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8" r:id="rId4"/>
  </p:sldMasterIdLst>
  <p:notesMasterIdLst>
    <p:notesMasterId r:id="rId27"/>
  </p:notesMasterIdLst>
  <p:sldIdLst>
    <p:sldId id="4795" r:id="rId5"/>
    <p:sldId id="4789" r:id="rId6"/>
    <p:sldId id="4790" r:id="rId7"/>
    <p:sldId id="4792" r:id="rId8"/>
    <p:sldId id="4787" r:id="rId9"/>
    <p:sldId id="4751" r:id="rId10"/>
    <p:sldId id="4793" r:id="rId11"/>
    <p:sldId id="4794" r:id="rId12"/>
    <p:sldId id="4806" r:id="rId13"/>
    <p:sldId id="4796" r:id="rId14"/>
    <p:sldId id="4805" r:id="rId15"/>
    <p:sldId id="4797" r:id="rId16"/>
    <p:sldId id="4804" r:id="rId17"/>
    <p:sldId id="4780" r:id="rId18"/>
    <p:sldId id="4803" r:id="rId19"/>
    <p:sldId id="4798" r:id="rId20"/>
    <p:sldId id="4802" r:id="rId21"/>
    <p:sldId id="4799" r:id="rId22"/>
    <p:sldId id="4763" r:id="rId23"/>
    <p:sldId id="4800" r:id="rId24"/>
    <p:sldId id="4809" r:id="rId25"/>
    <p:sldId id="480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707D28-1152-4B92-877B-E30DE97B3132}" v="6" dt="2024-06-27T12:49:39.9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darshan Chakravarthi" userId="9632d19e-631d-46a5-9e9a-d9cc496f17d0" providerId="ADAL" clId="{FE707D28-1152-4B92-877B-E30DE97B3132}"/>
    <pc:docChg chg="custSel addSld modSld">
      <pc:chgData name="Sudarshan Chakravarthi" userId="9632d19e-631d-46a5-9e9a-d9cc496f17d0" providerId="ADAL" clId="{FE707D28-1152-4B92-877B-E30DE97B3132}" dt="2024-06-27T12:51:07.865" v="596" actId="6549"/>
      <pc:docMkLst>
        <pc:docMk/>
      </pc:docMkLst>
      <pc:sldChg chg="modSp mod">
        <pc:chgData name="Sudarshan Chakravarthi" userId="9632d19e-631d-46a5-9e9a-d9cc496f17d0" providerId="ADAL" clId="{FE707D28-1152-4B92-877B-E30DE97B3132}" dt="2024-06-27T12:39:14.300" v="179" actId="313"/>
        <pc:sldMkLst>
          <pc:docMk/>
          <pc:sldMk cId="1564507172" sldId="4751"/>
        </pc:sldMkLst>
        <pc:spChg chg="mod">
          <ac:chgData name="Sudarshan Chakravarthi" userId="9632d19e-631d-46a5-9e9a-d9cc496f17d0" providerId="ADAL" clId="{FE707D28-1152-4B92-877B-E30DE97B3132}" dt="2024-06-27T12:39:14.300" v="179" actId="313"/>
          <ac:spMkLst>
            <pc:docMk/>
            <pc:sldMk cId="1564507172" sldId="4751"/>
            <ac:spMk id="5" creationId="{C2B3FFD1-347C-E3DD-4D6A-BB447A6CBDBE}"/>
          </ac:spMkLst>
        </pc:spChg>
      </pc:sldChg>
      <pc:sldChg chg="addSp modSp mod">
        <pc:chgData name="Sudarshan Chakravarthi" userId="9632d19e-631d-46a5-9e9a-d9cc496f17d0" providerId="ADAL" clId="{FE707D28-1152-4B92-877B-E30DE97B3132}" dt="2024-06-27T12:49:38.046" v="503" actId="1036"/>
        <pc:sldMkLst>
          <pc:docMk/>
          <pc:sldMk cId="914133024" sldId="4763"/>
        </pc:sldMkLst>
        <pc:spChg chg="mod">
          <ac:chgData name="Sudarshan Chakravarthi" userId="9632d19e-631d-46a5-9e9a-d9cc496f17d0" providerId="ADAL" clId="{FE707D28-1152-4B92-877B-E30DE97B3132}" dt="2024-06-27T12:48:12.527" v="487" actId="20577"/>
          <ac:spMkLst>
            <pc:docMk/>
            <pc:sldMk cId="914133024" sldId="4763"/>
            <ac:spMk id="2" creationId="{134FE052-4407-1844-547C-519BFA2C4EC3}"/>
          </ac:spMkLst>
        </pc:spChg>
        <pc:spChg chg="add mod">
          <ac:chgData name="Sudarshan Chakravarthi" userId="9632d19e-631d-46a5-9e9a-d9cc496f17d0" providerId="ADAL" clId="{FE707D28-1152-4B92-877B-E30DE97B3132}" dt="2024-06-27T12:49:38.046" v="503" actId="1036"/>
          <ac:spMkLst>
            <pc:docMk/>
            <pc:sldMk cId="914133024" sldId="4763"/>
            <ac:spMk id="4" creationId="{3BFAF232-3C82-C454-4438-F2A0A6ACC70E}"/>
          </ac:spMkLst>
        </pc:spChg>
        <pc:spChg chg="add mod">
          <ac:chgData name="Sudarshan Chakravarthi" userId="9632d19e-631d-46a5-9e9a-d9cc496f17d0" providerId="ADAL" clId="{FE707D28-1152-4B92-877B-E30DE97B3132}" dt="2024-06-27T12:49:38.046" v="503" actId="1036"/>
          <ac:spMkLst>
            <pc:docMk/>
            <pc:sldMk cId="914133024" sldId="4763"/>
            <ac:spMk id="5" creationId="{AFF7A84C-76F8-8477-F597-32E73A225E8D}"/>
          </ac:spMkLst>
        </pc:spChg>
        <pc:picChg chg="add mod">
          <ac:chgData name="Sudarshan Chakravarthi" userId="9632d19e-631d-46a5-9e9a-d9cc496f17d0" providerId="ADAL" clId="{FE707D28-1152-4B92-877B-E30DE97B3132}" dt="2024-06-27T12:49:38.046" v="503" actId="1036"/>
          <ac:picMkLst>
            <pc:docMk/>
            <pc:sldMk cId="914133024" sldId="4763"/>
            <ac:picMk id="3" creationId="{8D63434C-3947-C6FB-D7F8-B9DDA9B2F58C}"/>
          </ac:picMkLst>
        </pc:picChg>
      </pc:sldChg>
      <pc:sldChg chg="delSp modSp mod">
        <pc:chgData name="Sudarshan Chakravarthi" userId="9632d19e-631d-46a5-9e9a-d9cc496f17d0" providerId="ADAL" clId="{FE707D28-1152-4B92-877B-E30DE97B3132}" dt="2024-06-27T12:46:44.674" v="412" actId="21"/>
        <pc:sldMkLst>
          <pc:docMk/>
          <pc:sldMk cId="1600689366" sldId="4780"/>
        </pc:sldMkLst>
        <pc:spChg chg="del mod">
          <ac:chgData name="Sudarshan Chakravarthi" userId="9632d19e-631d-46a5-9e9a-d9cc496f17d0" providerId="ADAL" clId="{FE707D28-1152-4B92-877B-E30DE97B3132}" dt="2024-06-27T12:46:44.674" v="412" actId="21"/>
          <ac:spMkLst>
            <pc:docMk/>
            <pc:sldMk cId="1600689366" sldId="4780"/>
            <ac:spMk id="2" creationId="{DBF5013B-1D98-CD82-7ED2-5E25233A18AB}"/>
          </ac:spMkLst>
        </pc:spChg>
        <pc:spChg chg="mod">
          <ac:chgData name="Sudarshan Chakravarthi" userId="9632d19e-631d-46a5-9e9a-d9cc496f17d0" providerId="ADAL" clId="{FE707D28-1152-4B92-877B-E30DE97B3132}" dt="2024-06-27T12:46:13.563" v="408" actId="122"/>
          <ac:spMkLst>
            <pc:docMk/>
            <pc:sldMk cId="1600689366" sldId="4780"/>
            <ac:spMk id="14" creationId="{C113BA43-DA7D-E858-731D-A292F12DE51C}"/>
          </ac:spMkLst>
        </pc:spChg>
        <pc:spChg chg="mod">
          <ac:chgData name="Sudarshan Chakravarthi" userId="9632d19e-631d-46a5-9e9a-d9cc496f17d0" providerId="ADAL" clId="{FE707D28-1152-4B92-877B-E30DE97B3132}" dt="2024-06-27T12:46:15.699" v="409" actId="122"/>
          <ac:spMkLst>
            <pc:docMk/>
            <pc:sldMk cId="1600689366" sldId="4780"/>
            <ac:spMk id="16" creationId="{0DD896B7-509C-9754-AAD9-275BF2C468CB}"/>
          </ac:spMkLst>
        </pc:spChg>
        <pc:spChg chg="mod">
          <ac:chgData name="Sudarshan Chakravarthi" userId="9632d19e-631d-46a5-9e9a-d9cc496f17d0" providerId="ADAL" clId="{FE707D28-1152-4B92-877B-E30DE97B3132}" dt="2024-06-27T12:45:08.508" v="394" actId="20577"/>
          <ac:spMkLst>
            <pc:docMk/>
            <pc:sldMk cId="1600689366" sldId="4780"/>
            <ac:spMk id="19" creationId="{F03E1D4B-B89F-76F5-ECC4-0B192BCF7BE4}"/>
          </ac:spMkLst>
        </pc:spChg>
      </pc:sldChg>
      <pc:sldChg chg="modSp mod">
        <pc:chgData name="Sudarshan Chakravarthi" userId="9632d19e-631d-46a5-9e9a-d9cc496f17d0" providerId="ADAL" clId="{FE707D28-1152-4B92-877B-E30DE97B3132}" dt="2024-06-27T12:38:44.004" v="142" actId="20577"/>
        <pc:sldMkLst>
          <pc:docMk/>
          <pc:sldMk cId="1176658918" sldId="4787"/>
        </pc:sldMkLst>
        <pc:spChg chg="mod">
          <ac:chgData name="Sudarshan Chakravarthi" userId="9632d19e-631d-46a5-9e9a-d9cc496f17d0" providerId="ADAL" clId="{FE707D28-1152-4B92-877B-E30DE97B3132}" dt="2024-06-27T12:37:44.203" v="52" actId="207"/>
          <ac:spMkLst>
            <pc:docMk/>
            <pc:sldMk cId="1176658918" sldId="4787"/>
            <ac:spMk id="10" creationId="{9F4F5004-8279-DFB0-E821-26F9AB4B76A9}"/>
          </ac:spMkLst>
        </pc:spChg>
        <pc:spChg chg="mod">
          <ac:chgData name="Sudarshan Chakravarthi" userId="9632d19e-631d-46a5-9e9a-d9cc496f17d0" providerId="ADAL" clId="{FE707D28-1152-4B92-877B-E30DE97B3132}" dt="2024-06-27T12:37:41.106" v="51" actId="207"/>
          <ac:spMkLst>
            <pc:docMk/>
            <pc:sldMk cId="1176658918" sldId="4787"/>
            <ac:spMk id="12" creationId="{42F49D6D-A1B5-D8B1-A403-1F672C085CED}"/>
          </ac:spMkLst>
        </pc:spChg>
        <pc:spChg chg="mod">
          <ac:chgData name="Sudarshan Chakravarthi" userId="9632d19e-631d-46a5-9e9a-d9cc496f17d0" providerId="ADAL" clId="{FE707D28-1152-4B92-877B-E30DE97B3132}" dt="2024-06-27T12:38:44.004" v="142" actId="20577"/>
          <ac:spMkLst>
            <pc:docMk/>
            <pc:sldMk cId="1176658918" sldId="4787"/>
            <ac:spMk id="16" creationId="{10DDC627-5722-75D3-556D-8DF389C8DE3E}"/>
          </ac:spMkLst>
        </pc:spChg>
        <pc:spChg chg="mod">
          <ac:chgData name="Sudarshan Chakravarthi" userId="9632d19e-631d-46a5-9e9a-d9cc496f17d0" providerId="ADAL" clId="{FE707D28-1152-4B92-877B-E30DE97B3132}" dt="2024-06-27T12:37:47.496" v="53" actId="207"/>
          <ac:spMkLst>
            <pc:docMk/>
            <pc:sldMk cId="1176658918" sldId="4787"/>
            <ac:spMk id="45" creationId="{9EF3DA6B-B04E-9B0F-131E-D5C43221872B}"/>
          </ac:spMkLst>
        </pc:spChg>
      </pc:sldChg>
      <pc:sldChg chg="modSp mod">
        <pc:chgData name="Sudarshan Chakravarthi" userId="9632d19e-631d-46a5-9e9a-d9cc496f17d0" providerId="ADAL" clId="{FE707D28-1152-4B92-877B-E30DE97B3132}" dt="2024-06-27T12:36:55.569" v="44" actId="20577"/>
        <pc:sldMkLst>
          <pc:docMk/>
          <pc:sldMk cId="2435557866" sldId="4790"/>
        </pc:sldMkLst>
        <pc:spChg chg="mod">
          <ac:chgData name="Sudarshan Chakravarthi" userId="9632d19e-631d-46a5-9e9a-d9cc496f17d0" providerId="ADAL" clId="{FE707D28-1152-4B92-877B-E30DE97B3132}" dt="2024-06-27T12:36:55.569" v="44" actId="20577"/>
          <ac:spMkLst>
            <pc:docMk/>
            <pc:sldMk cId="2435557866" sldId="4790"/>
            <ac:spMk id="2" creationId="{E142BEED-AACD-0534-E6FB-A702BEEE5E2B}"/>
          </ac:spMkLst>
        </pc:spChg>
      </pc:sldChg>
      <pc:sldChg chg="modSp mod">
        <pc:chgData name="Sudarshan Chakravarthi" userId="9632d19e-631d-46a5-9e9a-d9cc496f17d0" providerId="ADAL" clId="{FE707D28-1152-4B92-877B-E30DE97B3132}" dt="2024-06-27T12:37:34.460" v="50" actId="207"/>
        <pc:sldMkLst>
          <pc:docMk/>
          <pc:sldMk cId="1816951609" sldId="4792"/>
        </pc:sldMkLst>
        <pc:spChg chg="mod">
          <ac:chgData name="Sudarshan Chakravarthi" userId="9632d19e-631d-46a5-9e9a-d9cc496f17d0" providerId="ADAL" clId="{FE707D28-1152-4B92-877B-E30DE97B3132}" dt="2024-06-27T12:37:34.460" v="50" actId="207"/>
          <ac:spMkLst>
            <pc:docMk/>
            <pc:sldMk cId="1816951609" sldId="4792"/>
            <ac:spMk id="3" creationId="{65DC427E-90C6-119F-BB01-40C7B79EB96E}"/>
          </ac:spMkLst>
        </pc:spChg>
      </pc:sldChg>
      <pc:sldChg chg="addSp modSp mod">
        <pc:chgData name="Sudarshan Chakravarthi" userId="9632d19e-631d-46a5-9e9a-d9cc496f17d0" providerId="ADAL" clId="{FE707D28-1152-4B92-877B-E30DE97B3132}" dt="2024-06-27T12:40:49.066" v="207" actId="1076"/>
        <pc:sldMkLst>
          <pc:docMk/>
          <pc:sldMk cId="2980706194" sldId="4794"/>
        </pc:sldMkLst>
        <pc:spChg chg="add mod">
          <ac:chgData name="Sudarshan Chakravarthi" userId="9632d19e-631d-46a5-9e9a-d9cc496f17d0" providerId="ADAL" clId="{FE707D28-1152-4B92-877B-E30DE97B3132}" dt="2024-06-27T12:40:49.066" v="207" actId="1076"/>
          <ac:spMkLst>
            <pc:docMk/>
            <pc:sldMk cId="2980706194" sldId="4794"/>
            <ac:spMk id="2" creationId="{B045F547-D996-21AD-B18A-54F9F7582EAD}"/>
          </ac:spMkLst>
        </pc:spChg>
        <pc:spChg chg="mod">
          <ac:chgData name="Sudarshan Chakravarthi" userId="9632d19e-631d-46a5-9e9a-d9cc496f17d0" providerId="ADAL" clId="{FE707D28-1152-4B92-877B-E30DE97B3132}" dt="2024-06-27T12:40:44.103" v="205" actId="1076"/>
          <ac:spMkLst>
            <pc:docMk/>
            <pc:sldMk cId="2980706194" sldId="4794"/>
            <ac:spMk id="5" creationId="{4D73AAAC-0AD7-516E-738F-3CEA44F3AE12}"/>
          </ac:spMkLst>
        </pc:spChg>
        <pc:spChg chg="mod">
          <ac:chgData name="Sudarshan Chakravarthi" userId="9632d19e-631d-46a5-9e9a-d9cc496f17d0" providerId="ADAL" clId="{FE707D28-1152-4B92-877B-E30DE97B3132}" dt="2024-06-27T12:40:31.149" v="202" actId="20577"/>
          <ac:spMkLst>
            <pc:docMk/>
            <pc:sldMk cId="2980706194" sldId="4794"/>
            <ac:spMk id="7" creationId="{3BEFE60B-4AA6-DF8C-40E4-2BCEFD3F0E4F}"/>
          </ac:spMkLst>
        </pc:spChg>
      </pc:sldChg>
      <pc:sldChg chg="modSp mod">
        <pc:chgData name="Sudarshan Chakravarthi" userId="9632d19e-631d-46a5-9e9a-d9cc496f17d0" providerId="ADAL" clId="{FE707D28-1152-4B92-877B-E30DE97B3132}" dt="2024-06-27T12:35:59.090" v="22" actId="6549"/>
        <pc:sldMkLst>
          <pc:docMk/>
          <pc:sldMk cId="2180399998" sldId="4795"/>
        </pc:sldMkLst>
        <pc:spChg chg="mod">
          <ac:chgData name="Sudarshan Chakravarthi" userId="9632d19e-631d-46a5-9e9a-d9cc496f17d0" providerId="ADAL" clId="{FE707D28-1152-4B92-877B-E30DE97B3132}" dt="2024-06-27T12:35:59.090" v="22" actId="6549"/>
          <ac:spMkLst>
            <pc:docMk/>
            <pc:sldMk cId="2180399998" sldId="4795"/>
            <ac:spMk id="20" creationId="{8CF7F71B-6D98-DA07-C72C-0AB3E6157E5F}"/>
          </ac:spMkLst>
        </pc:spChg>
      </pc:sldChg>
      <pc:sldChg chg="modSp mod">
        <pc:chgData name="Sudarshan Chakravarthi" userId="9632d19e-631d-46a5-9e9a-d9cc496f17d0" providerId="ADAL" clId="{FE707D28-1152-4B92-877B-E30DE97B3132}" dt="2024-06-27T12:43:31.452" v="307" actId="20577"/>
        <pc:sldMkLst>
          <pc:docMk/>
          <pc:sldMk cId="3481245920" sldId="4796"/>
        </pc:sldMkLst>
        <pc:spChg chg="mod">
          <ac:chgData name="Sudarshan Chakravarthi" userId="9632d19e-631d-46a5-9e9a-d9cc496f17d0" providerId="ADAL" clId="{FE707D28-1152-4B92-877B-E30DE97B3132}" dt="2024-06-27T12:43:04.686" v="238" actId="122"/>
          <ac:spMkLst>
            <pc:docMk/>
            <pc:sldMk cId="3481245920" sldId="4796"/>
            <ac:spMk id="2" creationId="{F25472B0-FFA0-2C00-328B-551A0A80AD3A}"/>
          </ac:spMkLst>
        </pc:spChg>
        <pc:spChg chg="mod">
          <ac:chgData name="Sudarshan Chakravarthi" userId="9632d19e-631d-46a5-9e9a-d9cc496f17d0" providerId="ADAL" clId="{FE707D28-1152-4B92-877B-E30DE97B3132}" dt="2024-06-27T12:43:12.463" v="239" actId="1076"/>
          <ac:spMkLst>
            <pc:docMk/>
            <pc:sldMk cId="3481245920" sldId="4796"/>
            <ac:spMk id="5" creationId="{4D73AAAC-0AD7-516E-738F-3CEA44F3AE12}"/>
          </ac:spMkLst>
        </pc:spChg>
        <pc:spChg chg="mod">
          <ac:chgData name="Sudarshan Chakravarthi" userId="9632d19e-631d-46a5-9e9a-d9cc496f17d0" providerId="ADAL" clId="{FE707D28-1152-4B92-877B-E30DE97B3132}" dt="2024-06-27T12:43:00.212" v="236" actId="122"/>
          <ac:spMkLst>
            <pc:docMk/>
            <pc:sldMk cId="3481245920" sldId="4796"/>
            <ac:spMk id="7" creationId="{3BEFE60B-4AA6-DF8C-40E4-2BCEFD3F0E4F}"/>
          </ac:spMkLst>
        </pc:spChg>
        <pc:spChg chg="mod">
          <ac:chgData name="Sudarshan Chakravarthi" userId="9632d19e-631d-46a5-9e9a-d9cc496f17d0" providerId="ADAL" clId="{FE707D28-1152-4B92-877B-E30DE97B3132}" dt="2024-06-27T12:43:31.452" v="307" actId="20577"/>
          <ac:spMkLst>
            <pc:docMk/>
            <pc:sldMk cId="3481245920" sldId="4796"/>
            <ac:spMk id="11" creationId="{4D2678C7-CF02-457E-C6C9-1EDC61108751}"/>
          </ac:spMkLst>
        </pc:spChg>
      </pc:sldChg>
      <pc:sldChg chg="modSp mod">
        <pc:chgData name="Sudarshan Chakravarthi" userId="9632d19e-631d-46a5-9e9a-d9cc496f17d0" providerId="ADAL" clId="{FE707D28-1152-4B92-877B-E30DE97B3132}" dt="2024-06-27T12:44:44.794" v="360" actId="1076"/>
        <pc:sldMkLst>
          <pc:docMk/>
          <pc:sldMk cId="2210542981" sldId="4797"/>
        </pc:sldMkLst>
        <pc:spChg chg="mod">
          <ac:chgData name="Sudarshan Chakravarthi" userId="9632d19e-631d-46a5-9e9a-d9cc496f17d0" providerId="ADAL" clId="{FE707D28-1152-4B92-877B-E30DE97B3132}" dt="2024-06-27T12:44:44.794" v="360" actId="1076"/>
          <ac:spMkLst>
            <pc:docMk/>
            <pc:sldMk cId="2210542981" sldId="4797"/>
            <ac:spMk id="5" creationId="{4D73AAAC-0AD7-516E-738F-3CEA44F3AE12}"/>
          </ac:spMkLst>
        </pc:spChg>
        <pc:spChg chg="mod">
          <ac:chgData name="Sudarshan Chakravarthi" userId="9632d19e-631d-46a5-9e9a-d9cc496f17d0" providerId="ADAL" clId="{FE707D28-1152-4B92-877B-E30DE97B3132}" dt="2024-06-27T12:44:36.161" v="358" actId="404"/>
          <ac:spMkLst>
            <pc:docMk/>
            <pc:sldMk cId="2210542981" sldId="4797"/>
            <ac:spMk id="7" creationId="{3BEFE60B-4AA6-DF8C-40E4-2BCEFD3F0E4F}"/>
          </ac:spMkLst>
        </pc:spChg>
        <pc:spChg chg="mod">
          <ac:chgData name="Sudarshan Chakravarthi" userId="9632d19e-631d-46a5-9e9a-d9cc496f17d0" providerId="ADAL" clId="{FE707D28-1152-4B92-877B-E30DE97B3132}" dt="2024-06-27T12:43:54.213" v="349" actId="20577"/>
          <ac:spMkLst>
            <pc:docMk/>
            <pc:sldMk cId="2210542981" sldId="4797"/>
            <ac:spMk id="11" creationId="{4D2678C7-CF02-457E-C6C9-1EDC61108751}"/>
          </ac:spMkLst>
        </pc:spChg>
      </pc:sldChg>
      <pc:sldChg chg="addSp delSp modSp mod">
        <pc:chgData name="Sudarshan Chakravarthi" userId="9632d19e-631d-46a5-9e9a-d9cc496f17d0" providerId="ADAL" clId="{FE707D28-1152-4B92-877B-E30DE97B3132}" dt="2024-06-27T12:46:52.404" v="416" actId="1076"/>
        <pc:sldMkLst>
          <pc:docMk/>
          <pc:sldMk cId="4072577612" sldId="4798"/>
        </pc:sldMkLst>
        <pc:spChg chg="add mod">
          <ac:chgData name="Sudarshan Chakravarthi" userId="9632d19e-631d-46a5-9e9a-d9cc496f17d0" providerId="ADAL" clId="{FE707D28-1152-4B92-877B-E30DE97B3132}" dt="2024-06-27T12:46:52.404" v="416" actId="1076"/>
          <ac:spMkLst>
            <pc:docMk/>
            <pc:sldMk cId="4072577612" sldId="4798"/>
            <ac:spMk id="2" creationId="{DBF5013B-1D98-CD82-7ED2-5E25233A18AB}"/>
          </ac:spMkLst>
        </pc:spChg>
        <pc:spChg chg="del">
          <ac:chgData name="Sudarshan Chakravarthi" userId="9632d19e-631d-46a5-9e9a-d9cc496f17d0" providerId="ADAL" clId="{FE707D28-1152-4B92-877B-E30DE97B3132}" dt="2024-06-27T12:46:48.663" v="414" actId="478"/>
          <ac:spMkLst>
            <pc:docMk/>
            <pc:sldMk cId="4072577612" sldId="4798"/>
            <ac:spMk id="14" creationId="{C113BA43-DA7D-E858-731D-A292F12DE51C}"/>
          </ac:spMkLst>
        </pc:spChg>
        <pc:spChg chg="del">
          <ac:chgData name="Sudarshan Chakravarthi" userId="9632d19e-631d-46a5-9e9a-d9cc496f17d0" providerId="ADAL" clId="{FE707D28-1152-4B92-877B-E30DE97B3132}" dt="2024-06-27T12:46:47.677" v="413" actId="478"/>
          <ac:spMkLst>
            <pc:docMk/>
            <pc:sldMk cId="4072577612" sldId="4798"/>
            <ac:spMk id="16" creationId="{0DD896B7-509C-9754-AAD9-275BF2C468CB}"/>
          </ac:spMkLst>
        </pc:spChg>
      </pc:sldChg>
      <pc:sldChg chg="modSp mod">
        <pc:chgData name="Sudarshan Chakravarthi" userId="9632d19e-631d-46a5-9e9a-d9cc496f17d0" providerId="ADAL" clId="{FE707D28-1152-4B92-877B-E30DE97B3132}" dt="2024-06-27T12:51:07.865" v="596" actId="6549"/>
        <pc:sldMkLst>
          <pc:docMk/>
          <pc:sldMk cId="2039223958" sldId="4799"/>
        </pc:sldMkLst>
        <pc:spChg chg="mod">
          <ac:chgData name="Sudarshan Chakravarthi" userId="9632d19e-631d-46a5-9e9a-d9cc496f17d0" providerId="ADAL" clId="{FE707D28-1152-4B92-877B-E30DE97B3132}" dt="2024-06-27T12:47:53.350" v="463" actId="1076"/>
          <ac:spMkLst>
            <pc:docMk/>
            <pc:sldMk cId="2039223958" sldId="4799"/>
            <ac:spMk id="14" creationId="{C113BA43-DA7D-E858-731D-A292F12DE51C}"/>
          </ac:spMkLst>
        </pc:spChg>
        <pc:spChg chg="mod">
          <ac:chgData name="Sudarshan Chakravarthi" userId="9632d19e-631d-46a5-9e9a-d9cc496f17d0" providerId="ADAL" clId="{FE707D28-1152-4B92-877B-E30DE97B3132}" dt="2024-06-27T12:47:55.477" v="464" actId="1076"/>
          <ac:spMkLst>
            <pc:docMk/>
            <pc:sldMk cId="2039223958" sldId="4799"/>
            <ac:spMk id="16" creationId="{0DD896B7-509C-9754-AAD9-275BF2C468CB}"/>
          </ac:spMkLst>
        </pc:spChg>
        <pc:spChg chg="mod">
          <ac:chgData name="Sudarshan Chakravarthi" userId="9632d19e-631d-46a5-9e9a-d9cc496f17d0" providerId="ADAL" clId="{FE707D28-1152-4B92-877B-E30DE97B3132}" dt="2024-06-27T12:51:07.865" v="596" actId="6549"/>
          <ac:spMkLst>
            <pc:docMk/>
            <pc:sldMk cId="2039223958" sldId="4799"/>
            <ac:spMk id="19" creationId="{F03E1D4B-B89F-76F5-ECC4-0B192BCF7BE4}"/>
          </ac:spMkLst>
        </pc:spChg>
      </pc:sldChg>
      <pc:sldChg chg="addSp delSp modSp mod">
        <pc:chgData name="Sudarshan Chakravarthi" userId="9632d19e-631d-46a5-9e9a-d9cc496f17d0" providerId="ADAL" clId="{FE707D28-1152-4B92-877B-E30DE97B3132}" dt="2024-06-27T12:50:45.804" v="557" actId="1076"/>
        <pc:sldMkLst>
          <pc:docMk/>
          <pc:sldMk cId="3527527401" sldId="4800"/>
        </pc:sldMkLst>
        <pc:spChg chg="del">
          <ac:chgData name="Sudarshan Chakravarthi" userId="9632d19e-631d-46a5-9e9a-d9cc496f17d0" providerId="ADAL" clId="{FE707D28-1152-4B92-877B-E30DE97B3132}" dt="2024-06-27T12:48:22.756" v="488" actId="478"/>
          <ac:spMkLst>
            <pc:docMk/>
            <pc:sldMk cId="3527527401" sldId="4800"/>
            <ac:spMk id="3" creationId="{DDEDBFED-2F29-72CB-E08D-FFA244006A83}"/>
          </ac:spMkLst>
        </pc:spChg>
        <pc:spChg chg="add mod">
          <ac:chgData name="Sudarshan Chakravarthi" userId="9632d19e-631d-46a5-9e9a-d9cc496f17d0" providerId="ADAL" clId="{FE707D28-1152-4B92-877B-E30DE97B3132}" dt="2024-06-27T12:50:45.804" v="557" actId="1076"/>
          <ac:spMkLst>
            <pc:docMk/>
            <pc:sldMk cId="3527527401" sldId="4800"/>
            <ac:spMk id="4" creationId="{546C6500-2867-0703-A8DB-9042F0F44D58}"/>
          </ac:spMkLst>
        </pc:spChg>
        <pc:spChg chg="add mod">
          <ac:chgData name="Sudarshan Chakravarthi" userId="9632d19e-631d-46a5-9e9a-d9cc496f17d0" providerId="ADAL" clId="{FE707D28-1152-4B92-877B-E30DE97B3132}" dt="2024-06-27T12:50:29.077" v="555" actId="122"/>
          <ac:spMkLst>
            <pc:docMk/>
            <pc:sldMk cId="3527527401" sldId="4800"/>
            <ac:spMk id="5" creationId="{7EA51732-0ED2-AEC3-1BAF-BC79D4C38014}"/>
          </ac:spMkLst>
        </pc:spChg>
        <pc:spChg chg="mod">
          <ac:chgData name="Sudarshan Chakravarthi" userId="9632d19e-631d-46a5-9e9a-d9cc496f17d0" providerId="ADAL" clId="{FE707D28-1152-4B92-877B-E30DE97B3132}" dt="2024-06-27T12:50:14.448" v="548" actId="313"/>
          <ac:spMkLst>
            <pc:docMk/>
            <pc:sldMk cId="3527527401" sldId="4800"/>
            <ac:spMk id="19" creationId="{F03E1D4B-B89F-76F5-ECC4-0B192BCF7BE4}"/>
          </ac:spMkLst>
        </pc:spChg>
      </pc:sldChg>
      <pc:sldChg chg="modSp mod">
        <pc:chgData name="Sudarshan Chakravarthi" userId="9632d19e-631d-46a5-9e9a-d9cc496f17d0" providerId="ADAL" clId="{FE707D28-1152-4B92-877B-E30DE97B3132}" dt="2024-06-27T12:47:10.420" v="455" actId="20577"/>
        <pc:sldMkLst>
          <pc:docMk/>
          <pc:sldMk cId="1695485620" sldId="4802"/>
        </pc:sldMkLst>
        <pc:spChg chg="mod">
          <ac:chgData name="Sudarshan Chakravarthi" userId="9632d19e-631d-46a5-9e9a-d9cc496f17d0" providerId="ADAL" clId="{FE707D28-1152-4B92-877B-E30DE97B3132}" dt="2024-06-27T12:47:10.420" v="455" actId="20577"/>
          <ac:spMkLst>
            <pc:docMk/>
            <pc:sldMk cId="1695485620" sldId="4802"/>
            <ac:spMk id="2" creationId="{134FE052-4407-1844-547C-519BFA2C4EC3}"/>
          </ac:spMkLst>
        </pc:spChg>
      </pc:sldChg>
      <pc:sldChg chg="modSp mod">
        <pc:chgData name="Sudarshan Chakravarthi" userId="9632d19e-631d-46a5-9e9a-d9cc496f17d0" providerId="ADAL" clId="{FE707D28-1152-4B92-877B-E30DE97B3132}" dt="2024-06-27T12:45:01.586" v="377" actId="313"/>
        <pc:sldMkLst>
          <pc:docMk/>
          <pc:sldMk cId="2316584408" sldId="4804"/>
        </pc:sldMkLst>
        <pc:spChg chg="mod">
          <ac:chgData name="Sudarshan Chakravarthi" userId="9632d19e-631d-46a5-9e9a-d9cc496f17d0" providerId="ADAL" clId="{FE707D28-1152-4B92-877B-E30DE97B3132}" dt="2024-06-27T12:45:01.586" v="377" actId="313"/>
          <ac:spMkLst>
            <pc:docMk/>
            <pc:sldMk cId="2316584408" sldId="4804"/>
            <ac:spMk id="2" creationId="{134FE052-4407-1844-547C-519BFA2C4EC3}"/>
          </ac:spMkLst>
        </pc:spChg>
      </pc:sldChg>
      <pc:sldChg chg="modSp mod">
        <pc:chgData name="Sudarshan Chakravarthi" userId="9632d19e-631d-46a5-9e9a-d9cc496f17d0" providerId="ADAL" clId="{FE707D28-1152-4B92-877B-E30DE97B3132}" dt="2024-06-27T12:43:45.499" v="328" actId="20577"/>
        <pc:sldMkLst>
          <pc:docMk/>
          <pc:sldMk cId="3976947779" sldId="4805"/>
        </pc:sldMkLst>
        <pc:spChg chg="mod">
          <ac:chgData name="Sudarshan Chakravarthi" userId="9632d19e-631d-46a5-9e9a-d9cc496f17d0" providerId="ADAL" clId="{FE707D28-1152-4B92-877B-E30DE97B3132}" dt="2024-06-27T12:43:45.499" v="328" actId="20577"/>
          <ac:spMkLst>
            <pc:docMk/>
            <pc:sldMk cId="3976947779" sldId="4805"/>
            <ac:spMk id="2" creationId="{134FE052-4407-1844-547C-519BFA2C4EC3}"/>
          </ac:spMkLst>
        </pc:spChg>
      </pc:sldChg>
      <pc:sldChg chg="modSp mod">
        <pc:chgData name="Sudarshan Chakravarthi" userId="9632d19e-631d-46a5-9e9a-d9cc496f17d0" providerId="ADAL" clId="{FE707D28-1152-4B92-877B-E30DE97B3132}" dt="2024-06-27T12:41:38.347" v="221" actId="1076"/>
        <pc:sldMkLst>
          <pc:docMk/>
          <pc:sldMk cId="3935743685" sldId="4806"/>
        </pc:sldMkLst>
        <pc:spChg chg="mod">
          <ac:chgData name="Sudarshan Chakravarthi" userId="9632d19e-631d-46a5-9e9a-d9cc496f17d0" providerId="ADAL" clId="{FE707D28-1152-4B92-877B-E30DE97B3132}" dt="2024-06-27T12:41:38.347" v="221" actId="1076"/>
          <ac:spMkLst>
            <pc:docMk/>
            <pc:sldMk cId="3935743685" sldId="4806"/>
            <ac:spMk id="2" creationId="{134FE052-4407-1844-547C-519BFA2C4EC3}"/>
          </ac:spMkLst>
        </pc:spChg>
      </pc:sldChg>
      <pc:sldChg chg="addSp modSp new mod">
        <pc:chgData name="Sudarshan Chakravarthi" userId="9632d19e-631d-46a5-9e9a-d9cc496f17d0" providerId="ADAL" clId="{FE707D28-1152-4B92-877B-E30DE97B3132}" dt="2024-06-27T12:49:39.949" v="504"/>
        <pc:sldMkLst>
          <pc:docMk/>
          <pc:sldMk cId="3498738132" sldId="4809"/>
        </pc:sldMkLst>
        <pc:spChg chg="add mod">
          <ac:chgData name="Sudarshan Chakravarthi" userId="9632d19e-631d-46a5-9e9a-d9cc496f17d0" providerId="ADAL" clId="{FE707D28-1152-4B92-877B-E30DE97B3132}" dt="2024-06-27T12:49:23.154" v="500" actId="1076"/>
          <ac:spMkLst>
            <pc:docMk/>
            <pc:sldMk cId="3498738132" sldId="4809"/>
            <ac:spMk id="3" creationId="{6BAE5C2C-A210-338C-67C9-42C73CCDE067}"/>
          </ac:spMkLst>
        </pc:spChg>
        <pc:spChg chg="add mod">
          <ac:chgData name="Sudarshan Chakravarthi" userId="9632d19e-631d-46a5-9e9a-d9cc496f17d0" providerId="ADAL" clId="{FE707D28-1152-4B92-877B-E30DE97B3132}" dt="2024-06-27T12:49:39.949" v="504"/>
          <ac:spMkLst>
            <pc:docMk/>
            <pc:sldMk cId="3498738132" sldId="4809"/>
            <ac:spMk id="5" creationId="{EF14EAB3-1C7C-16FF-B741-ECF1D2CC8A5A}"/>
          </ac:spMkLst>
        </pc:spChg>
        <pc:spChg chg="add mod">
          <ac:chgData name="Sudarshan Chakravarthi" userId="9632d19e-631d-46a5-9e9a-d9cc496f17d0" providerId="ADAL" clId="{FE707D28-1152-4B92-877B-E30DE97B3132}" dt="2024-06-27T12:49:39.949" v="504"/>
          <ac:spMkLst>
            <pc:docMk/>
            <pc:sldMk cId="3498738132" sldId="4809"/>
            <ac:spMk id="6" creationId="{F61CD01A-508F-DB36-5CCB-8FB0235CABCF}"/>
          </ac:spMkLst>
        </pc:spChg>
        <pc:picChg chg="add mod">
          <ac:chgData name="Sudarshan Chakravarthi" userId="9632d19e-631d-46a5-9e9a-d9cc496f17d0" providerId="ADAL" clId="{FE707D28-1152-4B92-877B-E30DE97B3132}" dt="2024-06-27T12:49:39.949" v="504"/>
          <ac:picMkLst>
            <pc:docMk/>
            <pc:sldMk cId="3498738132" sldId="4809"/>
            <ac:picMk id="4" creationId="{D3C5FD39-1084-A8CB-5B2B-508D4479EF8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01D2BC-D602-4148-9F3C-83B709122C1E}" type="datetimeFigureOut">
              <a:rPr lang="en-US" smtClean="0"/>
              <a:t>6/27/2024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0A5A58-6FF3-4EDD-890A-82890235D8A3}" type="slidenum">
              <a:rPr lang="en-US" smtClean="0"/>
              <a:t>‹#›</a:t>
            </a:fld>
            <a:endParaRPr lang="en-US"/>
          </a:p>
        </p:txBody>
      </p:sp>
    </p:spTree>
    <p:extLst>
      <p:ext uri="{BB962C8B-B14F-4D97-AF65-F5344CB8AC3E}">
        <p14:creationId xmlns:p14="http://schemas.microsoft.com/office/powerpoint/2010/main" val="1028091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188CBF-8BB1-4BBD-AAF8-34F6A3DEB39D}" type="slidenum">
              <a:rPr kumimoji="0" lang="en-A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A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29171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188CBF-8BB1-4BBD-AAF8-34F6A3DEB39D}" type="slidenum">
              <a:rPr kumimoji="0" lang="en-A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A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09611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37E92-F82E-1165-3741-D4256F9788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37DC60A-6D6D-457D-B396-E9363832E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E8E908B-7C88-E254-BA4B-F0806CC9EEF1}"/>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D52D5E68-139D-27FC-DDD8-647795BD9A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11D228-B276-8251-36B9-13F55FC879EC}"/>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2619361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CDE8-7615-2B63-99C1-C5C7C3F4904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5AEADF-7555-1870-0437-46DC551CBF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886D1F-9A1C-60D0-270B-0A3F9EEFE21D}"/>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16B3F278-4F10-E465-045A-5CB1C7686B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E1C36A-B0B0-1A43-977B-EEBAE0288350}"/>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335512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B4D4B2-38A4-DF88-35E2-ACD7BC2266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39CBA8-CBDE-EC7C-0643-DB6DED5A86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E52F81-9634-8504-C5E1-0916C8C0F636}"/>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207D3FB0-D89E-3178-578F-11A6DED7AA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712932-F51E-217E-41E9-5FECC00DC3EB}"/>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2287367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67DD-F73F-CAE5-F325-3F6006374A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D2D63D3-AA72-389A-4ED6-9E767602D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8DD0AF-5A66-AB1A-3A94-4046D46AF3B8}"/>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AF1FCE6F-0ACB-7A70-1941-CB30BA8178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75BFF0-EE3D-39F3-4F56-A6939C3AFDA9}"/>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362835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56946-9B08-9C4A-69AC-5F407ADB81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B2CAE8-EF22-92A1-0AD1-8612F7C6E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E40AB0-BC3E-DF50-ADB0-C680F160E6FA}"/>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D554C201-C3C8-989E-1177-6B970AA160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F527D8-BE55-F8A0-72CD-3BD30B74975D}"/>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4000707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355A-913B-2387-09AA-F0FD913213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8E49ED-D81A-99E5-10F7-9A99D26E3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7EAC30-4686-79E8-3040-4AA953DFACF7}"/>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50D3B583-AA79-662A-1815-399BD4ADE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1513CD-D500-234C-6252-7E045808EBB3}"/>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1775652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6B76-0F50-4D2F-4DA9-A06854D944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0D2E1D-BF93-B365-B991-353210E75D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0FF946-5974-1379-52C7-5E197C587F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0E551B-A662-722E-CFD7-E62F111E9CF0}"/>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6" name="Footer Placeholder 5">
            <a:extLst>
              <a:ext uri="{FF2B5EF4-FFF2-40B4-BE49-F238E27FC236}">
                <a16:creationId xmlns:a16="http://schemas.microsoft.com/office/drawing/2014/main" id="{E91AA349-0BC9-1221-1764-FADB29104B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4BA6B4-4C97-35DE-432B-5607FBCCBB81}"/>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595006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0ED3-D493-C3DB-532A-39ED90D283E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364F44-5B11-F53F-8DAC-9F34D584A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B13A68-EFCE-54D4-07C2-A727B4AE57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4966FB-0E95-EC49-A163-60175D2321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EFDBF4-D87D-5C9F-19C4-D666C16110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1638874-DAC4-6C61-C947-AD9774C7A073}"/>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8" name="Footer Placeholder 7">
            <a:extLst>
              <a:ext uri="{FF2B5EF4-FFF2-40B4-BE49-F238E27FC236}">
                <a16:creationId xmlns:a16="http://schemas.microsoft.com/office/drawing/2014/main" id="{96F8607D-3FE7-1DB1-97B1-0E9700A21E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E23A4CC-E926-E7C8-D3E1-5799C22F40FF}"/>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879502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7437E-132E-CC88-1B68-4639DA12A53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BACED2E-97A6-2832-A35C-03BF3E23CA02}"/>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4" name="Footer Placeholder 3">
            <a:extLst>
              <a:ext uri="{FF2B5EF4-FFF2-40B4-BE49-F238E27FC236}">
                <a16:creationId xmlns:a16="http://schemas.microsoft.com/office/drawing/2014/main" id="{E30BD27F-6B42-0D77-9BEF-87F9B4A66EC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73083F-4BAE-1158-0303-353BD4FEE18D}"/>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834027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4A496C-79B2-EFAB-DD2C-E3B80D076CBD}"/>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3" name="Footer Placeholder 2">
            <a:extLst>
              <a:ext uri="{FF2B5EF4-FFF2-40B4-BE49-F238E27FC236}">
                <a16:creationId xmlns:a16="http://schemas.microsoft.com/office/drawing/2014/main" id="{9DBDF779-298B-FAA7-AE29-755DF0C9C43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A7C315-AC97-8A11-720E-342C8424B1AE}"/>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0249540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CA902-1304-B98A-3676-C49BFD79E8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3EA31ED-7586-1178-86D1-B0AA8B286E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B3F05A1-798F-5117-E008-E405447A40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C77961-4AD2-FA8D-6C9D-BDD18960C3C8}"/>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6" name="Footer Placeholder 5">
            <a:extLst>
              <a:ext uri="{FF2B5EF4-FFF2-40B4-BE49-F238E27FC236}">
                <a16:creationId xmlns:a16="http://schemas.microsoft.com/office/drawing/2014/main" id="{FEDD99F4-1760-9E02-9C56-9601101FCA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18F7F9-AD55-3E62-5DDB-EAEDB9900393}"/>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397838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704A9-B02E-6B49-50B3-F80E0723BC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F1A4DDA-B675-B13A-3FC8-2B674C4A45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D0C8A7-86AA-9DEF-F402-188368D7D980}"/>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FD5134E7-1AB2-E2D1-BD80-5090DB16E4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78013B-64AC-004D-C689-1278D931F578}"/>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1278993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EF64C-A79D-DCEF-C6D3-4EA6A1524A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19CF54-E5BD-1A44-568A-715513B653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71CDD5-7B7B-EE43-CEE3-372BEED4F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1CFF5-B353-4E19-5B39-48E6B13D1C77}"/>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6" name="Footer Placeholder 5">
            <a:extLst>
              <a:ext uri="{FF2B5EF4-FFF2-40B4-BE49-F238E27FC236}">
                <a16:creationId xmlns:a16="http://schemas.microsoft.com/office/drawing/2014/main" id="{F0328EE1-E38D-BA4F-F82D-5CF3C14DC6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E334AB-F545-44E6-98AF-9351108DFC40}"/>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915658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05C36-C726-E489-6D38-31111EEC33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C23EAF-5BC2-263E-5353-A90B383D2D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4544FE-DBC4-B631-BAAF-B73410A22041}"/>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6747238E-CC12-E59D-4CF3-0D896579A0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048944-7057-CCAD-CE6D-0CC462EDA3CF}"/>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7693316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5ED4CD-170F-29DB-A7F1-71367B43FC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2798F7-BF46-CECF-FAD5-00BA063508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E7E535-3BF6-46B2-4919-A229939E9749}"/>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852B2552-04F9-E402-914B-8CBC4639FF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54DA66-B39F-E200-6823-159A12E91AF7}"/>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5776295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72F1-91F9-47BE-BE62-9932C7EDAB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E1A258-9825-4BF7-AE3F-634354E88E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3C4984F-EECA-4680-85F6-1AD033451AB7}"/>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42A20ACC-52B1-4C2A-8154-937C792E57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9B9807-FDC4-43FE-8933-52AE62E6EABA}"/>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740715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198D-B342-4A57-BC01-355712B54F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654BEA-7C13-4B8D-8F7F-689DA453F0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61957B-2108-478F-8426-A51281D2539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FAA229A9-B191-4E64-AE41-D9518F7C1E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772A32-1386-4CE9-BC67-E4845E31D14A}"/>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8535293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A6EF-B8CD-4CEC-A7FA-3C95920ECE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A2F5DF-47D7-48E9-B7C8-92E9EE6E4A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1F5C9D-41EF-4126-A712-DD7D59EB8DF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C31840EB-53D9-4D99-849C-09B40E5584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71E848-98E2-42B0-BD53-7041D6628B4D}"/>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25516154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08AEE-F3A6-4402-A697-2141674B2D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693EBA-C25D-4D49-9156-8EABFA7B79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7C4EFFB-404C-435B-9377-ABA01CDEF1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891854-9445-4CF0-8723-3985CB6E93B9}"/>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921B6D98-7366-4E0D-99CB-18252387D4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35E835-EB94-4CC8-88F1-134667AE784E}"/>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32563149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C594B-7B60-4B2D-84D2-BD46699934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6D8295-7803-4607-98F7-0F0AFEE70A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0C00EC-A25E-4229-95C3-9E8E0D6D03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6A09A1C-2CFA-4402-B9BA-CD7604EF0C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55F030-16B2-43B5-BFB8-9F55F0BBF7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8AAD52-7586-4345-AB39-1E224FD9DD76}"/>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8" name="Footer Placeholder 7">
            <a:extLst>
              <a:ext uri="{FF2B5EF4-FFF2-40B4-BE49-F238E27FC236}">
                <a16:creationId xmlns:a16="http://schemas.microsoft.com/office/drawing/2014/main" id="{9A8CA7D0-F516-4150-A43C-3AB136D6E2C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DAC61BC-8EC2-4323-9D13-2D2FEFDAF053}"/>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30018690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A0362-B425-4507-B3B1-945B289F7D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FAF93F-A1CD-40C2-B54B-61760D10107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4" name="Footer Placeholder 3">
            <a:extLst>
              <a:ext uri="{FF2B5EF4-FFF2-40B4-BE49-F238E27FC236}">
                <a16:creationId xmlns:a16="http://schemas.microsoft.com/office/drawing/2014/main" id="{111A2C0D-99D4-4CBA-8E36-5BD4DDD0777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412652-78A4-422F-9C02-35CBDB7CCD7B}"/>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9188130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59443F-A9D8-45EA-A1E8-3B4895EAAA3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3" name="Footer Placeholder 2">
            <a:extLst>
              <a:ext uri="{FF2B5EF4-FFF2-40B4-BE49-F238E27FC236}">
                <a16:creationId xmlns:a16="http://schemas.microsoft.com/office/drawing/2014/main" id="{122FC274-2545-4BB3-BE98-686FBB8C7C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E13A31-05E4-49B4-8811-EFB3BD4D81E0}"/>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10395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F1537-6422-B863-F8F5-965B60D3DD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0D1593-F0F6-E96C-D9E4-E4DD971FD44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30421A-A05D-8F74-1472-D7D0A51CF0D8}"/>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8DF8BEF6-7F1F-31D6-89D5-459432D06E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84CF44-777B-735E-8EE7-439122A90B07}"/>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3620936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6C450-CB74-4117-AAFB-CDC2AD869E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2F32C-E25F-49F4-B4B2-DDCF8525E4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FCDF45-A77F-4376-8616-08EB08CFE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E6349-3443-4F8E-A8B4-2DD1012D03E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00A542AB-2AA8-42AB-913E-87C384C770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CBDC99-C896-4E2F-83A5-6AB5C81F0D06}"/>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2384811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D943C-766B-4D0B-81E0-10A5723A3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8F62CD-E011-4762-A40B-BF59067FDF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363FEC-5F1C-496B-AD9B-7BFB62113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673CA-2F0D-4053-A3FF-AEEB00F1D13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11836866-99BB-46DF-B251-2AD788E21A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6D475A-74E0-4F40-A52A-4AF610252D0C}"/>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578648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C5A57-2FE2-4991-B938-C61DE37AA9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EC96A2-0605-43C7-9149-43244A692E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A20C05-12F3-4A00-8407-B56ED15724FD}"/>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302BEFF2-2E42-4AE4-8519-48D604D9E9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FA6CA4-3A14-458A-943C-248877BE59C2}"/>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30847506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0D4D4A-A42A-48B4-A85C-611DB9A8A7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FAB590-7FE7-4F2D-9C77-46B6E37666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6D0A2A-322F-4FB2-A6E1-745F356FE28D}"/>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589E2E7E-F684-427C-85DD-485F610D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BF3AAD-C670-47BF-86BB-05FC7A1D71E3}"/>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20718869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dirty="0"/>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12192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dirty="0"/>
              <a:t>Subtitle in this line</a:t>
            </a:r>
            <a:endParaRPr lang="ko-KR" altLang="en-US" dirty="0"/>
          </a:p>
        </p:txBody>
      </p:sp>
    </p:spTree>
    <p:extLst>
      <p:ext uri="{BB962C8B-B14F-4D97-AF65-F5344CB8AC3E}">
        <p14:creationId xmlns:p14="http://schemas.microsoft.com/office/powerpoint/2010/main" val="18859028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7954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72F1-91F9-47BE-BE62-9932C7EDAB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E1A258-9825-4BF7-AE3F-634354E88E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3C4984F-EECA-4680-85F6-1AD033451AB7}"/>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42A20ACC-52B1-4C2A-8154-937C792E57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9B9807-FDC4-43FE-8933-52AE62E6EABA}"/>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20693326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198D-B342-4A57-BC01-355712B54F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654BEA-7C13-4B8D-8F7F-689DA453F0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61957B-2108-478F-8426-A51281D2539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FAA229A9-B191-4E64-AE41-D9518F7C1E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772A32-1386-4CE9-BC67-E4845E31D14A}"/>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9543931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A6EF-B8CD-4CEC-A7FA-3C95920ECE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A2F5DF-47D7-48E9-B7C8-92E9EE6E4A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1F5C9D-41EF-4126-A712-DD7D59EB8DF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C31840EB-53D9-4D99-849C-09B40E5584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71E848-98E2-42B0-BD53-7041D6628B4D}"/>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2417777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08AEE-F3A6-4402-A697-2141674B2D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693EBA-C25D-4D49-9156-8EABFA7B79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7C4EFFB-404C-435B-9377-ABA01CDEF1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891854-9445-4CF0-8723-3985CB6E93B9}"/>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921B6D98-7366-4E0D-99CB-18252387D4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35E835-EB94-4CC8-88F1-134667AE784E}"/>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169504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F7009-729A-68A4-695E-BC1BDE89FF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5FA002-3D22-9D0D-6DB2-BDF9F8D72A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F961218-6DCA-D86B-2919-7ECA3E69CB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9768043-F46D-EE73-B1C6-87FE67699020}"/>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6" name="Footer Placeholder 5">
            <a:extLst>
              <a:ext uri="{FF2B5EF4-FFF2-40B4-BE49-F238E27FC236}">
                <a16:creationId xmlns:a16="http://schemas.microsoft.com/office/drawing/2014/main" id="{7915EFE8-990A-60F2-F957-3D079D59E5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F92BCD-54AA-8825-AB13-EC8ED7BE85D5}"/>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7739254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C594B-7B60-4B2D-84D2-BD46699934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6D8295-7803-4607-98F7-0F0AFEE70A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0C00EC-A25E-4229-95C3-9E8E0D6D03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6A09A1C-2CFA-4402-B9BA-CD7604EF0C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55F030-16B2-43B5-BFB8-9F55F0BBF7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8AAD52-7586-4345-AB39-1E224FD9DD76}"/>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8" name="Footer Placeholder 7">
            <a:extLst>
              <a:ext uri="{FF2B5EF4-FFF2-40B4-BE49-F238E27FC236}">
                <a16:creationId xmlns:a16="http://schemas.microsoft.com/office/drawing/2014/main" id="{9A8CA7D0-F516-4150-A43C-3AB136D6E2C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DAC61BC-8EC2-4323-9D13-2D2FEFDAF053}"/>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7125981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A0362-B425-4507-B3B1-945B289F7D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FAF93F-A1CD-40C2-B54B-61760D10107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4" name="Footer Placeholder 3">
            <a:extLst>
              <a:ext uri="{FF2B5EF4-FFF2-40B4-BE49-F238E27FC236}">
                <a16:creationId xmlns:a16="http://schemas.microsoft.com/office/drawing/2014/main" id="{111A2C0D-99D4-4CBA-8E36-5BD4DDD0777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412652-78A4-422F-9C02-35CBDB7CCD7B}"/>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0201829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59443F-A9D8-45EA-A1E8-3B4895EAAA3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3" name="Footer Placeholder 2">
            <a:extLst>
              <a:ext uri="{FF2B5EF4-FFF2-40B4-BE49-F238E27FC236}">
                <a16:creationId xmlns:a16="http://schemas.microsoft.com/office/drawing/2014/main" id="{122FC274-2545-4BB3-BE98-686FBB8C7C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E13A31-05E4-49B4-8811-EFB3BD4D81E0}"/>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1002982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6C450-CB74-4117-AAFB-CDC2AD869E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2F32C-E25F-49F4-B4B2-DDCF8525E4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FCDF45-A77F-4376-8616-08EB08CFE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E6349-3443-4F8E-A8B4-2DD1012D03E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00A542AB-2AA8-42AB-913E-87C384C770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CBDC99-C896-4E2F-83A5-6AB5C81F0D06}"/>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8718788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D943C-766B-4D0B-81E0-10A5723A3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8F62CD-E011-4762-A40B-BF59067FDF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363FEC-5F1C-496B-AD9B-7BFB62113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673CA-2F0D-4053-A3FF-AEEB00F1D13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11836866-99BB-46DF-B251-2AD788E21A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6D475A-74E0-4F40-A52A-4AF610252D0C}"/>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9861828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C5A57-2FE2-4991-B938-C61DE37AA9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EC96A2-0605-43C7-9149-43244A692E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A20C05-12F3-4A00-8407-B56ED15724FD}"/>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302BEFF2-2E42-4AE4-8519-48D604D9E9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FA6CA4-3A14-458A-943C-248877BE59C2}"/>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0966977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0D4D4A-A42A-48B4-A85C-611DB9A8A7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FAB590-7FE7-4F2D-9C77-46B6E37666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6D0A2A-322F-4FB2-A6E1-745F356FE28D}"/>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589E2E7E-F684-427C-85DD-485F610D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BF3AAD-C670-47BF-86BB-05FC7A1D71E3}"/>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273751868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dirty="0"/>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12192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dirty="0"/>
              <a:t>Subtitle in this line</a:t>
            </a:r>
            <a:endParaRPr lang="ko-KR" altLang="en-US" dirty="0"/>
          </a:p>
        </p:txBody>
      </p:sp>
    </p:spTree>
    <p:extLst>
      <p:ext uri="{BB962C8B-B14F-4D97-AF65-F5344CB8AC3E}">
        <p14:creationId xmlns:p14="http://schemas.microsoft.com/office/powerpoint/2010/main" val="37095073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97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E35B9-1C6A-C4D9-7D2B-DD21525B5AB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B0B5F8-4FA7-BBE6-7A08-3A0D46D9D8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1FBD36-A82F-BADE-A0BE-AB5622424E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275BABF-4C52-8705-A47C-267C5076C7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5D9F45-F2B3-637A-A9B9-B0C6C3B727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729BD71-5A74-FC33-C92D-8A2E3C15D53F}"/>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8" name="Footer Placeholder 7">
            <a:extLst>
              <a:ext uri="{FF2B5EF4-FFF2-40B4-BE49-F238E27FC236}">
                <a16:creationId xmlns:a16="http://schemas.microsoft.com/office/drawing/2014/main" id="{417F105E-7C2C-3547-969B-04B177346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A851134-1A9D-C320-9D2F-FB29BB7E634B}"/>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185396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BA9D1-62F6-B0F0-8F6A-F29291FF67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B6BD2C-76A5-AEFA-588E-032785B26EB7}"/>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4" name="Footer Placeholder 3">
            <a:extLst>
              <a:ext uri="{FF2B5EF4-FFF2-40B4-BE49-F238E27FC236}">
                <a16:creationId xmlns:a16="http://schemas.microsoft.com/office/drawing/2014/main" id="{6BB77607-7788-8F95-EB25-5478758AC1A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DD53E2F-8624-263A-672E-3C75598BDFAE}"/>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1912641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23A896-4383-79D7-59D2-591E8D84467B}"/>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3" name="Footer Placeholder 2">
            <a:extLst>
              <a:ext uri="{FF2B5EF4-FFF2-40B4-BE49-F238E27FC236}">
                <a16:creationId xmlns:a16="http://schemas.microsoft.com/office/drawing/2014/main" id="{8FC91D9D-5201-7328-715C-9E47D3CCFEB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168BE36-D2F1-9279-C115-E4C88B6884EE}"/>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3538329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D9C8-73FC-D182-228A-67FB06439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C2153A-CB51-DDE7-5540-1385A0619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6B1B7CC-D38E-C390-D2FE-A9196B31AD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5AA979-44AA-1A7E-FE73-54B19EB9459B}"/>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6" name="Footer Placeholder 5">
            <a:extLst>
              <a:ext uri="{FF2B5EF4-FFF2-40B4-BE49-F238E27FC236}">
                <a16:creationId xmlns:a16="http://schemas.microsoft.com/office/drawing/2014/main" id="{4B35FCDB-094D-4E65-4FE3-F8CC80275E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7BE33D-2726-B850-13EC-3D1D8B92BA71}"/>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40119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27981-B143-D807-A3FF-43A6BB17E1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AAF4EEB-F366-D20E-F831-9E2F72AB9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B3D0C35-964D-D841-3375-5C83AACA13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7C8A62-B1CB-D0A6-ADC4-252599D1958B}"/>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6" name="Footer Placeholder 5">
            <a:extLst>
              <a:ext uri="{FF2B5EF4-FFF2-40B4-BE49-F238E27FC236}">
                <a16:creationId xmlns:a16="http://schemas.microsoft.com/office/drawing/2014/main" id="{4695D700-8AE8-1DE6-9641-1C1EA9F224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D77F08-EEB2-5834-D1AF-C68FD7E73FF5}"/>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3129110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72401-33BE-8B59-F757-4504D7D4D3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5DCC0C-C9EC-F00D-0E1E-A930538A34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4F7E44-AB1A-C6D2-6B84-84C0CF06AE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06CCEC00-4AF5-AABA-7A29-6FD0E8A4DF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B5FCEF4D-F6B6-44F1-094B-9A9797E12E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707196-C5B1-4FAA-AF3D-E319BB75E90C}" type="slidenum">
              <a:rPr lang="en-GB" smtClean="0"/>
              <a:t>‹#›</a:t>
            </a:fld>
            <a:endParaRPr lang="en-GB"/>
          </a:p>
        </p:txBody>
      </p:sp>
    </p:spTree>
    <p:extLst>
      <p:ext uri="{BB962C8B-B14F-4D97-AF65-F5344CB8AC3E}">
        <p14:creationId xmlns:p14="http://schemas.microsoft.com/office/powerpoint/2010/main" val="2578798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2203D0-EBBA-1B6A-ECA8-D38216349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092C50-DDB8-45DF-DD33-1FFECC0E63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873341-B16E-234D-D1CD-A6F1BC701D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85E3E506-9346-03B2-BF2A-27BDEF44D5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5BF6CA-8846-54D7-282F-88A869D8F1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F2132C-8832-4EB1-97FC-35BD516CA2C9}" type="slidenum">
              <a:rPr lang="en-GB" smtClean="0"/>
              <a:t>‹#›</a:t>
            </a:fld>
            <a:endParaRPr lang="en-GB"/>
          </a:p>
        </p:txBody>
      </p:sp>
    </p:spTree>
    <p:extLst>
      <p:ext uri="{BB962C8B-B14F-4D97-AF65-F5344CB8AC3E}">
        <p14:creationId xmlns:p14="http://schemas.microsoft.com/office/powerpoint/2010/main" val="4946696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72693F-644E-4F37-AE35-ABBDB5B784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19AF26-FD28-4150-8A76-CC3EBE779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664BBD-B103-4D75-A635-44F9728BB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664750B0-1598-4589-81B8-3E079A7808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1F23CC-513C-4339-871A-BD54473F55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8750C2-3E67-4349-BB2B-733FE64E9501}" type="slidenum">
              <a:rPr lang="en-GB" smtClean="0"/>
              <a:t>‹#›</a:t>
            </a:fld>
            <a:endParaRPr lang="en-GB"/>
          </a:p>
        </p:txBody>
      </p:sp>
    </p:spTree>
    <p:extLst>
      <p:ext uri="{BB962C8B-B14F-4D97-AF65-F5344CB8AC3E}">
        <p14:creationId xmlns:p14="http://schemas.microsoft.com/office/powerpoint/2010/main" val="19740723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72693F-644E-4F37-AE35-ABBDB5B784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19AF26-FD28-4150-8A76-CC3EBE779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664BBD-B103-4D75-A635-44F9728BB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664750B0-1598-4589-81B8-3E079A7808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1F23CC-513C-4339-871A-BD54473F55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8750C2-3E67-4349-BB2B-733FE64E9501}" type="slidenum">
              <a:rPr lang="en-GB" smtClean="0"/>
              <a:t>‹#›</a:t>
            </a:fld>
            <a:endParaRPr lang="en-GB"/>
          </a:p>
        </p:txBody>
      </p:sp>
    </p:spTree>
    <p:extLst>
      <p:ext uri="{BB962C8B-B14F-4D97-AF65-F5344CB8AC3E}">
        <p14:creationId xmlns:p14="http://schemas.microsoft.com/office/powerpoint/2010/main" val="403435805"/>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hyperlink" Target="file:///\\tools" TargetMode="External"/><Relationship Id="rId1"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png"/><Relationship Id="rId4" Type="http://schemas.openxmlformats.org/officeDocument/2006/relationships/image" Target="../media/image4.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6.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6242F6-CA1E-42FB-BB1A-B13E71A7D987}"/>
              </a:ext>
            </a:extLst>
          </p:cNvPr>
          <p:cNvSpPr/>
          <p:nvPr/>
        </p:nvSpPr>
        <p:spPr>
          <a:xfrm>
            <a:off x="-55646" y="-6605"/>
            <a:ext cx="5763853" cy="6871209"/>
          </a:xfrm>
          <a:prstGeom prst="rect">
            <a:avLst/>
          </a:prstGeom>
          <a:solidFill>
            <a:srgbClr val="0091B5"/>
          </a:solidFill>
          <a:ln w="12700" cap="flat" cmpd="sng" algn="ctr">
            <a:noFill/>
            <a:prstDash val="solid"/>
            <a:miter lim="800000"/>
          </a:ln>
          <a:effectLst/>
        </p:spPr>
        <p:txBody>
          <a:bodyPr wrap="square"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GB" sz="1000" b="1" i="0" u="none" strike="noStrike" kern="0" cap="none" spc="0" normalizeH="0" baseline="0" noProof="0" dirty="0">
              <a:ln>
                <a:noFill/>
              </a:ln>
              <a:solidFill>
                <a:srgbClr val="FFFFFF"/>
              </a:solidFill>
              <a:effectLst/>
              <a:uLnTx/>
              <a:uFillTx/>
              <a:latin typeface="Lato Light" panose="020F0502020204030203"/>
              <a:ea typeface="+mn-ea"/>
              <a:cs typeface="+mn-cs"/>
            </a:endParaRPr>
          </a:p>
        </p:txBody>
      </p:sp>
      <p:sp>
        <p:nvSpPr>
          <p:cNvPr id="13" name="TextBox 12">
            <a:extLst>
              <a:ext uri="{FF2B5EF4-FFF2-40B4-BE49-F238E27FC236}">
                <a16:creationId xmlns:a16="http://schemas.microsoft.com/office/drawing/2014/main" id="{E4F23697-1BEC-4F6B-A1E1-CF2064D07358}"/>
              </a:ext>
            </a:extLst>
          </p:cNvPr>
          <p:cNvSpPr txBox="1"/>
          <p:nvPr/>
        </p:nvSpPr>
        <p:spPr>
          <a:xfrm>
            <a:off x="9200304" y="6291348"/>
            <a:ext cx="2923714" cy="4770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D96800"/>
                </a:solidFill>
                <a:effectLst/>
                <a:uLnTx/>
                <a:uFillTx/>
                <a:latin typeface="Lato Light" panose="020F0502020204030203"/>
                <a:ea typeface="+mn-ea"/>
                <a:cs typeface="+mn-cs"/>
              </a:rPr>
              <a:t>Tools, Content &amp; Templates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lumMod val="50000"/>
                  </a:prstClr>
                </a:solidFill>
                <a:effectLst/>
                <a:uLnTx/>
                <a:uFillTx/>
                <a:latin typeface="Lato Light" panose="020F0502020204030203"/>
                <a:ea typeface="+mn-ea"/>
                <a:cs typeface="+mn-cs"/>
              </a:rPr>
              <a:t>Hand built using experience &amp; insight </a:t>
            </a:r>
          </a:p>
        </p:txBody>
      </p:sp>
      <p:pic>
        <p:nvPicPr>
          <p:cNvPr id="14" name="Picture 13" descr="Logo&#10;&#10;Description automatically generated">
            <a:extLst>
              <a:ext uri="{FF2B5EF4-FFF2-40B4-BE49-F238E27FC236}">
                <a16:creationId xmlns:a16="http://schemas.microsoft.com/office/drawing/2014/main" id="{F4A6D227-4561-4949-BB83-BE740B69EA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
        <p:nvSpPr>
          <p:cNvPr id="15" name="TextBox 14">
            <a:extLst>
              <a:ext uri="{FF2B5EF4-FFF2-40B4-BE49-F238E27FC236}">
                <a16:creationId xmlns:a16="http://schemas.microsoft.com/office/drawing/2014/main" id="{50709A3E-8602-46AD-B797-5EAFDCDBDC85}"/>
              </a:ext>
            </a:extLst>
          </p:cNvPr>
          <p:cNvSpPr txBox="1"/>
          <p:nvPr/>
        </p:nvSpPr>
        <p:spPr>
          <a:xfrm>
            <a:off x="38456" y="2685986"/>
            <a:ext cx="5759865" cy="1077218"/>
          </a:xfrm>
          <a:prstGeom prst="rect">
            <a:avLst/>
          </a:prstGeom>
          <a:no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rPr>
              <a:t>Comphrensive Sales Training .</a:t>
            </a:r>
          </a:p>
        </p:txBody>
      </p:sp>
      <p:sp>
        <p:nvSpPr>
          <p:cNvPr id="17" name="TextBox 16">
            <a:extLst>
              <a:ext uri="{FF2B5EF4-FFF2-40B4-BE49-F238E27FC236}">
                <a16:creationId xmlns:a16="http://schemas.microsoft.com/office/drawing/2014/main" id="{5E97F481-60A8-4455-BC7E-3C6E20C88789}"/>
              </a:ext>
            </a:extLst>
          </p:cNvPr>
          <p:cNvSpPr txBox="1"/>
          <p:nvPr/>
        </p:nvSpPr>
        <p:spPr>
          <a:xfrm>
            <a:off x="141811" y="3722737"/>
            <a:ext cx="5468645" cy="430887"/>
          </a:xfrm>
          <a:prstGeom prst="rect">
            <a:avLst/>
          </a:prstGeom>
          <a:no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effectLst/>
                <a:latin typeface="Lato long"/>
                <a:ea typeface="Aptos" panose="020B0004020202020204" pitchFamily="34" charset="0"/>
              </a:rPr>
              <a:t>Analyzing customer feedback is essential for understanding customer needs and improving products and services</a:t>
            </a:r>
            <a:r>
              <a:rPr kumimoji="0" lang="en-GB" sz="500" b="0" i="0" u="none" strike="noStrike" kern="1200" cap="none" spc="0" normalizeH="0" baseline="0" noProof="0" dirty="0">
                <a:ln>
                  <a:noFill/>
                </a:ln>
                <a:solidFill>
                  <a:schemeClr val="bg1"/>
                </a:solidFill>
                <a:effectLst/>
                <a:uLnTx/>
                <a:uFillTx/>
                <a:latin typeface="Lato long"/>
              </a:rPr>
              <a:t>.</a:t>
            </a:r>
          </a:p>
        </p:txBody>
      </p:sp>
      <p:sp>
        <p:nvSpPr>
          <p:cNvPr id="2" name="Rectangle 1">
            <a:extLst>
              <a:ext uri="{FF2B5EF4-FFF2-40B4-BE49-F238E27FC236}">
                <a16:creationId xmlns:a16="http://schemas.microsoft.com/office/drawing/2014/main" id="{69E9DC1D-0D76-070D-AD40-8924E3141DC6}"/>
              </a:ext>
            </a:extLst>
          </p:cNvPr>
          <p:cNvSpPr/>
          <p:nvPr/>
        </p:nvSpPr>
        <p:spPr>
          <a:xfrm>
            <a:off x="-66280" y="5949250"/>
            <a:ext cx="5812389" cy="920338"/>
          </a:xfrm>
          <a:prstGeom prst="rect">
            <a:avLst/>
          </a:prstGeom>
          <a:solidFill>
            <a:srgbClr val="ED7D31"/>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62E281F-183C-3291-2BCD-E6C8AA256EE3}"/>
              </a:ext>
            </a:extLst>
          </p:cNvPr>
          <p:cNvSpPr txBox="1"/>
          <p:nvPr/>
        </p:nvSpPr>
        <p:spPr>
          <a:xfrm>
            <a:off x="-4572" y="6136221"/>
            <a:ext cx="2534711" cy="523220"/>
          </a:xfrm>
          <a:prstGeom prst="rect">
            <a:avLst/>
          </a:prstGeom>
          <a:noFill/>
        </p:spPr>
        <p:txBody>
          <a:bodyPr wrap="square" lIns="360000" rIns="360000">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Lato Light" panose="020F0502020204030203"/>
                <a:ea typeface="+mn-ea"/>
                <a:cs typeface="+mn-cs"/>
              </a:rPr>
              <a:t>UpskilPRO e Institute for Sales &amp; Marketing </a:t>
            </a:r>
          </a:p>
        </p:txBody>
      </p:sp>
      <p:grpSp>
        <p:nvGrpSpPr>
          <p:cNvPr id="6" name="Group 5">
            <a:extLst>
              <a:ext uri="{FF2B5EF4-FFF2-40B4-BE49-F238E27FC236}">
                <a16:creationId xmlns:a16="http://schemas.microsoft.com/office/drawing/2014/main" id="{1C26ABE2-44FC-4B2E-30D6-9B639D000B66}"/>
              </a:ext>
            </a:extLst>
          </p:cNvPr>
          <p:cNvGrpSpPr/>
          <p:nvPr/>
        </p:nvGrpSpPr>
        <p:grpSpPr>
          <a:xfrm>
            <a:off x="5258747" y="5312008"/>
            <a:ext cx="1055370" cy="1055370"/>
            <a:chOff x="7108613" y="4124330"/>
            <a:chExt cx="1055370" cy="1055370"/>
          </a:xfrm>
        </p:grpSpPr>
        <p:sp>
          <p:nvSpPr>
            <p:cNvPr id="7" name="Oval 6">
              <a:extLst>
                <a:ext uri="{FF2B5EF4-FFF2-40B4-BE49-F238E27FC236}">
                  <a16:creationId xmlns:a16="http://schemas.microsoft.com/office/drawing/2014/main" id="{02FA5253-5C88-B08E-EEEB-F9CB9BDD583A}"/>
                </a:ext>
              </a:extLst>
            </p:cNvPr>
            <p:cNvSpPr/>
            <p:nvPr/>
          </p:nvSpPr>
          <p:spPr>
            <a:xfrm>
              <a:off x="7108613" y="4124330"/>
              <a:ext cx="1055370" cy="105537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Lato Light"/>
                <a:ea typeface="+mn-ea"/>
                <a:cs typeface="+mn-cs"/>
              </a:endParaRPr>
            </a:p>
          </p:txBody>
        </p:sp>
        <p:sp>
          <p:nvSpPr>
            <p:cNvPr id="8" name="Google Shape;104;p13">
              <a:extLst>
                <a:ext uri="{FF2B5EF4-FFF2-40B4-BE49-F238E27FC236}">
                  <a16:creationId xmlns:a16="http://schemas.microsoft.com/office/drawing/2014/main" id="{0D4FE76B-F202-15D4-9759-E4EF9AE06D7A}"/>
                </a:ext>
              </a:extLst>
            </p:cNvPr>
            <p:cNvSpPr/>
            <p:nvPr/>
          </p:nvSpPr>
          <p:spPr>
            <a:xfrm>
              <a:off x="7322078" y="4349750"/>
              <a:ext cx="631825" cy="550862"/>
            </a:xfrm>
            <a:custGeom>
              <a:avLst/>
              <a:gdLst/>
              <a:ahLst/>
              <a:cxnLst/>
              <a:rect l="l" t="t" r="r" b="b"/>
              <a:pathLst>
                <a:path w="145" h="126" extrusionOk="0">
                  <a:moveTo>
                    <a:pt x="129" y="126"/>
                  </a:moveTo>
                  <a:cubicBezTo>
                    <a:pt x="17" y="126"/>
                    <a:pt x="17" y="126"/>
                    <a:pt x="17" y="126"/>
                  </a:cubicBezTo>
                  <a:cubicBezTo>
                    <a:pt x="8" y="126"/>
                    <a:pt x="0" y="118"/>
                    <a:pt x="0" y="109"/>
                  </a:cubicBezTo>
                  <a:cubicBezTo>
                    <a:pt x="0" y="81"/>
                    <a:pt x="0" y="81"/>
                    <a:pt x="0" y="81"/>
                  </a:cubicBezTo>
                  <a:cubicBezTo>
                    <a:pt x="0" y="80"/>
                    <a:pt x="1" y="78"/>
                    <a:pt x="3" y="78"/>
                  </a:cubicBezTo>
                  <a:cubicBezTo>
                    <a:pt x="5" y="78"/>
                    <a:pt x="6" y="80"/>
                    <a:pt x="6" y="81"/>
                  </a:cubicBezTo>
                  <a:cubicBezTo>
                    <a:pt x="6" y="109"/>
                    <a:pt x="6" y="109"/>
                    <a:pt x="6" y="109"/>
                  </a:cubicBezTo>
                  <a:cubicBezTo>
                    <a:pt x="6" y="115"/>
                    <a:pt x="11" y="120"/>
                    <a:pt x="17" y="120"/>
                  </a:cubicBezTo>
                  <a:cubicBezTo>
                    <a:pt x="129" y="120"/>
                    <a:pt x="129" y="120"/>
                    <a:pt x="129" y="120"/>
                  </a:cubicBezTo>
                  <a:cubicBezTo>
                    <a:pt x="134" y="120"/>
                    <a:pt x="139" y="115"/>
                    <a:pt x="139" y="109"/>
                  </a:cubicBezTo>
                  <a:cubicBezTo>
                    <a:pt x="139" y="82"/>
                    <a:pt x="139" y="82"/>
                    <a:pt x="139" y="82"/>
                  </a:cubicBezTo>
                  <a:cubicBezTo>
                    <a:pt x="139" y="80"/>
                    <a:pt x="141" y="79"/>
                    <a:pt x="142" y="79"/>
                  </a:cubicBezTo>
                  <a:cubicBezTo>
                    <a:pt x="144" y="79"/>
                    <a:pt x="145" y="80"/>
                    <a:pt x="145" y="82"/>
                  </a:cubicBezTo>
                  <a:cubicBezTo>
                    <a:pt x="145" y="109"/>
                    <a:pt x="145" y="109"/>
                    <a:pt x="145" y="109"/>
                  </a:cubicBezTo>
                  <a:cubicBezTo>
                    <a:pt x="145" y="118"/>
                    <a:pt x="138" y="126"/>
                    <a:pt x="129" y="126"/>
                  </a:cubicBezTo>
                  <a:close/>
                  <a:moveTo>
                    <a:pt x="79" y="90"/>
                  </a:moveTo>
                  <a:cubicBezTo>
                    <a:pt x="67" y="90"/>
                    <a:pt x="67" y="90"/>
                    <a:pt x="67" y="90"/>
                  </a:cubicBezTo>
                  <a:cubicBezTo>
                    <a:pt x="62" y="90"/>
                    <a:pt x="59" y="86"/>
                    <a:pt x="59" y="81"/>
                  </a:cubicBezTo>
                  <a:cubicBezTo>
                    <a:pt x="59" y="67"/>
                    <a:pt x="59" y="67"/>
                    <a:pt x="59" y="67"/>
                  </a:cubicBezTo>
                  <a:cubicBezTo>
                    <a:pt x="59" y="62"/>
                    <a:pt x="62" y="58"/>
                    <a:pt x="67" y="58"/>
                  </a:cubicBezTo>
                  <a:cubicBezTo>
                    <a:pt x="79" y="58"/>
                    <a:pt x="79" y="58"/>
                    <a:pt x="79" y="58"/>
                  </a:cubicBezTo>
                  <a:cubicBezTo>
                    <a:pt x="83" y="58"/>
                    <a:pt x="87" y="62"/>
                    <a:pt x="87" y="67"/>
                  </a:cubicBezTo>
                  <a:cubicBezTo>
                    <a:pt x="87" y="81"/>
                    <a:pt x="87" y="81"/>
                    <a:pt x="87" y="81"/>
                  </a:cubicBezTo>
                  <a:cubicBezTo>
                    <a:pt x="87" y="86"/>
                    <a:pt x="83" y="90"/>
                    <a:pt x="79" y="90"/>
                  </a:cubicBezTo>
                  <a:close/>
                  <a:moveTo>
                    <a:pt x="67" y="64"/>
                  </a:moveTo>
                  <a:cubicBezTo>
                    <a:pt x="66" y="64"/>
                    <a:pt x="65" y="65"/>
                    <a:pt x="65" y="67"/>
                  </a:cubicBezTo>
                  <a:cubicBezTo>
                    <a:pt x="65" y="81"/>
                    <a:pt x="65" y="81"/>
                    <a:pt x="65" y="81"/>
                  </a:cubicBezTo>
                  <a:cubicBezTo>
                    <a:pt x="65" y="83"/>
                    <a:pt x="66" y="84"/>
                    <a:pt x="67" y="84"/>
                  </a:cubicBezTo>
                  <a:cubicBezTo>
                    <a:pt x="79" y="84"/>
                    <a:pt x="79" y="84"/>
                    <a:pt x="79" y="84"/>
                  </a:cubicBezTo>
                  <a:cubicBezTo>
                    <a:pt x="80" y="84"/>
                    <a:pt x="81" y="83"/>
                    <a:pt x="81" y="81"/>
                  </a:cubicBezTo>
                  <a:cubicBezTo>
                    <a:pt x="81" y="67"/>
                    <a:pt x="81" y="67"/>
                    <a:pt x="81" y="67"/>
                  </a:cubicBezTo>
                  <a:cubicBezTo>
                    <a:pt x="81" y="65"/>
                    <a:pt x="80" y="64"/>
                    <a:pt x="79" y="64"/>
                  </a:cubicBezTo>
                  <a:lnTo>
                    <a:pt x="67" y="64"/>
                  </a:lnTo>
                  <a:close/>
                  <a:moveTo>
                    <a:pt x="129" y="77"/>
                  </a:moveTo>
                  <a:cubicBezTo>
                    <a:pt x="96" y="77"/>
                    <a:pt x="96" y="77"/>
                    <a:pt x="96" y="77"/>
                  </a:cubicBezTo>
                  <a:cubicBezTo>
                    <a:pt x="94" y="77"/>
                    <a:pt x="93" y="76"/>
                    <a:pt x="93" y="74"/>
                  </a:cubicBezTo>
                  <a:cubicBezTo>
                    <a:pt x="93" y="72"/>
                    <a:pt x="94" y="71"/>
                    <a:pt x="96" y="71"/>
                  </a:cubicBezTo>
                  <a:cubicBezTo>
                    <a:pt x="129" y="71"/>
                    <a:pt x="129" y="71"/>
                    <a:pt x="129" y="71"/>
                  </a:cubicBezTo>
                  <a:cubicBezTo>
                    <a:pt x="134" y="71"/>
                    <a:pt x="139" y="66"/>
                    <a:pt x="139" y="60"/>
                  </a:cubicBezTo>
                  <a:cubicBezTo>
                    <a:pt x="139" y="39"/>
                    <a:pt x="139" y="39"/>
                    <a:pt x="139" y="39"/>
                  </a:cubicBezTo>
                  <a:cubicBezTo>
                    <a:pt x="139" y="33"/>
                    <a:pt x="134" y="28"/>
                    <a:pt x="129" y="28"/>
                  </a:cubicBezTo>
                  <a:cubicBezTo>
                    <a:pt x="17" y="28"/>
                    <a:pt x="17" y="28"/>
                    <a:pt x="17" y="28"/>
                  </a:cubicBezTo>
                  <a:cubicBezTo>
                    <a:pt x="11" y="28"/>
                    <a:pt x="6" y="33"/>
                    <a:pt x="6" y="39"/>
                  </a:cubicBezTo>
                  <a:cubicBezTo>
                    <a:pt x="6" y="60"/>
                    <a:pt x="6" y="60"/>
                    <a:pt x="6" y="60"/>
                  </a:cubicBezTo>
                  <a:cubicBezTo>
                    <a:pt x="6" y="66"/>
                    <a:pt x="11" y="71"/>
                    <a:pt x="17" y="71"/>
                  </a:cubicBezTo>
                  <a:cubicBezTo>
                    <a:pt x="50" y="71"/>
                    <a:pt x="50" y="71"/>
                    <a:pt x="50" y="71"/>
                  </a:cubicBezTo>
                  <a:cubicBezTo>
                    <a:pt x="52" y="71"/>
                    <a:pt x="53" y="72"/>
                    <a:pt x="53" y="74"/>
                  </a:cubicBezTo>
                  <a:cubicBezTo>
                    <a:pt x="53" y="76"/>
                    <a:pt x="52" y="77"/>
                    <a:pt x="50" y="77"/>
                  </a:cubicBezTo>
                  <a:cubicBezTo>
                    <a:pt x="17" y="77"/>
                    <a:pt x="17" y="77"/>
                    <a:pt x="17" y="77"/>
                  </a:cubicBezTo>
                  <a:cubicBezTo>
                    <a:pt x="8" y="77"/>
                    <a:pt x="0" y="70"/>
                    <a:pt x="0" y="60"/>
                  </a:cubicBezTo>
                  <a:cubicBezTo>
                    <a:pt x="0" y="39"/>
                    <a:pt x="0" y="39"/>
                    <a:pt x="0" y="39"/>
                  </a:cubicBezTo>
                  <a:cubicBezTo>
                    <a:pt x="0" y="30"/>
                    <a:pt x="8" y="22"/>
                    <a:pt x="17" y="22"/>
                  </a:cubicBezTo>
                  <a:cubicBezTo>
                    <a:pt x="129" y="22"/>
                    <a:pt x="129" y="22"/>
                    <a:pt x="129" y="22"/>
                  </a:cubicBezTo>
                  <a:cubicBezTo>
                    <a:pt x="138" y="22"/>
                    <a:pt x="145" y="30"/>
                    <a:pt x="145" y="39"/>
                  </a:cubicBezTo>
                  <a:cubicBezTo>
                    <a:pt x="145" y="63"/>
                    <a:pt x="145" y="63"/>
                    <a:pt x="145" y="63"/>
                  </a:cubicBezTo>
                  <a:cubicBezTo>
                    <a:pt x="145" y="63"/>
                    <a:pt x="145" y="64"/>
                    <a:pt x="145" y="64"/>
                  </a:cubicBezTo>
                  <a:cubicBezTo>
                    <a:pt x="143" y="72"/>
                    <a:pt x="137" y="77"/>
                    <a:pt x="129" y="77"/>
                  </a:cubicBezTo>
                  <a:close/>
                  <a:moveTo>
                    <a:pt x="97" y="17"/>
                  </a:moveTo>
                  <a:cubicBezTo>
                    <a:pt x="95" y="17"/>
                    <a:pt x="94" y="15"/>
                    <a:pt x="94" y="13"/>
                  </a:cubicBezTo>
                  <a:cubicBezTo>
                    <a:pt x="94" y="9"/>
                    <a:pt x="90" y="6"/>
                    <a:pt x="85" y="6"/>
                  </a:cubicBezTo>
                  <a:cubicBezTo>
                    <a:pt x="61" y="6"/>
                    <a:pt x="61" y="6"/>
                    <a:pt x="61" y="6"/>
                  </a:cubicBezTo>
                  <a:cubicBezTo>
                    <a:pt x="56" y="6"/>
                    <a:pt x="52" y="9"/>
                    <a:pt x="52" y="13"/>
                  </a:cubicBezTo>
                  <a:cubicBezTo>
                    <a:pt x="52" y="15"/>
                    <a:pt x="50" y="17"/>
                    <a:pt x="49" y="17"/>
                  </a:cubicBezTo>
                  <a:cubicBezTo>
                    <a:pt x="47" y="17"/>
                    <a:pt x="45" y="15"/>
                    <a:pt x="45" y="13"/>
                  </a:cubicBezTo>
                  <a:cubicBezTo>
                    <a:pt x="45" y="6"/>
                    <a:pt x="52" y="0"/>
                    <a:pt x="61" y="0"/>
                  </a:cubicBezTo>
                  <a:cubicBezTo>
                    <a:pt x="85" y="0"/>
                    <a:pt x="85" y="0"/>
                    <a:pt x="85" y="0"/>
                  </a:cubicBezTo>
                  <a:cubicBezTo>
                    <a:pt x="93" y="0"/>
                    <a:pt x="100" y="6"/>
                    <a:pt x="100" y="13"/>
                  </a:cubicBezTo>
                  <a:cubicBezTo>
                    <a:pt x="100" y="15"/>
                    <a:pt x="99" y="17"/>
                    <a:pt x="97" y="17"/>
                  </a:cubicBezTo>
                  <a:close/>
                </a:path>
              </a:pathLst>
            </a:custGeom>
            <a:solidFill>
              <a:schemeClr val="accent2"/>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Calibri"/>
                <a:cs typeface="Calibri"/>
                <a:sym typeface="Calibri"/>
              </a:endParaRPr>
            </a:p>
          </p:txBody>
        </p:sp>
      </p:grpSp>
      <p:sp>
        <p:nvSpPr>
          <p:cNvPr id="9" name="TextBox 8">
            <a:extLst>
              <a:ext uri="{FF2B5EF4-FFF2-40B4-BE49-F238E27FC236}">
                <a16:creationId xmlns:a16="http://schemas.microsoft.com/office/drawing/2014/main" id="{3CDE2BEA-54EC-622B-DD30-C9E25C41F4F2}"/>
              </a:ext>
            </a:extLst>
          </p:cNvPr>
          <p:cNvSpPr txBox="1"/>
          <p:nvPr/>
        </p:nvSpPr>
        <p:spPr>
          <a:xfrm>
            <a:off x="6143775" y="2606283"/>
            <a:ext cx="5640224" cy="1323439"/>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Identifying Customer Needs</a:t>
            </a:r>
          </a:p>
        </p:txBody>
      </p:sp>
      <p:cxnSp>
        <p:nvCxnSpPr>
          <p:cNvPr id="3" name="Straight Connector 2">
            <a:extLst>
              <a:ext uri="{FF2B5EF4-FFF2-40B4-BE49-F238E27FC236}">
                <a16:creationId xmlns:a16="http://schemas.microsoft.com/office/drawing/2014/main" id="{04770D9A-5F37-2FB1-9E94-DC26F2BF36F2}"/>
              </a:ext>
            </a:extLst>
          </p:cNvPr>
          <p:cNvCxnSpPr>
            <a:cxnSpLocks/>
          </p:cNvCxnSpPr>
          <p:nvPr/>
        </p:nvCxnSpPr>
        <p:spPr>
          <a:xfrm>
            <a:off x="7285616" y="3804206"/>
            <a:ext cx="3361977" cy="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8CF7F71B-6D98-DA07-C72C-0AB3E6157E5F}"/>
              </a:ext>
            </a:extLst>
          </p:cNvPr>
          <p:cNvSpPr txBox="1"/>
          <p:nvPr/>
        </p:nvSpPr>
        <p:spPr>
          <a:xfrm>
            <a:off x="5746109" y="3845115"/>
            <a:ext cx="6504732" cy="729430"/>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2000" i="0" u="none" strike="noStrike" kern="0" cap="none" spc="0" normalizeH="0" baseline="0" noProof="0" dirty="0">
                <a:ln>
                  <a:noFill/>
                </a:ln>
                <a:solidFill>
                  <a:srgbClr val="0D0D0D"/>
                </a:solidFill>
                <a:effectLst/>
                <a:uLnTx/>
                <a:uFillTx/>
                <a:latin typeface="Poppins" panose="00000500000000000000" pitchFamily="2" charset="0"/>
                <a:ea typeface="Times New Roman" panose="02020603050405020304" pitchFamily="18" charset="0"/>
                <a:cs typeface="Poppins" panose="00000500000000000000" pitchFamily="2" charset="0"/>
              </a:rPr>
              <a:t>Monitoring &amp; Adapting</a:t>
            </a:r>
            <a:r>
              <a:rPr kumimoji="0" lang="en-GB" sz="2000" b="1" i="0" u="none" strike="noStrike" kern="0" cap="none" spc="0" normalizeH="0" baseline="0" noProof="0" dirty="0">
                <a:ln>
                  <a:noFill/>
                </a:ln>
                <a:solidFill>
                  <a:srgbClr val="0D0D0D"/>
                </a:solidFill>
                <a:effectLst/>
                <a:uLnTx/>
                <a:uFillTx/>
                <a:latin typeface="Poppins" panose="00000500000000000000" pitchFamily="2" charset="0"/>
                <a:ea typeface="Times New Roman" panose="02020603050405020304" pitchFamily="18" charset="0"/>
                <a:cs typeface="Poppins" panose="00000500000000000000" pitchFamily="2" charset="0"/>
              </a:rPr>
              <a:t>.</a:t>
            </a:r>
            <a:endParaRPr kumimoji="0" lang="en-GB" sz="2000" b="1" i="0" u="none" strike="noStrike" kern="100" cap="none" spc="0" normalizeH="0" baseline="0" noProof="0" dirty="0">
              <a:ln>
                <a:noFill/>
              </a:ln>
              <a:solidFill>
                <a:srgbClr val="0D0D0D"/>
              </a:solidFill>
              <a:effectLst/>
              <a:uLnTx/>
              <a:uFillTx/>
              <a:latin typeface="Poppins" panose="00000500000000000000" pitchFamily="2" charset="0"/>
              <a:ea typeface="Aptos" panose="020B0004020202020204" pitchFamily="34" charset="0"/>
              <a:cs typeface="Poppins" panose="000005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Module 5</a:t>
            </a:r>
            <a:endParaRPr kumimoji="0" lang="en-GB" sz="20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22" name="Picture 21">
            <a:extLst>
              <a:ext uri="{FF2B5EF4-FFF2-40B4-BE49-F238E27FC236}">
                <a16:creationId xmlns:a16="http://schemas.microsoft.com/office/drawing/2014/main" id="{14C1BD19-604C-458B-DDC6-04BB0F5F0EDA}"/>
              </a:ext>
            </a:extLst>
          </p:cNvPr>
          <p:cNvPicPr>
            <a:picLocks noChangeAspect="1"/>
          </p:cNvPicPr>
          <p:nvPr/>
        </p:nvPicPr>
        <p:blipFill>
          <a:blip r:embed="rId4"/>
          <a:stretch>
            <a:fillRect/>
          </a:stretch>
        </p:blipFill>
        <p:spPr>
          <a:xfrm>
            <a:off x="1816372" y="4236812"/>
            <a:ext cx="1876869" cy="1563486"/>
          </a:xfrm>
          <a:prstGeom prst="rect">
            <a:avLst/>
          </a:prstGeom>
        </p:spPr>
      </p:pic>
    </p:spTree>
    <p:extLst>
      <p:ext uri="{BB962C8B-B14F-4D97-AF65-F5344CB8AC3E}">
        <p14:creationId xmlns:p14="http://schemas.microsoft.com/office/powerpoint/2010/main" val="2180399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EFE60B-4AA6-DF8C-40E4-2BCEFD3F0E4F}"/>
              </a:ext>
            </a:extLst>
          </p:cNvPr>
          <p:cNvSpPr txBox="1"/>
          <p:nvPr/>
        </p:nvSpPr>
        <p:spPr>
          <a:xfrm>
            <a:off x="1983486" y="2102419"/>
            <a:ext cx="2362933" cy="2851999"/>
          </a:xfrm>
          <a:custGeom>
            <a:avLst/>
            <a:gdLst>
              <a:gd name="connsiteX0" fmla="*/ 0 w 2362933"/>
              <a:gd name="connsiteY0" fmla="*/ 0 h 2851999"/>
              <a:gd name="connsiteX1" fmla="*/ 543475 w 2362933"/>
              <a:gd name="connsiteY1" fmla="*/ 0 h 2851999"/>
              <a:gd name="connsiteX2" fmla="*/ 1134208 w 2362933"/>
              <a:gd name="connsiteY2" fmla="*/ 0 h 2851999"/>
              <a:gd name="connsiteX3" fmla="*/ 1654053 w 2362933"/>
              <a:gd name="connsiteY3" fmla="*/ 0 h 2851999"/>
              <a:gd name="connsiteX4" fmla="*/ 2362933 w 2362933"/>
              <a:gd name="connsiteY4" fmla="*/ 0 h 2851999"/>
              <a:gd name="connsiteX5" fmla="*/ 2362933 w 2362933"/>
              <a:gd name="connsiteY5" fmla="*/ 484840 h 2851999"/>
              <a:gd name="connsiteX6" fmla="*/ 2362933 w 2362933"/>
              <a:gd name="connsiteY6" fmla="*/ 998200 h 2851999"/>
              <a:gd name="connsiteX7" fmla="*/ 2362933 w 2362933"/>
              <a:gd name="connsiteY7" fmla="*/ 1625639 h 2851999"/>
              <a:gd name="connsiteX8" fmla="*/ 2362933 w 2362933"/>
              <a:gd name="connsiteY8" fmla="*/ 2253079 h 2851999"/>
              <a:gd name="connsiteX9" fmla="*/ 2362933 w 2362933"/>
              <a:gd name="connsiteY9" fmla="*/ 2851999 h 2851999"/>
              <a:gd name="connsiteX10" fmla="*/ 1843088 w 2362933"/>
              <a:gd name="connsiteY10" fmla="*/ 2851999 h 2851999"/>
              <a:gd name="connsiteX11" fmla="*/ 1228725 w 2362933"/>
              <a:gd name="connsiteY11" fmla="*/ 2851999 h 2851999"/>
              <a:gd name="connsiteX12" fmla="*/ 590733 w 2362933"/>
              <a:gd name="connsiteY12" fmla="*/ 2851999 h 2851999"/>
              <a:gd name="connsiteX13" fmla="*/ 0 w 2362933"/>
              <a:gd name="connsiteY13" fmla="*/ 2851999 h 2851999"/>
              <a:gd name="connsiteX14" fmla="*/ 0 w 2362933"/>
              <a:gd name="connsiteY14" fmla="*/ 2224559 h 2851999"/>
              <a:gd name="connsiteX15" fmla="*/ 0 w 2362933"/>
              <a:gd name="connsiteY15" fmla="*/ 1654159 h 2851999"/>
              <a:gd name="connsiteX16" fmla="*/ 0 w 2362933"/>
              <a:gd name="connsiteY16" fmla="*/ 1055240 h 2851999"/>
              <a:gd name="connsiteX17" fmla="*/ 0 w 2362933"/>
              <a:gd name="connsiteY17" fmla="*/ 541880 h 2851999"/>
              <a:gd name="connsiteX18" fmla="*/ 0 w 2362933"/>
              <a:gd name="connsiteY18" fmla="*/ 0 h 285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62933" h="2851999" fill="none" extrusionOk="0">
                <a:moveTo>
                  <a:pt x="0" y="0"/>
                </a:moveTo>
                <a:cubicBezTo>
                  <a:pt x="229440" y="-16300"/>
                  <a:pt x="367519" y="21576"/>
                  <a:pt x="543475" y="0"/>
                </a:cubicBezTo>
                <a:cubicBezTo>
                  <a:pt x="719432" y="-21576"/>
                  <a:pt x="941624" y="-27226"/>
                  <a:pt x="1134208" y="0"/>
                </a:cubicBezTo>
                <a:cubicBezTo>
                  <a:pt x="1326792" y="27226"/>
                  <a:pt x="1532964" y="4570"/>
                  <a:pt x="1654053" y="0"/>
                </a:cubicBezTo>
                <a:cubicBezTo>
                  <a:pt x="1775143" y="-4570"/>
                  <a:pt x="2053883" y="-26692"/>
                  <a:pt x="2362933" y="0"/>
                </a:cubicBezTo>
                <a:cubicBezTo>
                  <a:pt x="2351513" y="241242"/>
                  <a:pt x="2366191" y="367703"/>
                  <a:pt x="2362933" y="484840"/>
                </a:cubicBezTo>
                <a:cubicBezTo>
                  <a:pt x="2359675" y="601977"/>
                  <a:pt x="2361465" y="760818"/>
                  <a:pt x="2362933" y="998200"/>
                </a:cubicBezTo>
                <a:cubicBezTo>
                  <a:pt x="2364401" y="1235582"/>
                  <a:pt x="2363022" y="1343983"/>
                  <a:pt x="2362933" y="1625639"/>
                </a:cubicBezTo>
                <a:cubicBezTo>
                  <a:pt x="2362844" y="1907295"/>
                  <a:pt x="2354520" y="2051038"/>
                  <a:pt x="2362933" y="2253079"/>
                </a:cubicBezTo>
                <a:cubicBezTo>
                  <a:pt x="2371346" y="2455120"/>
                  <a:pt x="2359924" y="2615156"/>
                  <a:pt x="2362933" y="2851999"/>
                </a:cubicBezTo>
                <a:cubicBezTo>
                  <a:pt x="2182586" y="2872733"/>
                  <a:pt x="2079510" y="2869744"/>
                  <a:pt x="1843088" y="2851999"/>
                </a:cubicBezTo>
                <a:cubicBezTo>
                  <a:pt x="1606667" y="2834254"/>
                  <a:pt x="1493228" y="2827380"/>
                  <a:pt x="1228725" y="2851999"/>
                </a:cubicBezTo>
                <a:cubicBezTo>
                  <a:pt x="964222" y="2876618"/>
                  <a:pt x="841666" y="2869708"/>
                  <a:pt x="590733" y="2851999"/>
                </a:cubicBezTo>
                <a:cubicBezTo>
                  <a:pt x="339800" y="2834290"/>
                  <a:pt x="186029" y="2832770"/>
                  <a:pt x="0" y="2851999"/>
                </a:cubicBezTo>
                <a:cubicBezTo>
                  <a:pt x="-22987" y="2628137"/>
                  <a:pt x="-7950" y="2424688"/>
                  <a:pt x="0" y="2224559"/>
                </a:cubicBezTo>
                <a:cubicBezTo>
                  <a:pt x="7950" y="2024430"/>
                  <a:pt x="-4009" y="1797119"/>
                  <a:pt x="0" y="1654159"/>
                </a:cubicBezTo>
                <a:cubicBezTo>
                  <a:pt x="4009" y="1511199"/>
                  <a:pt x="-17617" y="1281170"/>
                  <a:pt x="0" y="1055240"/>
                </a:cubicBezTo>
                <a:cubicBezTo>
                  <a:pt x="17617" y="829310"/>
                  <a:pt x="5780" y="743566"/>
                  <a:pt x="0" y="541880"/>
                </a:cubicBezTo>
                <a:cubicBezTo>
                  <a:pt x="-5780" y="340194"/>
                  <a:pt x="20237" y="246821"/>
                  <a:pt x="0" y="0"/>
                </a:cubicBezTo>
                <a:close/>
              </a:path>
              <a:path w="2362933" h="2851999" stroke="0" extrusionOk="0">
                <a:moveTo>
                  <a:pt x="0" y="0"/>
                </a:moveTo>
                <a:cubicBezTo>
                  <a:pt x="164665" y="26332"/>
                  <a:pt x="352596" y="8286"/>
                  <a:pt x="543475" y="0"/>
                </a:cubicBezTo>
                <a:cubicBezTo>
                  <a:pt x="734355" y="-8286"/>
                  <a:pt x="920164" y="1110"/>
                  <a:pt x="1134208" y="0"/>
                </a:cubicBezTo>
                <a:cubicBezTo>
                  <a:pt x="1348252" y="-1110"/>
                  <a:pt x="1523241" y="4194"/>
                  <a:pt x="1654053" y="0"/>
                </a:cubicBezTo>
                <a:cubicBezTo>
                  <a:pt x="1784865" y="-4194"/>
                  <a:pt x="2137634" y="-11790"/>
                  <a:pt x="2362933" y="0"/>
                </a:cubicBezTo>
                <a:cubicBezTo>
                  <a:pt x="2368995" y="201144"/>
                  <a:pt x="2368890" y="373909"/>
                  <a:pt x="2362933" y="484840"/>
                </a:cubicBezTo>
                <a:cubicBezTo>
                  <a:pt x="2356976" y="595771"/>
                  <a:pt x="2341562" y="797472"/>
                  <a:pt x="2362933" y="969680"/>
                </a:cubicBezTo>
                <a:cubicBezTo>
                  <a:pt x="2384304" y="1141888"/>
                  <a:pt x="2370932" y="1256052"/>
                  <a:pt x="2362933" y="1540079"/>
                </a:cubicBezTo>
                <a:cubicBezTo>
                  <a:pt x="2354934" y="1824106"/>
                  <a:pt x="2390084" y="2000272"/>
                  <a:pt x="2362933" y="2138999"/>
                </a:cubicBezTo>
                <a:cubicBezTo>
                  <a:pt x="2335782" y="2277726"/>
                  <a:pt x="2378073" y="2598634"/>
                  <a:pt x="2362933" y="2851999"/>
                </a:cubicBezTo>
                <a:cubicBezTo>
                  <a:pt x="2211999" y="2844198"/>
                  <a:pt x="1930589" y="2832183"/>
                  <a:pt x="1772200" y="2851999"/>
                </a:cubicBezTo>
                <a:cubicBezTo>
                  <a:pt x="1613811" y="2871815"/>
                  <a:pt x="1425630" y="2846144"/>
                  <a:pt x="1252354" y="2851999"/>
                </a:cubicBezTo>
                <a:cubicBezTo>
                  <a:pt x="1079078" y="2857854"/>
                  <a:pt x="884894" y="2877930"/>
                  <a:pt x="637992" y="2851999"/>
                </a:cubicBezTo>
                <a:cubicBezTo>
                  <a:pt x="391090" y="2826068"/>
                  <a:pt x="287835" y="2839258"/>
                  <a:pt x="0" y="2851999"/>
                </a:cubicBezTo>
                <a:cubicBezTo>
                  <a:pt x="-4365" y="2598766"/>
                  <a:pt x="19933" y="2523867"/>
                  <a:pt x="0" y="2310119"/>
                </a:cubicBezTo>
                <a:cubicBezTo>
                  <a:pt x="-19933" y="2096371"/>
                  <a:pt x="-16347" y="1858527"/>
                  <a:pt x="0" y="1739719"/>
                </a:cubicBezTo>
                <a:cubicBezTo>
                  <a:pt x="16347" y="1620911"/>
                  <a:pt x="-16680" y="1450192"/>
                  <a:pt x="0" y="1197840"/>
                </a:cubicBezTo>
                <a:cubicBezTo>
                  <a:pt x="16680" y="945488"/>
                  <a:pt x="-20069" y="832548"/>
                  <a:pt x="0" y="570400"/>
                </a:cubicBezTo>
                <a:cubicBezTo>
                  <a:pt x="20069" y="308252"/>
                  <a:pt x="-4740" y="208445"/>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927657231">
                  <a:prstGeom prst="rect">
                    <a:avLst/>
                  </a:prstGeom>
                  <ask:type>
                    <ask:lineSketchFreehand/>
                  </ask:type>
                </ask:lineSketchStyleProps>
              </a:ext>
            </a:extLst>
          </a:ln>
        </p:spPr>
        <p:txBody>
          <a:bodyPr wrap="square">
            <a:spAutoFit/>
          </a:bodyPr>
          <a:lstStyle/>
          <a:p>
            <a:pPr marL="0" marR="0" algn="ctr">
              <a:lnSpc>
                <a:spcPct val="107000"/>
              </a:lnSpc>
              <a:spcBef>
                <a:spcPts val="400"/>
              </a:spcBef>
              <a:spcAft>
                <a:spcPts val="200"/>
              </a:spcAft>
            </a:pPr>
            <a:r>
              <a:rPr lang="en-US" sz="1200" b="1" i="1" kern="100" dirty="0">
                <a:solidFill>
                  <a:srgbClr val="0F4761"/>
                </a:solidFill>
                <a:effectLst/>
                <a:ea typeface="Times New Roman" panose="02020603050405020304" pitchFamily="18" charset="0"/>
                <a:cs typeface="Times New Roman" panose="02020603050405020304" pitchFamily="18" charset="0"/>
              </a:rPr>
              <a:t>Implementing Continuous Feedback Mechanisms</a:t>
            </a:r>
          </a:p>
          <a:p>
            <a:pPr marL="0" marR="0">
              <a:lnSpc>
                <a:spcPct val="107000"/>
              </a:lnSpc>
              <a:spcBef>
                <a:spcPts val="400"/>
              </a:spcBef>
              <a:spcAft>
                <a:spcPts val="200"/>
              </a:spcAft>
            </a:pPr>
            <a:endParaRPr lang="en-US" sz="1200" b="1" i="1" kern="100" dirty="0">
              <a:solidFill>
                <a:srgbClr val="0F4761"/>
              </a:solidFill>
              <a:effectLst/>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Surveys and Polls</a:t>
            </a:r>
            <a:r>
              <a:rPr lang="en-US" sz="1200" kern="100" dirty="0">
                <a:effectLst/>
                <a:ea typeface="Aptos" panose="020B0004020202020204" pitchFamily="34" charset="0"/>
              </a:rPr>
              <a:t>: Conduct regular surveys and polls to gather up-to-date feedback from customers.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Feedback Forms</a:t>
            </a:r>
            <a:r>
              <a:rPr lang="en-US" sz="1200" kern="100" dirty="0">
                <a:effectLst/>
                <a:ea typeface="Aptos" panose="020B0004020202020204" pitchFamily="34" charset="0"/>
              </a:rPr>
              <a:t>: Use feedback forms on websites and apps to collect ongoing customer input.</a:t>
            </a:r>
          </a:p>
        </p:txBody>
      </p:sp>
      <p:sp>
        <p:nvSpPr>
          <p:cNvPr id="5" name="TextBox 4">
            <a:extLst>
              <a:ext uri="{FF2B5EF4-FFF2-40B4-BE49-F238E27FC236}">
                <a16:creationId xmlns:a16="http://schemas.microsoft.com/office/drawing/2014/main" id="{4D73AAAC-0AD7-516E-738F-3CEA44F3AE12}"/>
              </a:ext>
            </a:extLst>
          </p:cNvPr>
          <p:cNvSpPr txBox="1"/>
          <p:nvPr/>
        </p:nvSpPr>
        <p:spPr>
          <a:xfrm>
            <a:off x="4558121" y="1302432"/>
            <a:ext cx="3316607" cy="4721164"/>
          </a:xfrm>
          <a:custGeom>
            <a:avLst/>
            <a:gdLst>
              <a:gd name="connsiteX0" fmla="*/ 0 w 3316607"/>
              <a:gd name="connsiteY0" fmla="*/ 0 h 4721164"/>
              <a:gd name="connsiteX1" fmla="*/ 696487 w 3316607"/>
              <a:gd name="connsiteY1" fmla="*/ 0 h 4721164"/>
              <a:gd name="connsiteX2" fmla="*/ 1326643 w 3316607"/>
              <a:gd name="connsiteY2" fmla="*/ 0 h 4721164"/>
              <a:gd name="connsiteX3" fmla="*/ 1956798 w 3316607"/>
              <a:gd name="connsiteY3" fmla="*/ 0 h 4721164"/>
              <a:gd name="connsiteX4" fmla="*/ 2686452 w 3316607"/>
              <a:gd name="connsiteY4" fmla="*/ 0 h 4721164"/>
              <a:gd name="connsiteX5" fmla="*/ 3316607 w 3316607"/>
              <a:gd name="connsiteY5" fmla="*/ 0 h 4721164"/>
              <a:gd name="connsiteX6" fmla="*/ 3316607 w 3316607"/>
              <a:gd name="connsiteY6" fmla="*/ 768875 h 4721164"/>
              <a:gd name="connsiteX7" fmla="*/ 3316607 w 3316607"/>
              <a:gd name="connsiteY7" fmla="*/ 1396116 h 4721164"/>
              <a:gd name="connsiteX8" fmla="*/ 3316607 w 3316607"/>
              <a:gd name="connsiteY8" fmla="*/ 1976144 h 4721164"/>
              <a:gd name="connsiteX9" fmla="*/ 3316607 w 3316607"/>
              <a:gd name="connsiteY9" fmla="*/ 2697808 h 4721164"/>
              <a:gd name="connsiteX10" fmla="*/ 3316607 w 3316607"/>
              <a:gd name="connsiteY10" fmla="*/ 3277837 h 4721164"/>
              <a:gd name="connsiteX11" fmla="*/ 3316607 w 3316607"/>
              <a:gd name="connsiteY11" fmla="*/ 3999500 h 4721164"/>
              <a:gd name="connsiteX12" fmla="*/ 3316607 w 3316607"/>
              <a:gd name="connsiteY12" fmla="*/ 4721164 h 4721164"/>
              <a:gd name="connsiteX13" fmla="*/ 2620120 w 3316607"/>
              <a:gd name="connsiteY13" fmla="*/ 4721164 h 4721164"/>
              <a:gd name="connsiteX14" fmla="*/ 1989964 w 3316607"/>
              <a:gd name="connsiteY14" fmla="*/ 4721164 h 4721164"/>
              <a:gd name="connsiteX15" fmla="*/ 1359809 w 3316607"/>
              <a:gd name="connsiteY15" fmla="*/ 4721164 h 4721164"/>
              <a:gd name="connsiteX16" fmla="*/ 729654 w 3316607"/>
              <a:gd name="connsiteY16" fmla="*/ 4721164 h 4721164"/>
              <a:gd name="connsiteX17" fmla="*/ 0 w 3316607"/>
              <a:gd name="connsiteY17" fmla="*/ 4721164 h 4721164"/>
              <a:gd name="connsiteX18" fmla="*/ 0 w 3316607"/>
              <a:gd name="connsiteY18" fmla="*/ 3999500 h 4721164"/>
              <a:gd name="connsiteX19" fmla="*/ 0 w 3316607"/>
              <a:gd name="connsiteY19" fmla="*/ 3419472 h 4721164"/>
              <a:gd name="connsiteX20" fmla="*/ 0 w 3316607"/>
              <a:gd name="connsiteY20" fmla="*/ 2745020 h 4721164"/>
              <a:gd name="connsiteX21" fmla="*/ 0 w 3316607"/>
              <a:gd name="connsiteY21" fmla="*/ 2070568 h 4721164"/>
              <a:gd name="connsiteX22" fmla="*/ 0 w 3316607"/>
              <a:gd name="connsiteY22" fmla="*/ 1301692 h 4721164"/>
              <a:gd name="connsiteX23" fmla="*/ 0 w 3316607"/>
              <a:gd name="connsiteY23" fmla="*/ 0 h 4721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316607" h="4721164" fill="none" extrusionOk="0">
                <a:moveTo>
                  <a:pt x="0" y="0"/>
                </a:moveTo>
                <a:cubicBezTo>
                  <a:pt x="309257" y="2974"/>
                  <a:pt x="419692" y="27495"/>
                  <a:pt x="696487" y="0"/>
                </a:cubicBezTo>
                <a:cubicBezTo>
                  <a:pt x="973282" y="-27495"/>
                  <a:pt x="1186381" y="3910"/>
                  <a:pt x="1326643" y="0"/>
                </a:cubicBezTo>
                <a:cubicBezTo>
                  <a:pt x="1466905" y="-3910"/>
                  <a:pt x="1757250" y="9753"/>
                  <a:pt x="1956798" y="0"/>
                </a:cubicBezTo>
                <a:cubicBezTo>
                  <a:pt x="2156347" y="-9753"/>
                  <a:pt x="2470615" y="2908"/>
                  <a:pt x="2686452" y="0"/>
                </a:cubicBezTo>
                <a:cubicBezTo>
                  <a:pt x="2902289" y="-2908"/>
                  <a:pt x="3117850" y="-24959"/>
                  <a:pt x="3316607" y="0"/>
                </a:cubicBezTo>
                <a:cubicBezTo>
                  <a:pt x="3332380" y="277706"/>
                  <a:pt x="3295291" y="387028"/>
                  <a:pt x="3316607" y="768875"/>
                </a:cubicBezTo>
                <a:cubicBezTo>
                  <a:pt x="3337923" y="1150723"/>
                  <a:pt x="3318621" y="1125506"/>
                  <a:pt x="3316607" y="1396116"/>
                </a:cubicBezTo>
                <a:cubicBezTo>
                  <a:pt x="3314593" y="1666726"/>
                  <a:pt x="3337530" y="1724314"/>
                  <a:pt x="3316607" y="1976144"/>
                </a:cubicBezTo>
                <a:cubicBezTo>
                  <a:pt x="3295684" y="2227974"/>
                  <a:pt x="3316105" y="2364994"/>
                  <a:pt x="3316607" y="2697808"/>
                </a:cubicBezTo>
                <a:cubicBezTo>
                  <a:pt x="3317109" y="3030622"/>
                  <a:pt x="3323508" y="3045921"/>
                  <a:pt x="3316607" y="3277837"/>
                </a:cubicBezTo>
                <a:cubicBezTo>
                  <a:pt x="3309706" y="3509753"/>
                  <a:pt x="3345575" y="3798012"/>
                  <a:pt x="3316607" y="3999500"/>
                </a:cubicBezTo>
                <a:cubicBezTo>
                  <a:pt x="3287639" y="4200988"/>
                  <a:pt x="3323100" y="4523673"/>
                  <a:pt x="3316607" y="4721164"/>
                </a:cubicBezTo>
                <a:cubicBezTo>
                  <a:pt x="3003262" y="4700271"/>
                  <a:pt x="2946849" y="4731742"/>
                  <a:pt x="2620120" y="4721164"/>
                </a:cubicBezTo>
                <a:cubicBezTo>
                  <a:pt x="2293391" y="4710586"/>
                  <a:pt x="2160534" y="4733674"/>
                  <a:pt x="1989964" y="4721164"/>
                </a:cubicBezTo>
                <a:cubicBezTo>
                  <a:pt x="1819394" y="4708654"/>
                  <a:pt x="1664936" y="4752576"/>
                  <a:pt x="1359809" y="4721164"/>
                </a:cubicBezTo>
                <a:cubicBezTo>
                  <a:pt x="1054683" y="4689752"/>
                  <a:pt x="899464" y="4716505"/>
                  <a:pt x="729654" y="4721164"/>
                </a:cubicBezTo>
                <a:cubicBezTo>
                  <a:pt x="559845" y="4725823"/>
                  <a:pt x="218062" y="4754543"/>
                  <a:pt x="0" y="4721164"/>
                </a:cubicBezTo>
                <a:cubicBezTo>
                  <a:pt x="2629" y="4552665"/>
                  <a:pt x="9764" y="4355664"/>
                  <a:pt x="0" y="3999500"/>
                </a:cubicBezTo>
                <a:cubicBezTo>
                  <a:pt x="-9764" y="3643336"/>
                  <a:pt x="1235" y="3690149"/>
                  <a:pt x="0" y="3419472"/>
                </a:cubicBezTo>
                <a:cubicBezTo>
                  <a:pt x="-1235" y="3148795"/>
                  <a:pt x="-3941" y="3022555"/>
                  <a:pt x="0" y="2745020"/>
                </a:cubicBezTo>
                <a:cubicBezTo>
                  <a:pt x="3941" y="2467485"/>
                  <a:pt x="-14699" y="2216646"/>
                  <a:pt x="0" y="2070568"/>
                </a:cubicBezTo>
                <a:cubicBezTo>
                  <a:pt x="14699" y="1924490"/>
                  <a:pt x="-14200" y="1552515"/>
                  <a:pt x="0" y="1301692"/>
                </a:cubicBezTo>
                <a:cubicBezTo>
                  <a:pt x="14200" y="1050869"/>
                  <a:pt x="-61252" y="317014"/>
                  <a:pt x="0" y="0"/>
                </a:cubicBezTo>
                <a:close/>
              </a:path>
              <a:path w="3316607" h="4721164" stroke="0" extrusionOk="0">
                <a:moveTo>
                  <a:pt x="0" y="0"/>
                </a:moveTo>
                <a:cubicBezTo>
                  <a:pt x="266126" y="-9933"/>
                  <a:pt x="519230" y="-12603"/>
                  <a:pt x="696487" y="0"/>
                </a:cubicBezTo>
                <a:cubicBezTo>
                  <a:pt x="873744" y="12603"/>
                  <a:pt x="1157306" y="28743"/>
                  <a:pt x="1293477" y="0"/>
                </a:cubicBezTo>
                <a:cubicBezTo>
                  <a:pt x="1429648" y="-28743"/>
                  <a:pt x="1598942" y="-11926"/>
                  <a:pt x="1857300" y="0"/>
                </a:cubicBezTo>
                <a:cubicBezTo>
                  <a:pt x="2115658" y="11926"/>
                  <a:pt x="2296770" y="18756"/>
                  <a:pt x="2487455" y="0"/>
                </a:cubicBezTo>
                <a:cubicBezTo>
                  <a:pt x="2678141" y="-18756"/>
                  <a:pt x="2913721" y="-10933"/>
                  <a:pt x="3316607" y="0"/>
                </a:cubicBezTo>
                <a:cubicBezTo>
                  <a:pt x="3327201" y="221519"/>
                  <a:pt x="3295340" y="443661"/>
                  <a:pt x="3316607" y="721664"/>
                </a:cubicBezTo>
                <a:cubicBezTo>
                  <a:pt x="3337874" y="999667"/>
                  <a:pt x="3315485" y="1146292"/>
                  <a:pt x="3316607" y="1396116"/>
                </a:cubicBezTo>
                <a:cubicBezTo>
                  <a:pt x="3317729" y="1645940"/>
                  <a:pt x="3311938" y="1778467"/>
                  <a:pt x="3316607" y="2070568"/>
                </a:cubicBezTo>
                <a:cubicBezTo>
                  <a:pt x="3321276" y="2362669"/>
                  <a:pt x="3288422" y="2655148"/>
                  <a:pt x="3316607" y="2839443"/>
                </a:cubicBezTo>
                <a:cubicBezTo>
                  <a:pt x="3344792" y="3023739"/>
                  <a:pt x="3337928" y="3369790"/>
                  <a:pt x="3316607" y="3513895"/>
                </a:cubicBezTo>
                <a:cubicBezTo>
                  <a:pt x="3295286" y="3658000"/>
                  <a:pt x="3319918" y="4270386"/>
                  <a:pt x="3316607" y="4721164"/>
                </a:cubicBezTo>
                <a:cubicBezTo>
                  <a:pt x="3172606" y="4741734"/>
                  <a:pt x="2956740" y="4710851"/>
                  <a:pt x="2719618" y="4721164"/>
                </a:cubicBezTo>
                <a:cubicBezTo>
                  <a:pt x="2482496" y="4731477"/>
                  <a:pt x="2286283" y="4711670"/>
                  <a:pt x="1989964" y="4721164"/>
                </a:cubicBezTo>
                <a:cubicBezTo>
                  <a:pt x="1693645" y="4730658"/>
                  <a:pt x="1676719" y="4701249"/>
                  <a:pt x="1392975" y="4721164"/>
                </a:cubicBezTo>
                <a:cubicBezTo>
                  <a:pt x="1109231" y="4741079"/>
                  <a:pt x="1002881" y="4711725"/>
                  <a:pt x="729654" y="4721164"/>
                </a:cubicBezTo>
                <a:cubicBezTo>
                  <a:pt x="456427" y="4730603"/>
                  <a:pt x="303353" y="4720847"/>
                  <a:pt x="0" y="4721164"/>
                </a:cubicBezTo>
                <a:cubicBezTo>
                  <a:pt x="-1066" y="4482178"/>
                  <a:pt x="10089" y="4341846"/>
                  <a:pt x="0" y="4093924"/>
                </a:cubicBezTo>
                <a:cubicBezTo>
                  <a:pt x="-10089" y="3846002"/>
                  <a:pt x="-24751" y="3713484"/>
                  <a:pt x="0" y="3561107"/>
                </a:cubicBezTo>
                <a:cubicBezTo>
                  <a:pt x="24751" y="3408730"/>
                  <a:pt x="-7030" y="3244709"/>
                  <a:pt x="0" y="3028289"/>
                </a:cubicBezTo>
                <a:cubicBezTo>
                  <a:pt x="7030" y="2811869"/>
                  <a:pt x="-7830" y="2656587"/>
                  <a:pt x="0" y="2306626"/>
                </a:cubicBezTo>
                <a:cubicBezTo>
                  <a:pt x="7830" y="1956665"/>
                  <a:pt x="-20229" y="1852867"/>
                  <a:pt x="0" y="1537751"/>
                </a:cubicBezTo>
                <a:cubicBezTo>
                  <a:pt x="20229" y="1222636"/>
                  <a:pt x="-11870" y="1229825"/>
                  <a:pt x="0" y="1004933"/>
                </a:cubicBezTo>
                <a:cubicBezTo>
                  <a:pt x="11870" y="780041"/>
                  <a:pt x="-15182" y="429147"/>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863475805">
                  <a:prstGeom prst="rect">
                    <a:avLst/>
                  </a:prstGeom>
                  <ask:type>
                    <ask:lineSketchFreehand/>
                  </ask:type>
                </ask:lineSketchStyleProps>
              </a:ext>
            </a:extLst>
          </a:ln>
        </p:spPr>
        <p:txBody>
          <a:bodyPr wrap="square">
            <a:spAutoFit/>
          </a:bodyPr>
          <a:lstStyle/>
          <a:p>
            <a:pPr marL="0" marR="0" algn="ctr">
              <a:lnSpc>
                <a:spcPct val="107000"/>
              </a:lnSpc>
              <a:spcBef>
                <a:spcPts val="400"/>
              </a:spcBef>
              <a:spcAft>
                <a:spcPts val="200"/>
              </a:spcAft>
            </a:pPr>
            <a:r>
              <a:rPr lang="en-US" sz="1800" b="1" i="1" kern="100" dirty="0">
                <a:solidFill>
                  <a:srgbClr val="0F4761"/>
                </a:solidFill>
                <a:effectLst/>
                <a:ea typeface="Times New Roman" panose="02020603050405020304" pitchFamily="18" charset="0"/>
                <a:cs typeface="Times New Roman" panose="02020603050405020304" pitchFamily="18" charset="0"/>
              </a:rPr>
              <a:t>Analyzing Customer Interactions</a:t>
            </a:r>
          </a:p>
          <a:p>
            <a:pPr marL="0" marR="0">
              <a:lnSpc>
                <a:spcPct val="107000"/>
              </a:lnSpc>
              <a:spcBef>
                <a:spcPts val="400"/>
              </a:spcBef>
              <a:spcAft>
                <a:spcPts val="200"/>
              </a:spcAft>
            </a:pPr>
            <a:endParaRPr lang="en-US" sz="1800" b="1" i="1" kern="100" dirty="0">
              <a:solidFill>
                <a:srgbClr val="0F4761"/>
              </a:solidFill>
              <a:effectLst/>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ea typeface="Aptos" panose="020B0004020202020204" pitchFamily="34" charset="0"/>
              </a:rPr>
              <a:t>Customer Service Data</a:t>
            </a:r>
            <a:r>
              <a:rPr lang="en-US" sz="1800" kern="100" dirty="0">
                <a:effectLst/>
                <a:ea typeface="Aptos" panose="020B0004020202020204" pitchFamily="34" charset="0"/>
              </a:rPr>
              <a:t>: Analyze data from customer service interactions to identify common issues and areas for improvement.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ea typeface="Aptos" panose="020B0004020202020204" pitchFamily="34" charset="0"/>
              </a:rPr>
              <a:t>Social Media Monitoring</a:t>
            </a:r>
            <a:r>
              <a:rPr lang="en-US" sz="1800" kern="100" dirty="0">
                <a:effectLst/>
                <a:ea typeface="Aptos" panose="020B0004020202020204" pitchFamily="34" charset="0"/>
              </a:rPr>
              <a:t>: Monitor social media platforms for customer comments, reviews, and feedback about your products and services.</a:t>
            </a:r>
          </a:p>
        </p:txBody>
      </p:sp>
      <p:pic>
        <p:nvPicPr>
          <p:cNvPr id="9" name="Picture 8" descr="Logo&#10;&#10;Description automatically generated">
            <a:extLst>
              <a:ext uri="{FF2B5EF4-FFF2-40B4-BE49-F238E27FC236}">
                <a16:creationId xmlns:a16="http://schemas.microsoft.com/office/drawing/2014/main" id="{440F132E-5809-0E91-FE3C-58E40C96CF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0" name="TextBox 9">
            <a:extLst>
              <a:ext uri="{FF2B5EF4-FFF2-40B4-BE49-F238E27FC236}">
                <a16:creationId xmlns:a16="http://schemas.microsoft.com/office/drawing/2014/main" id="{5FFA76D8-5B88-50A4-C5FE-A7A66414CC34}"/>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1" name="TextBox 10">
            <a:extLst>
              <a:ext uri="{FF2B5EF4-FFF2-40B4-BE49-F238E27FC236}">
                <a16:creationId xmlns:a16="http://schemas.microsoft.com/office/drawing/2014/main" id="{4D2678C7-CF02-457E-C6C9-1EDC61108751}"/>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Poppins" panose="00000500000000000000" pitchFamily="2" charset="0"/>
                <a:ea typeface="Lato Light" panose="020F0502020204030203" pitchFamily="34" charset="0"/>
                <a:cs typeface="Poppins" panose="00000500000000000000" pitchFamily="2" charset="0"/>
              </a:rPr>
              <a:t>Continually assessing and adapting</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
        <p:nvSpPr>
          <p:cNvPr id="2" name="TextBox 1">
            <a:extLst>
              <a:ext uri="{FF2B5EF4-FFF2-40B4-BE49-F238E27FC236}">
                <a16:creationId xmlns:a16="http://schemas.microsoft.com/office/drawing/2014/main" id="{F25472B0-FFA0-2C00-328B-551A0A80AD3A}"/>
              </a:ext>
            </a:extLst>
          </p:cNvPr>
          <p:cNvSpPr txBox="1"/>
          <p:nvPr/>
        </p:nvSpPr>
        <p:spPr>
          <a:xfrm>
            <a:off x="7997190" y="2102418"/>
            <a:ext cx="2362933" cy="2851999"/>
          </a:xfrm>
          <a:custGeom>
            <a:avLst/>
            <a:gdLst>
              <a:gd name="connsiteX0" fmla="*/ 0 w 2362933"/>
              <a:gd name="connsiteY0" fmla="*/ 0 h 2851999"/>
              <a:gd name="connsiteX1" fmla="*/ 543475 w 2362933"/>
              <a:gd name="connsiteY1" fmla="*/ 0 h 2851999"/>
              <a:gd name="connsiteX2" fmla="*/ 1134208 w 2362933"/>
              <a:gd name="connsiteY2" fmla="*/ 0 h 2851999"/>
              <a:gd name="connsiteX3" fmla="*/ 1654053 w 2362933"/>
              <a:gd name="connsiteY3" fmla="*/ 0 h 2851999"/>
              <a:gd name="connsiteX4" fmla="*/ 2362933 w 2362933"/>
              <a:gd name="connsiteY4" fmla="*/ 0 h 2851999"/>
              <a:gd name="connsiteX5" fmla="*/ 2362933 w 2362933"/>
              <a:gd name="connsiteY5" fmla="*/ 484840 h 2851999"/>
              <a:gd name="connsiteX6" fmla="*/ 2362933 w 2362933"/>
              <a:gd name="connsiteY6" fmla="*/ 998200 h 2851999"/>
              <a:gd name="connsiteX7" fmla="*/ 2362933 w 2362933"/>
              <a:gd name="connsiteY7" fmla="*/ 1625639 h 2851999"/>
              <a:gd name="connsiteX8" fmla="*/ 2362933 w 2362933"/>
              <a:gd name="connsiteY8" fmla="*/ 2253079 h 2851999"/>
              <a:gd name="connsiteX9" fmla="*/ 2362933 w 2362933"/>
              <a:gd name="connsiteY9" fmla="*/ 2851999 h 2851999"/>
              <a:gd name="connsiteX10" fmla="*/ 1843088 w 2362933"/>
              <a:gd name="connsiteY10" fmla="*/ 2851999 h 2851999"/>
              <a:gd name="connsiteX11" fmla="*/ 1228725 w 2362933"/>
              <a:gd name="connsiteY11" fmla="*/ 2851999 h 2851999"/>
              <a:gd name="connsiteX12" fmla="*/ 590733 w 2362933"/>
              <a:gd name="connsiteY12" fmla="*/ 2851999 h 2851999"/>
              <a:gd name="connsiteX13" fmla="*/ 0 w 2362933"/>
              <a:gd name="connsiteY13" fmla="*/ 2851999 h 2851999"/>
              <a:gd name="connsiteX14" fmla="*/ 0 w 2362933"/>
              <a:gd name="connsiteY14" fmla="*/ 2224559 h 2851999"/>
              <a:gd name="connsiteX15" fmla="*/ 0 w 2362933"/>
              <a:gd name="connsiteY15" fmla="*/ 1654159 h 2851999"/>
              <a:gd name="connsiteX16" fmla="*/ 0 w 2362933"/>
              <a:gd name="connsiteY16" fmla="*/ 1055240 h 2851999"/>
              <a:gd name="connsiteX17" fmla="*/ 0 w 2362933"/>
              <a:gd name="connsiteY17" fmla="*/ 541880 h 2851999"/>
              <a:gd name="connsiteX18" fmla="*/ 0 w 2362933"/>
              <a:gd name="connsiteY18" fmla="*/ 0 h 285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62933" h="2851999" fill="none" extrusionOk="0">
                <a:moveTo>
                  <a:pt x="0" y="0"/>
                </a:moveTo>
                <a:cubicBezTo>
                  <a:pt x="229440" y="-16300"/>
                  <a:pt x="367519" y="21576"/>
                  <a:pt x="543475" y="0"/>
                </a:cubicBezTo>
                <a:cubicBezTo>
                  <a:pt x="719432" y="-21576"/>
                  <a:pt x="941624" y="-27226"/>
                  <a:pt x="1134208" y="0"/>
                </a:cubicBezTo>
                <a:cubicBezTo>
                  <a:pt x="1326792" y="27226"/>
                  <a:pt x="1532964" y="4570"/>
                  <a:pt x="1654053" y="0"/>
                </a:cubicBezTo>
                <a:cubicBezTo>
                  <a:pt x="1775143" y="-4570"/>
                  <a:pt x="2053883" y="-26692"/>
                  <a:pt x="2362933" y="0"/>
                </a:cubicBezTo>
                <a:cubicBezTo>
                  <a:pt x="2351513" y="241242"/>
                  <a:pt x="2366191" y="367703"/>
                  <a:pt x="2362933" y="484840"/>
                </a:cubicBezTo>
                <a:cubicBezTo>
                  <a:pt x="2359675" y="601977"/>
                  <a:pt x="2361465" y="760818"/>
                  <a:pt x="2362933" y="998200"/>
                </a:cubicBezTo>
                <a:cubicBezTo>
                  <a:pt x="2364401" y="1235582"/>
                  <a:pt x="2363022" y="1343983"/>
                  <a:pt x="2362933" y="1625639"/>
                </a:cubicBezTo>
                <a:cubicBezTo>
                  <a:pt x="2362844" y="1907295"/>
                  <a:pt x="2354520" y="2051038"/>
                  <a:pt x="2362933" y="2253079"/>
                </a:cubicBezTo>
                <a:cubicBezTo>
                  <a:pt x="2371346" y="2455120"/>
                  <a:pt x="2359924" y="2615156"/>
                  <a:pt x="2362933" y="2851999"/>
                </a:cubicBezTo>
                <a:cubicBezTo>
                  <a:pt x="2182586" y="2872733"/>
                  <a:pt x="2079510" y="2869744"/>
                  <a:pt x="1843088" y="2851999"/>
                </a:cubicBezTo>
                <a:cubicBezTo>
                  <a:pt x="1606667" y="2834254"/>
                  <a:pt x="1493228" y="2827380"/>
                  <a:pt x="1228725" y="2851999"/>
                </a:cubicBezTo>
                <a:cubicBezTo>
                  <a:pt x="964222" y="2876618"/>
                  <a:pt x="841666" y="2869708"/>
                  <a:pt x="590733" y="2851999"/>
                </a:cubicBezTo>
                <a:cubicBezTo>
                  <a:pt x="339800" y="2834290"/>
                  <a:pt x="186029" y="2832770"/>
                  <a:pt x="0" y="2851999"/>
                </a:cubicBezTo>
                <a:cubicBezTo>
                  <a:pt x="-22987" y="2628137"/>
                  <a:pt x="-7950" y="2424688"/>
                  <a:pt x="0" y="2224559"/>
                </a:cubicBezTo>
                <a:cubicBezTo>
                  <a:pt x="7950" y="2024430"/>
                  <a:pt x="-4009" y="1797119"/>
                  <a:pt x="0" y="1654159"/>
                </a:cubicBezTo>
                <a:cubicBezTo>
                  <a:pt x="4009" y="1511199"/>
                  <a:pt x="-17617" y="1281170"/>
                  <a:pt x="0" y="1055240"/>
                </a:cubicBezTo>
                <a:cubicBezTo>
                  <a:pt x="17617" y="829310"/>
                  <a:pt x="5780" y="743566"/>
                  <a:pt x="0" y="541880"/>
                </a:cubicBezTo>
                <a:cubicBezTo>
                  <a:pt x="-5780" y="340194"/>
                  <a:pt x="20237" y="246821"/>
                  <a:pt x="0" y="0"/>
                </a:cubicBezTo>
                <a:close/>
              </a:path>
              <a:path w="2362933" h="2851999" stroke="0" extrusionOk="0">
                <a:moveTo>
                  <a:pt x="0" y="0"/>
                </a:moveTo>
                <a:cubicBezTo>
                  <a:pt x="164665" y="26332"/>
                  <a:pt x="352596" y="8286"/>
                  <a:pt x="543475" y="0"/>
                </a:cubicBezTo>
                <a:cubicBezTo>
                  <a:pt x="734355" y="-8286"/>
                  <a:pt x="920164" y="1110"/>
                  <a:pt x="1134208" y="0"/>
                </a:cubicBezTo>
                <a:cubicBezTo>
                  <a:pt x="1348252" y="-1110"/>
                  <a:pt x="1523241" y="4194"/>
                  <a:pt x="1654053" y="0"/>
                </a:cubicBezTo>
                <a:cubicBezTo>
                  <a:pt x="1784865" y="-4194"/>
                  <a:pt x="2137634" y="-11790"/>
                  <a:pt x="2362933" y="0"/>
                </a:cubicBezTo>
                <a:cubicBezTo>
                  <a:pt x="2368995" y="201144"/>
                  <a:pt x="2368890" y="373909"/>
                  <a:pt x="2362933" y="484840"/>
                </a:cubicBezTo>
                <a:cubicBezTo>
                  <a:pt x="2356976" y="595771"/>
                  <a:pt x="2341562" y="797472"/>
                  <a:pt x="2362933" y="969680"/>
                </a:cubicBezTo>
                <a:cubicBezTo>
                  <a:pt x="2384304" y="1141888"/>
                  <a:pt x="2370932" y="1256052"/>
                  <a:pt x="2362933" y="1540079"/>
                </a:cubicBezTo>
                <a:cubicBezTo>
                  <a:pt x="2354934" y="1824106"/>
                  <a:pt x="2390084" y="2000272"/>
                  <a:pt x="2362933" y="2138999"/>
                </a:cubicBezTo>
                <a:cubicBezTo>
                  <a:pt x="2335782" y="2277726"/>
                  <a:pt x="2378073" y="2598634"/>
                  <a:pt x="2362933" y="2851999"/>
                </a:cubicBezTo>
                <a:cubicBezTo>
                  <a:pt x="2211999" y="2844198"/>
                  <a:pt x="1930589" y="2832183"/>
                  <a:pt x="1772200" y="2851999"/>
                </a:cubicBezTo>
                <a:cubicBezTo>
                  <a:pt x="1613811" y="2871815"/>
                  <a:pt x="1425630" y="2846144"/>
                  <a:pt x="1252354" y="2851999"/>
                </a:cubicBezTo>
                <a:cubicBezTo>
                  <a:pt x="1079078" y="2857854"/>
                  <a:pt x="884894" y="2877930"/>
                  <a:pt x="637992" y="2851999"/>
                </a:cubicBezTo>
                <a:cubicBezTo>
                  <a:pt x="391090" y="2826068"/>
                  <a:pt x="287835" y="2839258"/>
                  <a:pt x="0" y="2851999"/>
                </a:cubicBezTo>
                <a:cubicBezTo>
                  <a:pt x="-4365" y="2598766"/>
                  <a:pt x="19933" y="2523867"/>
                  <a:pt x="0" y="2310119"/>
                </a:cubicBezTo>
                <a:cubicBezTo>
                  <a:pt x="-19933" y="2096371"/>
                  <a:pt x="-16347" y="1858527"/>
                  <a:pt x="0" y="1739719"/>
                </a:cubicBezTo>
                <a:cubicBezTo>
                  <a:pt x="16347" y="1620911"/>
                  <a:pt x="-16680" y="1450192"/>
                  <a:pt x="0" y="1197840"/>
                </a:cubicBezTo>
                <a:cubicBezTo>
                  <a:pt x="16680" y="945488"/>
                  <a:pt x="-20069" y="832548"/>
                  <a:pt x="0" y="570400"/>
                </a:cubicBezTo>
                <a:cubicBezTo>
                  <a:pt x="20069" y="308252"/>
                  <a:pt x="-4740" y="208445"/>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927657231">
                  <a:prstGeom prst="rect">
                    <a:avLst/>
                  </a:prstGeom>
                  <ask:type>
                    <ask:lineSketchFreehand/>
                  </ask:type>
                </ask:lineSketchStyleProps>
              </a:ext>
            </a:extLst>
          </a:ln>
        </p:spPr>
        <p:txBody>
          <a:bodyPr wrap="square">
            <a:spAutoFit/>
          </a:bodyPr>
          <a:lstStyle/>
          <a:p>
            <a:pPr marL="0" marR="0" algn="ctr">
              <a:lnSpc>
                <a:spcPct val="107000"/>
              </a:lnSpc>
              <a:spcBef>
                <a:spcPts val="400"/>
              </a:spcBef>
              <a:spcAft>
                <a:spcPts val="200"/>
              </a:spcAft>
            </a:pPr>
            <a:r>
              <a:rPr lang="en-US" sz="1200" b="1" i="1" kern="100" dirty="0">
                <a:solidFill>
                  <a:srgbClr val="0F4761"/>
                </a:solidFill>
                <a:effectLst/>
                <a:ea typeface="Times New Roman" panose="02020603050405020304" pitchFamily="18" charset="0"/>
                <a:cs typeface="Times New Roman" panose="02020603050405020304" pitchFamily="18" charset="0"/>
              </a:rPr>
              <a:t>Utilizing Advanced Analytics</a:t>
            </a:r>
          </a:p>
          <a:p>
            <a:pPr marL="0" marR="0">
              <a:lnSpc>
                <a:spcPct val="107000"/>
              </a:lnSpc>
              <a:spcBef>
                <a:spcPts val="400"/>
              </a:spcBef>
              <a:spcAft>
                <a:spcPts val="200"/>
              </a:spcAft>
            </a:pPr>
            <a:endParaRPr lang="en-US" sz="1200" b="1" i="1" kern="100" dirty="0">
              <a:solidFill>
                <a:srgbClr val="0F4761"/>
              </a:solidFill>
              <a:effectLst/>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Predictive Analytics</a:t>
            </a:r>
            <a:r>
              <a:rPr lang="en-US" sz="1200" kern="100" dirty="0">
                <a:effectLst/>
                <a:ea typeface="Aptos" panose="020B0004020202020204" pitchFamily="34" charset="0"/>
              </a:rPr>
              <a:t>: Use predictive analytics to forecast future customer needs and preferences based on historical data.</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Sentiment Analysis</a:t>
            </a:r>
            <a:r>
              <a:rPr lang="en-US" sz="1200" kern="100" dirty="0">
                <a:effectLst/>
                <a:ea typeface="Aptos" panose="020B0004020202020204" pitchFamily="34" charset="0"/>
              </a:rPr>
              <a:t>: Employ sentiment analysis tools to gauge customer sentiment and identify emerging trends in customer attitudes.</a:t>
            </a:r>
          </a:p>
        </p:txBody>
      </p:sp>
    </p:spTree>
    <p:extLst>
      <p:ext uri="{BB962C8B-B14F-4D97-AF65-F5344CB8AC3E}">
        <p14:creationId xmlns:p14="http://schemas.microsoft.com/office/powerpoint/2010/main" val="3481245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4FE052-4407-1844-547C-519BFA2C4EC3}"/>
              </a:ext>
            </a:extLst>
          </p:cNvPr>
          <p:cNvSpPr txBox="1"/>
          <p:nvPr/>
        </p:nvSpPr>
        <p:spPr>
          <a:xfrm>
            <a:off x="121725" y="3055788"/>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Developing an adaptive strategy </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3976947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EFE60B-4AA6-DF8C-40E4-2BCEFD3F0E4F}"/>
              </a:ext>
            </a:extLst>
          </p:cNvPr>
          <p:cNvSpPr txBox="1"/>
          <p:nvPr/>
        </p:nvSpPr>
        <p:spPr>
          <a:xfrm>
            <a:off x="1837182" y="2703288"/>
            <a:ext cx="4258818" cy="1817229"/>
          </a:xfrm>
          <a:custGeom>
            <a:avLst/>
            <a:gdLst>
              <a:gd name="connsiteX0" fmla="*/ 0 w 4258818"/>
              <a:gd name="connsiteY0" fmla="*/ 0 h 1817229"/>
              <a:gd name="connsiteX1" fmla="*/ 480638 w 4258818"/>
              <a:gd name="connsiteY1" fmla="*/ 0 h 1817229"/>
              <a:gd name="connsiteX2" fmla="*/ 961276 w 4258818"/>
              <a:gd name="connsiteY2" fmla="*/ 0 h 1817229"/>
              <a:gd name="connsiteX3" fmla="*/ 1441914 w 4258818"/>
              <a:gd name="connsiteY3" fmla="*/ 0 h 1817229"/>
              <a:gd name="connsiteX4" fmla="*/ 2092905 w 4258818"/>
              <a:gd name="connsiteY4" fmla="*/ 0 h 1817229"/>
              <a:gd name="connsiteX5" fmla="*/ 2786484 w 4258818"/>
              <a:gd name="connsiteY5" fmla="*/ 0 h 1817229"/>
              <a:gd name="connsiteX6" fmla="*/ 3394886 w 4258818"/>
              <a:gd name="connsiteY6" fmla="*/ 0 h 1817229"/>
              <a:gd name="connsiteX7" fmla="*/ 4258818 w 4258818"/>
              <a:gd name="connsiteY7" fmla="*/ 0 h 1817229"/>
              <a:gd name="connsiteX8" fmla="*/ 4258818 w 4258818"/>
              <a:gd name="connsiteY8" fmla="*/ 623915 h 1817229"/>
              <a:gd name="connsiteX9" fmla="*/ 4258818 w 4258818"/>
              <a:gd name="connsiteY9" fmla="*/ 1211486 h 1817229"/>
              <a:gd name="connsiteX10" fmla="*/ 4258818 w 4258818"/>
              <a:gd name="connsiteY10" fmla="*/ 1817229 h 1817229"/>
              <a:gd name="connsiteX11" fmla="*/ 3778180 w 4258818"/>
              <a:gd name="connsiteY11" fmla="*/ 1817229 h 1817229"/>
              <a:gd name="connsiteX12" fmla="*/ 3084601 w 4258818"/>
              <a:gd name="connsiteY12" fmla="*/ 1817229 h 1817229"/>
              <a:gd name="connsiteX13" fmla="*/ 2603963 w 4258818"/>
              <a:gd name="connsiteY13" fmla="*/ 1817229 h 1817229"/>
              <a:gd name="connsiteX14" fmla="*/ 2038149 w 4258818"/>
              <a:gd name="connsiteY14" fmla="*/ 1817229 h 1817229"/>
              <a:gd name="connsiteX15" fmla="*/ 1387158 w 4258818"/>
              <a:gd name="connsiteY15" fmla="*/ 1817229 h 1817229"/>
              <a:gd name="connsiteX16" fmla="*/ 906520 w 4258818"/>
              <a:gd name="connsiteY16" fmla="*/ 1817229 h 1817229"/>
              <a:gd name="connsiteX17" fmla="*/ 0 w 4258818"/>
              <a:gd name="connsiteY17" fmla="*/ 1817229 h 1817229"/>
              <a:gd name="connsiteX18" fmla="*/ 0 w 4258818"/>
              <a:gd name="connsiteY18" fmla="*/ 1211486 h 1817229"/>
              <a:gd name="connsiteX19" fmla="*/ 0 w 4258818"/>
              <a:gd name="connsiteY19" fmla="*/ 587571 h 1817229"/>
              <a:gd name="connsiteX20" fmla="*/ 0 w 4258818"/>
              <a:gd name="connsiteY20" fmla="*/ 0 h 181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258818" h="1817229" fill="none" extrusionOk="0">
                <a:moveTo>
                  <a:pt x="0" y="0"/>
                </a:moveTo>
                <a:cubicBezTo>
                  <a:pt x="230589" y="-13591"/>
                  <a:pt x="383368" y="-18239"/>
                  <a:pt x="480638" y="0"/>
                </a:cubicBezTo>
                <a:cubicBezTo>
                  <a:pt x="577908" y="18239"/>
                  <a:pt x="756451" y="5414"/>
                  <a:pt x="961276" y="0"/>
                </a:cubicBezTo>
                <a:cubicBezTo>
                  <a:pt x="1166101" y="-5414"/>
                  <a:pt x="1211321" y="24020"/>
                  <a:pt x="1441914" y="0"/>
                </a:cubicBezTo>
                <a:cubicBezTo>
                  <a:pt x="1672507" y="-24020"/>
                  <a:pt x="1851932" y="13311"/>
                  <a:pt x="2092905" y="0"/>
                </a:cubicBezTo>
                <a:cubicBezTo>
                  <a:pt x="2333878" y="-13311"/>
                  <a:pt x="2629841" y="-73"/>
                  <a:pt x="2786484" y="0"/>
                </a:cubicBezTo>
                <a:cubicBezTo>
                  <a:pt x="2943127" y="73"/>
                  <a:pt x="3182124" y="-19820"/>
                  <a:pt x="3394886" y="0"/>
                </a:cubicBezTo>
                <a:cubicBezTo>
                  <a:pt x="3607648" y="19820"/>
                  <a:pt x="4080285" y="21772"/>
                  <a:pt x="4258818" y="0"/>
                </a:cubicBezTo>
                <a:cubicBezTo>
                  <a:pt x="4239787" y="305531"/>
                  <a:pt x="4287676" y="370260"/>
                  <a:pt x="4258818" y="623915"/>
                </a:cubicBezTo>
                <a:cubicBezTo>
                  <a:pt x="4229960" y="877570"/>
                  <a:pt x="4263851" y="999791"/>
                  <a:pt x="4258818" y="1211486"/>
                </a:cubicBezTo>
                <a:cubicBezTo>
                  <a:pt x="4253785" y="1423181"/>
                  <a:pt x="4267269" y="1644713"/>
                  <a:pt x="4258818" y="1817229"/>
                </a:cubicBezTo>
                <a:cubicBezTo>
                  <a:pt x="4046872" y="1838850"/>
                  <a:pt x="3941764" y="1796955"/>
                  <a:pt x="3778180" y="1817229"/>
                </a:cubicBezTo>
                <a:cubicBezTo>
                  <a:pt x="3614596" y="1837503"/>
                  <a:pt x="3388381" y="1824845"/>
                  <a:pt x="3084601" y="1817229"/>
                </a:cubicBezTo>
                <a:cubicBezTo>
                  <a:pt x="2780821" y="1809613"/>
                  <a:pt x="2725349" y="1829457"/>
                  <a:pt x="2603963" y="1817229"/>
                </a:cubicBezTo>
                <a:cubicBezTo>
                  <a:pt x="2482577" y="1805001"/>
                  <a:pt x="2219417" y="1819361"/>
                  <a:pt x="2038149" y="1817229"/>
                </a:cubicBezTo>
                <a:cubicBezTo>
                  <a:pt x="1856881" y="1815097"/>
                  <a:pt x="1542395" y="1815286"/>
                  <a:pt x="1387158" y="1817229"/>
                </a:cubicBezTo>
                <a:cubicBezTo>
                  <a:pt x="1231921" y="1819172"/>
                  <a:pt x="1106852" y="1809237"/>
                  <a:pt x="906520" y="1817229"/>
                </a:cubicBezTo>
                <a:cubicBezTo>
                  <a:pt x="706188" y="1825221"/>
                  <a:pt x="327940" y="1771914"/>
                  <a:pt x="0" y="1817229"/>
                </a:cubicBezTo>
                <a:cubicBezTo>
                  <a:pt x="23213" y="1650434"/>
                  <a:pt x="5252" y="1450883"/>
                  <a:pt x="0" y="1211486"/>
                </a:cubicBezTo>
                <a:cubicBezTo>
                  <a:pt x="-5252" y="972089"/>
                  <a:pt x="10762" y="855035"/>
                  <a:pt x="0" y="587571"/>
                </a:cubicBezTo>
                <a:cubicBezTo>
                  <a:pt x="-10762" y="320108"/>
                  <a:pt x="-24319" y="247109"/>
                  <a:pt x="0" y="0"/>
                </a:cubicBezTo>
                <a:close/>
              </a:path>
              <a:path w="4258818" h="1817229" stroke="0" extrusionOk="0">
                <a:moveTo>
                  <a:pt x="0" y="0"/>
                </a:moveTo>
                <a:cubicBezTo>
                  <a:pt x="258892" y="-23348"/>
                  <a:pt x="410649" y="12762"/>
                  <a:pt x="523226" y="0"/>
                </a:cubicBezTo>
                <a:cubicBezTo>
                  <a:pt x="635803" y="-12762"/>
                  <a:pt x="909471" y="265"/>
                  <a:pt x="1131629" y="0"/>
                </a:cubicBezTo>
                <a:cubicBezTo>
                  <a:pt x="1353787" y="-265"/>
                  <a:pt x="1492803" y="-22764"/>
                  <a:pt x="1612267" y="0"/>
                </a:cubicBezTo>
                <a:cubicBezTo>
                  <a:pt x="1731731" y="22764"/>
                  <a:pt x="1973601" y="9100"/>
                  <a:pt x="2263258" y="0"/>
                </a:cubicBezTo>
                <a:cubicBezTo>
                  <a:pt x="2552915" y="-9100"/>
                  <a:pt x="2629487" y="-17246"/>
                  <a:pt x="2743896" y="0"/>
                </a:cubicBezTo>
                <a:cubicBezTo>
                  <a:pt x="2858305" y="17246"/>
                  <a:pt x="3165506" y="-18679"/>
                  <a:pt x="3309710" y="0"/>
                </a:cubicBezTo>
                <a:cubicBezTo>
                  <a:pt x="3453914" y="18679"/>
                  <a:pt x="4057404" y="-42028"/>
                  <a:pt x="4258818" y="0"/>
                </a:cubicBezTo>
                <a:cubicBezTo>
                  <a:pt x="4281803" y="267291"/>
                  <a:pt x="4250061" y="440671"/>
                  <a:pt x="4258818" y="623915"/>
                </a:cubicBezTo>
                <a:cubicBezTo>
                  <a:pt x="4267575" y="807159"/>
                  <a:pt x="4283555" y="1049290"/>
                  <a:pt x="4258818" y="1211486"/>
                </a:cubicBezTo>
                <a:cubicBezTo>
                  <a:pt x="4234081" y="1373682"/>
                  <a:pt x="4251862" y="1682402"/>
                  <a:pt x="4258818" y="1817229"/>
                </a:cubicBezTo>
                <a:cubicBezTo>
                  <a:pt x="4125477" y="1830559"/>
                  <a:pt x="3964519" y="1808185"/>
                  <a:pt x="3693004" y="1817229"/>
                </a:cubicBezTo>
                <a:cubicBezTo>
                  <a:pt x="3421489" y="1826273"/>
                  <a:pt x="3279699" y="1846677"/>
                  <a:pt x="3042013" y="1817229"/>
                </a:cubicBezTo>
                <a:cubicBezTo>
                  <a:pt x="2804327" y="1787781"/>
                  <a:pt x="2655658" y="1804519"/>
                  <a:pt x="2348434" y="1817229"/>
                </a:cubicBezTo>
                <a:cubicBezTo>
                  <a:pt x="2041210" y="1829939"/>
                  <a:pt x="2050949" y="1841025"/>
                  <a:pt x="1782620" y="1817229"/>
                </a:cubicBezTo>
                <a:cubicBezTo>
                  <a:pt x="1514291" y="1793433"/>
                  <a:pt x="1426806" y="1797592"/>
                  <a:pt x="1131629" y="1817229"/>
                </a:cubicBezTo>
                <a:cubicBezTo>
                  <a:pt x="836452" y="1836866"/>
                  <a:pt x="817445" y="1801070"/>
                  <a:pt x="523226" y="1817229"/>
                </a:cubicBezTo>
                <a:cubicBezTo>
                  <a:pt x="229007" y="1833388"/>
                  <a:pt x="178298" y="1817363"/>
                  <a:pt x="0" y="1817229"/>
                </a:cubicBezTo>
                <a:cubicBezTo>
                  <a:pt x="-11760" y="1628833"/>
                  <a:pt x="-7816" y="1402364"/>
                  <a:pt x="0" y="1266003"/>
                </a:cubicBezTo>
                <a:cubicBezTo>
                  <a:pt x="7816" y="1129642"/>
                  <a:pt x="1878" y="869434"/>
                  <a:pt x="0" y="696604"/>
                </a:cubicBezTo>
                <a:cubicBezTo>
                  <a:pt x="-1878" y="523774"/>
                  <a:pt x="-24129" y="214298"/>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927657231">
                  <a:prstGeom prst="rect">
                    <a:avLst/>
                  </a:prstGeom>
                  <ask:type>
                    <ask:lineSketchFreehand/>
                  </ask:type>
                </ask:lineSketchStyleProps>
              </a:ext>
            </a:extLst>
          </a:ln>
        </p:spPr>
        <p:txBody>
          <a:bodyPr wrap="square">
            <a:spAutoFit/>
          </a:bodyPr>
          <a:lstStyle/>
          <a:p>
            <a:pPr marL="0" marR="0" algn="ctr">
              <a:lnSpc>
                <a:spcPct val="107000"/>
              </a:lnSpc>
              <a:spcBef>
                <a:spcPts val="400"/>
              </a:spcBef>
              <a:spcAft>
                <a:spcPts val="200"/>
              </a:spcAft>
            </a:pPr>
            <a:r>
              <a:rPr lang="en-US" sz="1400" b="1" i="1" kern="100" dirty="0">
                <a:solidFill>
                  <a:srgbClr val="0F4761"/>
                </a:solidFill>
                <a:effectLst/>
                <a:ea typeface="Times New Roman" panose="02020603050405020304" pitchFamily="18" charset="0"/>
                <a:cs typeface="Times New Roman" panose="02020603050405020304" pitchFamily="18" charset="0"/>
              </a:rPr>
              <a:t>Strategic Planning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rPr>
              <a:t>Scenario Planning</a:t>
            </a:r>
            <a:r>
              <a:rPr lang="en-US" sz="1400" kern="100" dirty="0">
                <a:effectLst/>
                <a:ea typeface="Aptos" panose="020B0004020202020204" pitchFamily="34" charset="0"/>
              </a:rPr>
              <a:t>: Develop multiple scenarios to anticipate potential changes in customer needs and market conditions.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rPr>
              <a:t>Flexibility in Planning</a:t>
            </a:r>
            <a:r>
              <a:rPr lang="en-US" sz="1400" kern="100" dirty="0">
                <a:effectLst/>
                <a:ea typeface="Aptos" panose="020B0004020202020204" pitchFamily="34" charset="0"/>
              </a:rPr>
              <a:t>: Ensure that strategic plans are flexible and can be adjusted based on new insights and data.</a:t>
            </a:r>
          </a:p>
        </p:txBody>
      </p:sp>
      <p:sp>
        <p:nvSpPr>
          <p:cNvPr id="5" name="TextBox 4">
            <a:extLst>
              <a:ext uri="{FF2B5EF4-FFF2-40B4-BE49-F238E27FC236}">
                <a16:creationId xmlns:a16="http://schemas.microsoft.com/office/drawing/2014/main" id="{4D73AAAC-0AD7-516E-738F-3CEA44F3AE12}"/>
              </a:ext>
            </a:extLst>
          </p:cNvPr>
          <p:cNvSpPr txBox="1"/>
          <p:nvPr/>
        </p:nvSpPr>
        <p:spPr>
          <a:xfrm>
            <a:off x="6525576" y="3264622"/>
            <a:ext cx="3706560" cy="1589346"/>
          </a:xfrm>
          <a:custGeom>
            <a:avLst/>
            <a:gdLst>
              <a:gd name="connsiteX0" fmla="*/ 0 w 3706560"/>
              <a:gd name="connsiteY0" fmla="*/ 0 h 1589346"/>
              <a:gd name="connsiteX1" fmla="*/ 506563 w 3706560"/>
              <a:gd name="connsiteY1" fmla="*/ 0 h 1589346"/>
              <a:gd name="connsiteX2" fmla="*/ 1161389 w 3706560"/>
              <a:gd name="connsiteY2" fmla="*/ 0 h 1589346"/>
              <a:gd name="connsiteX3" fmla="*/ 1705018 w 3706560"/>
              <a:gd name="connsiteY3" fmla="*/ 0 h 1589346"/>
              <a:gd name="connsiteX4" fmla="*/ 2285712 w 3706560"/>
              <a:gd name="connsiteY4" fmla="*/ 0 h 1589346"/>
              <a:gd name="connsiteX5" fmla="*/ 2940538 w 3706560"/>
              <a:gd name="connsiteY5" fmla="*/ 0 h 1589346"/>
              <a:gd name="connsiteX6" fmla="*/ 3706560 w 3706560"/>
              <a:gd name="connsiteY6" fmla="*/ 0 h 1589346"/>
              <a:gd name="connsiteX7" fmla="*/ 3706560 w 3706560"/>
              <a:gd name="connsiteY7" fmla="*/ 529782 h 1589346"/>
              <a:gd name="connsiteX8" fmla="*/ 3706560 w 3706560"/>
              <a:gd name="connsiteY8" fmla="*/ 1011884 h 1589346"/>
              <a:gd name="connsiteX9" fmla="*/ 3706560 w 3706560"/>
              <a:gd name="connsiteY9" fmla="*/ 1589346 h 1589346"/>
              <a:gd name="connsiteX10" fmla="*/ 3162931 w 3706560"/>
              <a:gd name="connsiteY10" fmla="*/ 1589346 h 1589346"/>
              <a:gd name="connsiteX11" fmla="*/ 2656368 w 3706560"/>
              <a:gd name="connsiteY11" fmla="*/ 1589346 h 1589346"/>
              <a:gd name="connsiteX12" fmla="*/ 2112739 w 3706560"/>
              <a:gd name="connsiteY12" fmla="*/ 1589346 h 1589346"/>
              <a:gd name="connsiteX13" fmla="*/ 1569110 w 3706560"/>
              <a:gd name="connsiteY13" fmla="*/ 1589346 h 1589346"/>
              <a:gd name="connsiteX14" fmla="*/ 988416 w 3706560"/>
              <a:gd name="connsiteY14" fmla="*/ 1589346 h 1589346"/>
              <a:gd name="connsiteX15" fmla="*/ 0 w 3706560"/>
              <a:gd name="connsiteY15" fmla="*/ 1589346 h 1589346"/>
              <a:gd name="connsiteX16" fmla="*/ 0 w 3706560"/>
              <a:gd name="connsiteY16" fmla="*/ 1027777 h 1589346"/>
              <a:gd name="connsiteX17" fmla="*/ 0 w 3706560"/>
              <a:gd name="connsiteY17" fmla="*/ 529782 h 1589346"/>
              <a:gd name="connsiteX18" fmla="*/ 0 w 3706560"/>
              <a:gd name="connsiteY18" fmla="*/ 0 h 158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706560" h="1589346" fill="none" extrusionOk="0">
                <a:moveTo>
                  <a:pt x="0" y="0"/>
                </a:moveTo>
                <a:cubicBezTo>
                  <a:pt x="243172" y="-22235"/>
                  <a:pt x="337432" y="9903"/>
                  <a:pt x="506563" y="0"/>
                </a:cubicBezTo>
                <a:cubicBezTo>
                  <a:pt x="675694" y="-9903"/>
                  <a:pt x="837928" y="7808"/>
                  <a:pt x="1161389" y="0"/>
                </a:cubicBezTo>
                <a:cubicBezTo>
                  <a:pt x="1484850" y="-7808"/>
                  <a:pt x="1534871" y="-13905"/>
                  <a:pt x="1705018" y="0"/>
                </a:cubicBezTo>
                <a:cubicBezTo>
                  <a:pt x="1875165" y="13905"/>
                  <a:pt x="2158731" y="-13230"/>
                  <a:pt x="2285712" y="0"/>
                </a:cubicBezTo>
                <a:cubicBezTo>
                  <a:pt x="2412693" y="13230"/>
                  <a:pt x="2661390" y="1228"/>
                  <a:pt x="2940538" y="0"/>
                </a:cubicBezTo>
                <a:cubicBezTo>
                  <a:pt x="3219686" y="-1228"/>
                  <a:pt x="3345158" y="2550"/>
                  <a:pt x="3706560" y="0"/>
                </a:cubicBezTo>
                <a:cubicBezTo>
                  <a:pt x="3689769" y="160116"/>
                  <a:pt x="3695419" y="323139"/>
                  <a:pt x="3706560" y="529782"/>
                </a:cubicBezTo>
                <a:cubicBezTo>
                  <a:pt x="3717701" y="736425"/>
                  <a:pt x="3709261" y="900668"/>
                  <a:pt x="3706560" y="1011884"/>
                </a:cubicBezTo>
                <a:cubicBezTo>
                  <a:pt x="3703859" y="1123100"/>
                  <a:pt x="3704564" y="1365170"/>
                  <a:pt x="3706560" y="1589346"/>
                </a:cubicBezTo>
                <a:cubicBezTo>
                  <a:pt x="3592830" y="1596821"/>
                  <a:pt x="3303056" y="1606364"/>
                  <a:pt x="3162931" y="1589346"/>
                </a:cubicBezTo>
                <a:cubicBezTo>
                  <a:pt x="3022806" y="1572328"/>
                  <a:pt x="2807993" y="1603250"/>
                  <a:pt x="2656368" y="1589346"/>
                </a:cubicBezTo>
                <a:cubicBezTo>
                  <a:pt x="2504743" y="1575442"/>
                  <a:pt x="2311802" y="1609923"/>
                  <a:pt x="2112739" y="1589346"/>
                </a:cubicBezTo>
                <a:cubicBezTo>
                  <a:pt x="1913676" y="1568769"/>
                  <a:pt x="1813180" y="1600397"/>
                  <a:pt x="1569110" y="1589346"/>
                </a:cubicBezTo>
                <a:cubicBezTo>
                  <a:pt x="1325040" y="1578295"/>
                  <a:pt x="1209859" y="1611109"/>
                  <a:pt x="988416" y="1589346"/>
                </a:cubicBezTo>
                <a:cubicBezTo>
                  <a:pt x="766973" y="1567583"/>
                  <a:pt x="463920" y="1572384"/>
                  <a:pt x="0" y="1589346"/>
                </a:cubicBezTo>
                <a:cubicBezTo>
                  <a:pt x="489" y="1419627"/>
                  <a:pt x="-24793" y="1235816"/>
                  <a:pt x="0" y="1027777"/>
                </a:cubicBezTo>
                <a:cubicBezTo>
                  <a:pt x="24793" y="819738"/>
                  <a:pt x="-17902" y="740271"/>
                  <a:pt x="0" y="529782"/>
                </a:cubicBezTo>
                <a:cubicBezTo>
                  <a:pt x="17902" y="319293"/>
                  <a:pt x="-18718" y="177633"/>
                  <a:pt x="0" y="0"/>
                </a:cubicBezTo>
                <a:close/>
              </a:path>
              <a:path w="3706560" h="1589346" stroke="0" extrusionOk="0">
                <a:moveTo>
                  <a:pt x="0" y="0"/>
                </a:moveTo>
                <a:cubicBezTo>
                  <a:pt x="257250" y="8448"/>
                  <a:pt x="349429" y="-12159"/>
                  <a:pt x="654826" y="0"/>
                </a:cubicBezTo>
                <a:cubicBezTo>
                  <a:pt x="960223" y="12159"/>
                  <a:pt x="1063659" y="22990"/>
                  <a:pt x="1198454" y="0"/>
                </a:cubicBezTo>
                <a:cubicBezTo>
                  <a:pt x="1333249" y="-22990"/>
                  <a:pt x="1531425" y="-1740"/>
                  <a:pt x="1705018" y="0"/>
                </a:cubicBezTo>
                <a:cubicBezTo>
                  <a:pt x="1878611" y="1740"/>
                  <a:pt x="2037801" y="-13224"/>
                  <a:pt x="2285712" y="0"/>
                </a:cubicBezTo>
                <a:cubicBezTo>
                  <a:pt x="2533623" y="13224"/>
                  <a:pt x="2630569" y="-15944"/>
                  <a:pt x="2903472" y="0"/>
                </a:cubicBezTo>
                <a:cubicBezTo>
                  <a:pt x="3176375" y="15944"/>
                  <a:pt x="3460608" y="14357"/>
                  <a:pt x="3706560" y="0"/>
                </a:cubicBezTo>
                <a:cubicBezTo>
                  <a:pt x="3705131" y="268166"/>
                  <a:pt x="3714833" y="375555"/>
                  <a:pt x="3706560" y="545675"/>
                </a:cubicBezTo>
                <a:cubicBezTo>
                  <a:pt x="3698287" y="715795"/>
                  <a:pt x="3687496" y="868290"/>
                  <a:pt x="3706560" y="1075457"/>
                </a:cubicBezTo>
                <a:cubicBezTo>
                  <a:pt x="3725624" y="1282624"/>
                  <a:pt x="3721037" y="1342642"/>
                  <a:pt x="3706560" y="1589346"/>
                </a:cubicBezTo>
                <a:cubicBezTo>
                  <a:pt x="3537230" y="1590973"/>
                  <a:pt x="3276748" y="1583715"/>
                  <a:pt x="3088800" y="1589346"/>
                </a:cubicBezTo>
                <a:cubicBezTo>
                  <a:pt x="2900852" y="1594977"/>
                  <a:pt x="2759720" y="1588169"/>
                  <a:pt x="2433974" y="1589346"/>
                </a:cubicBezTo>
                <a:cubicBezTo>
                  <a:pt x="2108228" y="1590523"/>
                  <a:pt x="1959277" y="1573906"/>
                  <a:pt x="1742083" y="1589346"/>
                </a:cubicBezTo>
                <a:cubicBezTo>
                  <a:pt x="1524889" y="1604786"/>
                  <a:pt x="1301652" y="1606558"/>
                  <a:pt x="1050192" y="1589346"/>
                </a:cubicBezTo>
                <a:cubicBezTo>
                  <a:pt x="798732" y="1572134"/>
                  <a:pt x="381218" y="1580353"/>
                  <a:pt x="0" y="1589346"/>
                </a:cubicBezTo>
                <a:cubicBezTo>
                  <a:pt x="-9139" y="1477034"/>
                  <a:pt x="3393" y="1239740"/>
                  <a:pt x="0" y="1059564"/>
                </a:cubicBezTo>
                <a:cubicBezTo>
                  <a:pt x="-3393" y="879388"/>
                  <a:pt x="25253" y="740818"/>
                  <a:pt x="0" y="513889"/>
                </a:cubicBezTo>
                <a:cubicBezTo>
                  <a:pt x="-25253" y="286960"/>
                  <a:pt x="-7684" y="238629"/>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863475805">
                  <a:prstGeom prst="rect">
                    <a:avLst/>
                  </a:prstGeom>
                  <ask:type>
                    <ask:lineSketchFreehand/>
                  </ask:type>
                </ask:lineSketchStyleProps>
              </a:ext>
            </a:extLst>
          </a:ln>
        </p:spPr>
        <p:txBody>
          <a:bodyPr wrap="square">
            <a:spAutoFit/>
          </a:bodyPr>
          <a:lstStyle/>
          <a:p>
            <a:pPr marL="0" marR="0" algn="ctr">
              <a:lnSpc>
                <a:spcPct val="107000"/>
              </a:lnSpc>
              <a:spcBef>
                <a:spcPts val="400"/>
              </a:spcBef>
              <a:spcAft>
                <a:spcPts val="200"/>
              </a:spcAft>
            </a:pPr>
            <a:r>
              <a:rPr lang="en-US" sz="1200" b="1" i="1" kern="100" dirty="0">
                <a:solidFill>
                  <a:srgbClr val="0F4761"/>
                </a:solidFill>
                <a:effectLst/>
                <a:ea typeface="Times New Roman" panose="02020603050405020304" pitchFamily="18" charset="0"/>
                <a:cs typeface="Times New Roman" panose="02020603050405020304" pitchFamily="18" charset="0"/>
              </a:rPr>
              <a:t>Cross-Functional Collaboration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Interdepartmental Meetings</a:t>
            </a:r>
            <a:r>
              <a:rPr lang="en-US" sz="1200" kern="100" dirty="0">
                <a:effectLst/>
                <a:ea typeface="Aptos" panose="020B0004020202020204" pitchFamily="34" charset="0"/>
              </a:rPr>
              <a:t>: Hold regular meetings with cross-functional teams to discuss customer feedback and industry trends.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Unified Action Plans</a:t>
            </a:r>
            <a:r>
              <a:rPr lang="en-US" sz="1200" kern="100" dirty="0">
                <a:effectLst/>
                <a:ea typeface="Aptos" panose="020B0004020202020204" pitchFamily="34" charset="0"/>
              </a:rPr>
              <a:t>: Develop unified action plans that involve all relevant departments in adapting to changing customer needs.</a:t>
            </a:r>
          </a:p>
        </p:txBody>
      </p:sp>
      <p:pic>
        <p:nvPicPr>
          <p:cNvPr id="9" name="Picture 8" descr="Logo&#10;&#10;Description automatically generated">
            <a:extLst>
              <a:ext uri="{FF2B5EF4-FFF2-40B4-BE49-F238E27FC236}">
                <a16:creationId xmlns:a16="http://schemas.microsoft.com/office/drawing/2014/main" id="{440F132E-5809-0E91-FE3C-58E40C96CF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0" name="TextBox 9">
            <a:extLst>
              <a:ext uri="{FF2B5EF4-FFF2-40B4-BE49-F238E27FC236}">
                <a16:creationId xmlns:a16="http://schemas.microsoft.com/office/drawing/2014/main" id="{5FFA76D8-5B88-50A4-C5FE-A7A66414CC34}"/>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1" name="TextBox 10">
            <a:extLst>
              <a:ext uri="{FF2B5EF4-FFF2-40B4-BE49-F238E27FC236}">
                <a16:creationId xmlns:a16="http://schemas.microsoft.com/office/drawing/2014/main" id="{4D2678C7-CF02-457E-C6C9-1EDC61108751}"/>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Poppins" panose="00000500000000000000" pitchFamily="2" charset="0"/>
                <a:ea typeface="Lato Light" panose="020F0502020204030203" pitchFamily="34" charset="0"/>
                <a:cs typeface="Poppins" panose="00000500000000000000" pitchFamily="2" charset="0"/>
              </a:rPr>
              <a:t>Developing an adaptive strategy </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2210542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4FE052-4407-1844-547C-519BFA2C4EC3}"/>
              </a:ext>
            </a:extLst>
          </p:cNvPr>
          <p:cNvSpPr txBox="1"/>
          <p:nvPr/>
        </p:nvSpPr>
        <p:spPr>
          <a:xfrm>
            <a:off x="121725" y="3055788"/>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Adaptive measures</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2316584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Logo&#10;&#10;Description automatically generated">
            <a:extLst>
              <a:ext uri="{FF2B5EF4-FFF2-40B4-BE49-F238E27FC236}">
                <a16:creationId xmlns:a16="http://schemas.microsoft.com/office/drawing/2014/main" id="{327F331D-16C3-D076-9A6B-896FC46E70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3" name="TextBox 12">
            <a:extLst>
              <a:ext uri="{FF2B5EF4-FFF2-40B4-BE49-F238E27FC236}">
                <a16:creationId xmlns:a16="http://schemas.microsoft.com/office/drawing/2014/main" id="{B2FA3B4F-1FA0-9E17-D9F5-E3B94180FEA2}"/>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4" name="TextBox 13">
            <a:extLst>
              <a:ext uri="{FF2B5EF4-FFF2-40B4-BE49-F238E27FC236}">
                <a16:creationId xmlns:a16="http://schemas.microsoft.com/office/drawing/2014/main" id="{C113BA43-DA7D-E858-731D-A292F12DE51C}"/>
              </a:ext>
            </a:extLst>
          </p:cNvPr>
          <p:cNvSpPr txBox="1"/>
          <p:nvPr/>
        </p:nvSpPr>
        <p:spPr>
          <a:xfrm>
            <a:off x="4614401" y="2627474"/>
            <a:ext cx="2792819" cy="2969787"/>
          </a:xfrm>
          <a:custGeom>
            <a:avLst/>
            <a:gdLst>
              <a:gd name="connsiteX0" fmla="*/ 0 w 2792819"/>
              <a:gd name="connsiteY0" fmla="*/ 0 h 2969787"/>
              <a:gd name="connsiteX1" fmla="*/ 502707 w 2792819"/>
              <a:gd name="connsiteY1" fmla="*/ 0 h 2969787"/>
              <a:gd name="connsiteX2" fmla="*/ 1061271 w 2792819"/>
              <a:gd name="connsiteY2" fmla="*/ 0 h 2969787"/>
              <a:gd name="connsiteX3" fmla="*/ 1619835 w 2792819"/>
              <a:gd name="connsiteY3" fmla="*/ 0 h 2969787"/>
              <a:gd name="connsiteX4" fmla="*/ 2206327 w 2792819"/>
              <a:gd name="connsiteY4" fmla="*/ 0 h 2969787"/>
              <a:gd name="connsiteX5" fmla="*/ 2792819 w 2792819"/>
              <a:gd name="connsiteY5" fmla="*/ 0 h 2969787"/>
              <a:gd name="connsiteX6" fmla="*/ 2792819 w 2792819"/>
              <a:gd name="connsiteY6" fmla="*/ 564260 h 2969787"/>
              <a:gd name="connsiteX7" fmla="*/ 2792819 w 2792819"/>
              <a:gd name="connsiteY7" fmla="*/ 1098821 h 2969787"/>
              <a:gd name="connsiteX8" fmla="*/ 2792819 w 2792819"/>
              <a:gd name="connsiteY8" fmla="*/ 1663081 h 2969787"/>
              <a:gd name="connsiteX9" fmla="*/ 2792819 w 2792819"/>
              <a:gd name="connsiteY9" fmla="*/ 2286736 h 2969787"/>
              <a:gd name="connsiteX10" fmla="*/ 2792819 w 2792819"/>
              <a:gd name="connsiteY10" fmla="*/ 2969787 h 2969787"/>
              <a:gd name="connsiteX11" fmla="*/ 2262183 w 2792819"/>
              <a:gd name="connsiteY11" fmla="*/ 2969787 h 2969787"/>
              <a:gd name="connsiteX12" fmla="*/ 1759476 w 2792819"/>
              <a:gd name="connsiteY12" fmla="*/ 2969787 h 2969787"/>
              <a:gd name="connsiteX13" fmla="*/ 1284697 w 2792819"/>
              <a:gd name="connsiteY13" fmla="*/ 2969787 h 2969787"/>
              <a:gd name="connsiteX14" fmla="*/ 670277 w 2792819"/>
              <a:gd name="connsiteY14" fmla="*/ 2969787 h 2969787"/>
              <a:gd name="connsiteX15" fmla="*/ 0 w 2792819"/>
              <a:gd name="connsiteY15" fmla="*/ 2969787 h 2969787"/>
              <a:gd name="connsiteX16" fmla="*/ 0 w 2792819"/>
              <a:gd name="connsiteY16" fmla="*/ 2405527 h 2969787"/>
              <a:gd name="connsiteX17" fmla="*/ 0 w 2792819"/>
              <a:gd name="connsiteY17" fmla="*/ 1752174 h 2969787"/>
              <a:gd name="connsiteX18" fmla="*/ 0 w 2792819"/>
              <a:gd name="connsiteY18" fmla="*/ 1128519 h 2969787"/>
              <a:gd name="connsiteX19" fmla="*/ 0 w 2792819"/>
              <a:gd name="connsiteY19" fmla="*/ 623655 h 2969787"/>
              <a:gd name="connsiteX20" fmla="*/ 0 w 2792819"/>
              <a:gd name="connsiteY20" fmla="*/ 0 h 2969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92819" h="2969787" fill="none" extrusionOk="0">
                <a:moveTo>
                  <a:pt x="0" y="0"/>
                </a:moveTo>
                <a:cubicBezTo>
                  <a:pt x="122429" y="-40356"/>
                  <a:pt x="352937" y="47126"/>
                  <a:pt x="502707" y="0"/>
                </a:cubicBezTo>
                <a:cubicBezTo>
                  <a:pt x="652477" y="-47126"/>
                  <a:pt x="938809" y="3668"/>
                  <a:pt x="1061271" y="0"/>
                </a:cubicBezTo>
                <a:cubicBezTo>
                  <a:pt x="1183733" y="-3668"/>
                  <a:pt x="1491969" y="34557"/>
                  <a:pt x="1619835" y="0"/>
                </a:cubicBezTo>
                <a:cubicBezTo>
                  <a:pt x="1747701" y="-34557"/>
                  <a:pt x="1957835" y="10273"/>
                  <a:pt x="2206327" y="0"/>
                </a:cubicBezTo>
                <a:cubicBezTo>
                  <a:pt x="2454819" y="-10273"/>
                  <a:pt x="2535960" y="3434"/>
                  <a:pt x="2792819" y="0"/>
                </a:cubicBezTo>
                <a:cubicBezTo>
                  <a:pt x="2814660" y="190126"/>
                  <a:pt x="2773831" y="337745"/>
                  <a:pt x="2792819" y="564260"/>
                </a:cubicBezTo>
                <a:cubicBezTo>
                  <a:pt x="2811807" y="790775"/>
                  <a:pt x="2783139" y="971116"/>
                  <a:pt x="2792819" y="1098821"/>
                </a:cubicBezTo>
                <a:cubicBezTo>
                  <a:pt x="2802499" y="1226526"/>
                  <a:pt x="2725239" y="1515164"/>
                  <a:pt x="2792819" y="1663081"/>
                </a:cubicBezTo>
                <a:cubicBezTo>
                  <a:pt x="2860399" y="1810998"/>
                  <a:pt x="2728557" y="2011314"/>
                  <a:pt x="2792819" y="2286736"/>
                </a:cubicBezTo>
                <a:cubicBezTo>
                  <a:pt x="2857081" y="2562158"/>
                  <a:pt x="2747774" y="2672587"/>
                  <a:pt x="2792819" y="2969787"/>
                </a:cubicBezTo>
                <a:cubicBezTo>
                  <a:pt x="2683939" y="3015893"/>
                  <a:pt x="2390962" y="2911533"/>
                  <a:pt x="2262183" y="2969787"/>
                </a:cubicBezTo>
                <a:cubicBezTo>
                  <a:pt x="2133404" y="3028041"/>
                  <a:pt x="1896605" y="2954287"/>
                  <a:pt x="1759476" y="2969787"/>
                </a:cubicBezTo>
                <a:cubicBezTo>
                  <a:pt x="1622347" y="2985287"/>
                  <a:pt x="1480978" y="2926055"/>
                  <a:pt x="1284697" y="2969787"/>
                </a:cubicBezTo>
                <a:cubicBezTo>
                  <a:pt x="1088416" y="3013519"/>
                  <a:pt x="807213" y="2960412"/>
                  <a:pt x="670277" y="2969787"/>
                </a:cubicBezTo>
                <a:cubicBezTo>
                  <a:pt x="533341" y="2979162"/>
                  <a:pt x="318924" y="2949058"/>
                  <a:pt x="0" y="2969787"/>
                </a:cubicBezTo>
                <a:cubicBezTo>
                  <a:pt x="-44633" y="2730287"/>
                  <a:pt x="57430" y="2644078"/>
                  <a:pt x="0" y="2405527"/>
                </a:cubicBezTo>
                <a:cubicBezTo>
                  <a:pt x="-57430" y="2166976"/>
                  <a:pt x="6317" y="2046269"/>
                  <a:pt x="0" y="1752174"/>
                </a:cubicBezTo>
                <a:cubicBezTo>
                  <a:pt x="-6317" y="1458079"/>
                  <a:pt x="14807" y="1332348"/>
                  <a:pt x="0" y="1128519"/>
                </a:cubicBezTo>
                <a:cubicBezTo>
                  <a:pt x="-14807" y="924691"/>
                  <a:pt x="32514" y="848723"/>
                  <a:pt x="0" y="623655"/>
                </a:cubicBezTo>
                <a:cubicBezTo>
                  <a:pt x="-32514" y="398587"/>
                  <a:pt x="17103" y="125521"/>
                  <a:pt x="0" y="0"/>
                </a:cubicBezTo>
                <a:close/>
              </a:path>
              <a:path w="2792819" h="2969787" stroke="0" extrusionOk="0">
                <a:moveTo>
                  <a:pt x="0" y="0"/>
                </a:moveTo>
                <a:cubicBezTo>
                  <a:pt x="173434" y="-57296"/>
                  <a:pt x="327225" y="36869"/>
                  <a:pt x="502707" y="0"/>
                </a:cubicBezTo>
                <a:cubicBezTo>
                  <a:pt x="678189" y="-36869"/>
                  <a:pt x="817615" y="42482"/>
                  <a:pt x="1005415" y="0"/>
                </a:cubicBezTo>
                <a:cubicBezTo>
                  <a:pt x="1193215" y="-42482"/>
                  <a:pt x="1393493" y="972"/>
                  <a:pt x="1536050" y="0"/>
                </a:cubicBezTo>
                <a:cubicBezTo>
                  <a:pt x="1678608" y="-972"/>
                  <a:pt x="1892484" y="5906"/>
                  <a:pt x="2150471" y="0"/>
                </a:cubicBezTo>
                <a:cubicBezTo>
                  <a:pt x="2408458" y="-5906"/>
                  <a:pt x="2583767" y="49993"/>
                  <a:pt x="2792819" y="0"/>
                </a:cubicBezTo>
                <a:cubicBezTo>
                  <a:pt x="2807681" y="107232"/>
                  <a:pt x="2792591" y="321367"/>
                  <a:pt x="2792819" y="504864"/>
                </a:cubicBezTo>
                <a:cubicBezTo>
                  <a:pt x="2793047" y="688361"/>
                  <a:pt x="2732102" y="972459"/>
                  <a:pt x="2792819" y="1128519"/>
                </a:cubicBezTo>
                <a:cubicBezTo>
                  <a:pt x="2853536" y="1284580"/>
                  <a:pt x="2762684" y="1611659"/>
                  <a:pt x="2792819" y="1781872"/>
                </a:cubicBezTo>
                <a:cubicBezTo>
                  <a:pt x="2822954" y="1952085"/>
                  <a:pt x="2782116" y="2196160"/>
                  <a:pt x="2792819" y="2316434"/>
                </a:cubicBezTo>
                <a:cubicBezTo>
                  <a:pt x="2803522" y="2436708"/>
                  <a:pt x="2715656" y="2667222"/>
                  <a:pt x="2792819" y="2969787"/>
                </a:cubicBezTo>
                <a:cubicBezTo>
                  <a:pt x="2594345" y="2995562"/>
                  <a:pt x="2406621" y="2950199"/>
                  <a:pt x="2234255" y="2969787"/>
                </a:cubicBezTo>
                <a:cubicBezTo>
                  <a:pt x="2061889" y="2989375"/>
                  <a:pt x="1934010" y="2916455"/>
                  <a:pt x="1703620" y="2969787"/>
                </a:cubicBezTo>
                <a:cubicBezTo>
                  <a:pt x="1473231" y="3023119"/>
                  <a:pt x="1372214" y="2921545"/>
                  <a:pt x="1228840" y="2969787"/>
                </a:cubicBezTo>
                <a:cubicBezTo>
                  <a:pt x="1085466" y="3018029"/>
                  <a:pt x="953179" y="2960891"/>
                  <a:pt x="698205" y="2969787"/>
                </a:cubicBezTo>
                <a:cubicBezTo>
                  <a:pt x="443231" y="2978683"/>
                  <a:pt x="300848" y="2958754"/>
                  <a:pt x="0" y="2969787"/>
                </a:cubicBezTo>
                <a:cubicBezTo>
                  <a:pt x="-63069" y="2708859"/>
                  <a:pt x="54540" y="2514549"/>
                  <a:pt x="0" y="2316434"/>
                </a:cubicBezTo>
                <a:cubicBezTo>
                  <a:pt x="-54540" y="2118319"/>
                  <a:pt x="5039" y="1949003"/>
                  <a:pt x="0" y="1663081"/>
                </a:cubicBezTo>
                <a:cubicBezTo>
                  <a:pt x="-5039" y="1377159"/>
                  <a:pt x="19061" y="1309448"/>
                  <a:pt x="0" y="1009728"/>
                </a:cubicBezTo>
                <a:cubicBezTo>
                  <a:pt x="-19061" y="710008"/>
                  <a:pt x="45023" y="263002"/>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algn="ctr">
              <a:lnSpc>
                <a:spcPct val="107000"/>
              </a:lnSpc>
              <a:spcBef>
                <a:spcPts val="400"/>
              </a:spcBef>
              <a:spcAft>
                <a:spcPts val="200"/>
              </a:spcAft>
            </a:pPr>
            <a:r>
              <a:rPr lang="en-US" sz="1400" b="1" i="1" kern="100" dirty="0">
                <a:solidFill>
                  <a:srgbClr val="0F4761"/>
                </a:solidFill>
                <a:effectLst/>
                <a:ea typeface="Times New Roman" panose="02020603050405020304" pitchFamily="18" charset="0"/>
                <a:cs typeface="Times New Roman" panose="02020603050405020304" pitchFamily="18" charset="0"/>
              </a:rPr>
              <a:t>Customizing Offerings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rPr>
              <a:t>Personalized Solutions</a:t>
            </a:r>
            <a:r>
              <a:rPr lang="en-US" sz="1400" kern="100" dirty="0">
                <a:effectLst/>
                <a:ea typeface="Aptos" panose="020B0004020202020204" pitchFamily="34" charset="0"/>
              </a:rPr>
              <a:t>: Continuously tailor products and services to meet the evolving needs of different customer segments.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ea typeface="Aptos" panose="020B0004020202020204" pitchFamily="34" charset="0"/>
              </a:rPr>
              <a:t>Dynamic Pricing</a:t>
            </a:r>
            <a:r>
              <a:rPr lang="en-US" sz="1400" kern="100" dirty="0">
                <a:effectLst/>
                <a:ea typeface="Aptos" panose="020B0004020202020204" pitchFamily="34" charset="0"/>
              </a:rPr>
              <a:t>: Implement dynamic pricing strategies that reflect changes in customer demand and market conditions.</a:t>
            </a:r>
          </a:p>
        </p:txBody>
      </p:sp>
      <p:sp>
        <p:nvSpPr>
          <p:cNvPr id="16" name="TextBox 15">
            <a:extLst>
              <a:ext uri="{FF2B5EF4-FFF2-40B4-BE49-F238E27FC236}">
                <a16:creationId xmlns:a16="http://schemas.microsoft.com/office/drawing/2014/main" id="{0DD896B7-509C-9754-AAD9-275BF2C468CB}"/>
              </a:ext>
            </a:extLst>
          </p:cNvPr>
          <p:cNvSpPr txBox="1"/>
          <p:nvPr/>
        </p:nvSpPr>
        <p:spPr>
          <a:xfrm>
            <a:off x="875191" y="3087311"/>
            <a:ext cx="3574060" cy="1786964"/>
          </a:xfrm>
          <a:custGeom>
            <a:avLst/>
            <a:gdLst>
              <a:gd name="connsiteX0" fmla="*/ 0 w 3574060"/>
              <a:gd name="connsiteY0" fmla="*/ 0 h 1786964"/>
              <a:gd name="connsiteX1" fmla="*/ 667158 w 3574060"/>
              <a:gd name="connsiteY1" fmla="*/ 0 h 1786964"/>
              <a:gd name="connsiteX2" fmla="*/ 1298575 w 3574060"/>
              <a:gd name="connsiteY2" fmla="*/ 0 h 1786964"/>
              <a:gd name="connsiteX3" fmla="*/ 1894252 w 3574060"/>
              <a:gd name="connsiteY3" fmla="*/ 0 h 1786964"/>
              <a:gd name="connsiteX4" fmla="*/ 2489928 w 3574060"/>
              <a:gd name="connsiteY4" fmla="*/ 0 h 1786964"/>
              <a:gd name="connsiteX5" fmla="*/ 3574060 w 3574060"/>
              <a:gd name="connsiteY5" fmla="*/ 0 h 1786964"/>
              <a:gd name="connsiteX6" fmla="*/ 3574060 w 3574060"/>
              <a:gd name="connsiteY6" fmla="*/ 559915 h 1786964"/>
              <a:gd name="connsiteX7" fmla="*/ 3574060 w 3574060"/>
              <a:gd name="connsiteY7" fmla="*/ 1191309 h 1786964"/>
              <a:gd name="connsiteX8" fmla="*/ 3574060 w 3574060"/>
              <a:gd name="connsiteY8" fmla="*/ 1786964 h 1786964"/>
              <a:gd name="connsiteX9" fmla="*/ 3014124 w 3574060"/>
              <a:gd name="connsiteY9" fmla="*/ 1786964 h 1786964"/>
              <a:gd name="connsiteX10" fmla="*/ 2489928 w 3574060"/>
              <a:gd name="connsiteY10" fmla="*/ 1786964 h 1786964"/>
              <a:gd name="connsiteX11" fmla="*/ 1929992 w 3574060"/>
              <a:gd name="connsiteY11" fmla="*/ 1786964 h 1786964"/>
              <a:gd name="connsiteX12" fmla="*/ 1262835 w 3574060"/>
              <a:gd name="connsiteY12" fmla="*/ 1786964 h 1786964"/>
              <a:gd name="connsiteX13" fmla="*/ 738639 w 3574060"/>
              <a:gd name="connsiteY13" fmla="*/ 1786964 h 1786964"/>
              <a:gd name="connsiteX14" fmla="*/ 0 w 3574060"/>
              <a:gd name="connsiteY14" fmla="*/ 1786964 h 1786964"/>
              <a:gd name="connsiteX15" fmla="*/ 0 w 3574060"/>
              <a:gd name="connsiteY15" fmla="*/ 1155570 h 1786964"/>
              <a:gd name="connsiteX16" fmla="*/ 0 w 3574060"/>
              <a:gd name="connsiteY16" fmla="*/ 613524 h 1786964"/>
              <a:gd name="connsiteX17" fmla="*/ 0 w 3574060"/>
              <a:gd name="connsiteY17" fmla="*/ 0 h 1786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74060" h="1786964" fill="none" extrusionOk="0">
                <a:moveTo>
                  <a:pt x="0" y="0"/>
                </a:moveTo>
                <a:cubicBezTo>
                  <a:pt x="318110" y="-48435"/>
                  <a:pt x="345862" y="79875"/>
                  <a:pt x="667158" y="0"/>
                </a:cubicBezTo>
                <a:cubicBezTo>
                  <a:pt x="988454" y="-79875"/>
                  <a:pt x="1032002" y="40797"/>
                  <a:pt x="1298575" y="0"/>
                </a:cubicBezTo>
                <a:cubicBezTo>
                  <a:pt x="1565148" y="-40797"/>
                  <a:pt x="1762349" y="70856"/>
                  <a:pt x="1894252" y="0"/>
                </a:cubicBezTo>
                <a:cubicBezTo>
                  <a:pt x="2026155" y="-70856"/>
                  <a:pt x="2322206" y="28942"/>
                  <a:pt x="2489928" y="0"/>
                </a:cubicBezTo>
                <a:cubicBezTo>
                  <a:pt x="2657650" y="-28942"/>
                  <a:pt x="3154272" y="43986"/>
                  <a:pt x="3574060" y="0"/>
                </a:cubicBezTo>
                <a:cubicBezTo>
                  <a:pt x="3586977" y="223158"/>
                  <a:pt x="3538320" y="399885"/>
                  <a:pt x="3574060" y="559915"/>
                </a:cubicBezTo>
                <a:cubicBezTo>
                  <a:pt x="3609800" y="719946"/>
                  <a:pt x="3545365" y="994045"/>
                  <a:pt x="3574060" y="1191309"/>
                </a:cubicBezTo>
                <a:cubicBezTo>
                  <a:pt x="3602755" y="1388573"/>
                  <a:pt x="3503056" y="1605013"/>
                  <a:pt x="3574060" y="1786964"/>
                </a:cubicBezTo>
                <a:cubicBezTo>
                  <a:pt x="3341686" y="1808286"/>
                  <a:pt x="3187512" y="1741838"/>
                  <a:pt x="3014124" y="1786964"/>
                </a:cubicBezTo>
                <a:cubicBezTo>
                  <a:pt x="2840736" y="1832090"/>
                  <a:pt x="2648451" y="1746992"/>
                  <a:pt x="2489928" y="1786964"/>
                </a:cubicBezTo>
                <a:cubicBezTo>
                  <a:pt x="2331405" y="1826936"/>
                  <a:pt x="2181999" y="1768653"/>
                  <a:pt x="1929992" y="1786964"/>
                </a:cubicBezTo>
                <a:cubicBezTo>
                  <a:pt x="1677985" y="1805275"/>
                  <a:pt x="1425325" y="1745525"/>
                  <a:pt x="1262835" y="1786964"/>
                </a:cubicBezTo>
                <a:cubicBezTo>
                  <a:pt x="1100345" y="1828403"/>
                  <a:pt x="869973" y="1747641"/>
                  <a:pt x="738639" y="1786964"/>
                </a:cubicBezTo>
                <a:cubicBezTo>
                  <a:pt x="607305" y="1826287"/>
                  <a:pt x="240537" y="1768987"/>
                  <a:pt x="0" y="1786964"/>
                </a:cubicBezTo>
                <a:cubicBezTo>
                  <a:pt x="-28337" y="1656022"/>
                  <a:pt x="71240" y="1428763"/>
                  <a:pt x="0" y="1155570"/>
                </a:cubicBezTo>
                <a:cubicBezTo>
                  <a:pt x="-71240" y="882377"/>
                  <a:pt x="7350" y="815849"/>
                  <a:pt x="0" y="613524"/>
                </a:cubicBezTo>
                <a:cubicBezTo>
                  <a:pt x="-7350" y="411199"/>
                  <a:pt x="26179" y="217689"/>
                  <a:pt x="0" y="0"/>
                </a:cubicBezTo>
                <a:close/>
              </a:path>
              <a:path w="3574060" h="1786964" stroke="0" extrusionOk="0">
                <a:moveTo>
                  <a:pt x="0" y="0"/>
                </a:moveTo>
                <a:cubicBezTo>
                  <a:pt x="241620" y="-46547"/>
                  <a:pt x="335271" y="38350"/>
                  <a:pt x="524195" y="0"/>
                </a:cubicBezTo>
                <a:cubicBezTo>
                  <a:pt x="713119" y="-38350"/>
                  <a:pt x="825824" y="35129"/>
                  <a:pt x="1048391" y="0"/>
                </a:cubicBezTo>
                <a:cubicBezTo>
                  <a:pt x="1270958" y="-35129"/>
                  <a:pt x="1438001" y="42118"/>
                  <a:pt x="1608327" y="0"/>
                </a:cubicBezTo>
                <a:cubicBezTo>
                  <a:pt x="1778653" y="-42118"/>
                  <a:pt x="2087326" y="5844"/>
                  <a:pt x="2275485" y="0"/>
                </a:cubicBezTo>
                <a:cubicBezTo>
                  <a:pt x="2463644" y="-5844"/>
                  <a:pt x="2762881" y="18933"/>
                  <a:pt x="2942643" y="0"/>
                </a:cubicBezTo>
                <a:cubicBezTo>
                  <a:pt x="3122405" y="-18933"/>
                  <a:pt x="3366195" y="52995"/>
                  <a:pt x="3574060" y="0"/>
                </a:cubicBezTo>
                <a:cubicBezTo>
                  <a:pt x="3596926" y="133804"/>
                  <a:pt x="3571879" y="292925"/>
                  <a:pt x="3574060" y="542046"/>
                </a:cubicBezTo>
                <a:cubicBezTo>
                  <a:pt x="3576241" y="791167"/>
                  <a:pt x="3548403" y="862573"/>
                  <a:pt x="3574060" y="1173440"/>
                </a:cubicBezTo>
                <a:cubicBezTo>
                  <a:pt x="3599717" y="1484307"/>
                  <a:pt x="3529139" y="1501165"/>
                  <a:pt x="3574060" y="1786964"/>
                </a:cubicBezTo>
                <a:cubicBezTo>
                  <a:pt x="3448214" y="1811376"/>
                  <a:pt x="3220230" y="1718083"/>
                  <a:pt x="2978383" y="1786964"/>
                </a:cubicBezTo>
                <a:cubicBezTo>
                  <a:pt x="2736536" y="1855845"/>
                  <a:pt x="2549820" y="1711868"/>
                  <a:pt x="2346966" y="1786964"/>
                </a:cubicBezTo>
                <a:cubicBezTo>
                  <a:pt x="2144112" y="1862060"/>
                  <a:pt x="1976654" y="1764495"/>
                  <a:pt x="1787030" y="1786964"/>
                </a:cubicBezTo>
                <a:cubicBezTo>
                  <a:pt x="1597406" y="1809433"/>
                  <a:pt x="1519499" y="1729003"/>
                  <a:pt x="1298575" y="1786964"/>
                </a:cubicBezTo>
                <a:cubicBezTo>
                  <a:pt x="1077651" y="1844925"/>
                  <a:pt x="928005" y="1776474"/>
                  <a:pt x="738639" y="1786964"/>
                </a:cubicBezTo>
                <a:cubicBezTo>
                  <a:pt x="549273" y="1797454"/>
                  <a:pt x="212122" y="1716436"/>
                  <a:pt x="0" y="1786964"/>
                </a:cubicBezTo>
                <a:cubicBezTo>
                  <a:pt x="-73304" y="1587262"/>
                  <a:pt x="18090" y="1318969"/>
                  <a:pt x="0" y="1155570"/>
                </a:cubicBezTo>
                <a:cubicBezTo>
                  <a:pt x="-18090" y="992171"/>
                  <a:pt x="4668" y="775728"/>
                  <a:pt x="0" y="524176"/>
                </a:cubicBezTo>
                <a:cubicBezTo>
                  <a:pt x="-4668" y="272624"/>
                  <a:pt x="43860" y="225081"/>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algn="ctr">
              <a:lnSpc>
                <a:spcPct val="107000"/>
              </a:lnSpc>
              <a:spcBef>
                <a:spcPts val="400"/>
              </a:spcBef>
              <a:spcAft>
                <a:spcPts val="200"/>
              </a:spcAft>
            </a:pPr>
            <a:r>
              <a:rPr lang="en-US" sz="1200" b="1" i="1" kern="100" dirty="0">
                <a:solidFill>
                  <a:srgbClr val="0F4761"/>
                </a:solidFill>
                <a:effectLst/>
                <a:ea typeface="Times New Roman" panose="02020603050405020304" pitchFamily="18" charset="0"/>
                <a:cs typeface="Times New Roman" panose="02020603050405020304" pitchFamily="18" charset="0"/>
              </a:rPr>
              <a:t>Agile Development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Incremental Updates</a:t>
            </a:r>
            <a:r>
              <a:rPr lang="en-US" sz="1200" kern="100" dirty="0">
                <a:effectLst/>
                <a:ea typeface="Aptos" panose="020B0004020202020204" pitchFamily="34" charset="0"/>
              </a:rPr>
              <a:t>: Implement incremental updates to products and services based on ongoing customer feedback.</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Rapid Prototyping</a:t>
            </a:r>
            <a:r>
              <a:rPr lang="en-US" sz="1200" kern="100" dirty="0">
                <a:effectLst/>
                <a:ea typeface="Aptos" panose="020B0004020202020204" pitchFamily="34" charset="0"/>
              </a:rPr>
              <a:t>: Use rapid prototyping to quickly develop and test new features or products that address emerging customer needs.</a:t>
            </a:r>
          </a:p>
        </p:txBody>
      </p:sp>
      <p:sp>
        <p:nvSpPr>
          <p:cNvPr id="19" name="TextBox 18">
            <a:extLst>
              <a:ext uri="{FF2B5EF4-FFF2-40B4-BE49-F238E27FC236}">
                <a16:creationId xmlns:a16="http://schemas.microsoft.com/office/drawing/2014/main" id="{F03E1D4B-B89F-76F5-ECC4-0B192BCF7BE4}"/>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Adaptive measures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1600689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4FE052-4407-1844-547C-519BFA2C4EC3}"/>
              </a:ext>
            </a:extLst>
          </p:cNvPr>
          <p:cNvSpPr txBox="1"/>
          <p:nvPr/>
        </p:nvSpPr>
        <p:spPr>
          <a:xfrm>
            <a:off x="121725" y="3055788"/>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Implementing tailored solutions.</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1852010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Logo&#10;&#10;Description automatically generated">
            <a:extLst>
              <a:ext uri="{FF2B5EF4-FFF2-40B4-BE49-F238E27FC236}">
                <a16:creationId xmlns:a16="http://schemas.microsoft.com/office/drawing/2014/main" id="{327F331D-16C3-D076-9A6B-896FC46E70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3" name="TextBox 12">
            <a:extLst>
              <a:ext uri="{FF2B5EF4-FFF2-40B4-BE49-F238E27FC236}">
                <a16:creationId xmlns:a16="http://schemas.microsoft.com/office/drawing/2014/main" id="{B2FA3B4F-1FA0-9E17-D9F5-E3B94180FEA2}"/>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9" name="TextBox 18">
            <a:extLst>
              <a:ext uri="{FF2B5EF4-FFF2-40B4-BE49-F238E27FC236}">
                <a16:creationId xmlns:a16="http://schemas.microsoft.com/office/drawing/2014/main" id="{F03E1D4B-B89F-76F5-ECC4-0B192BCF7BE4}"/>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Implementing tailored solutions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
        <p:nvSpPr>
          <p:cNvPr id="2" name="TextBox 1">
            <a:extLst>
              <a:ext uri="{FF2B5EF4-FFF2-40B4-BE49-F238E27FC236}">
                <a16:creationId xmlns:a16="http://schemas.microsoft.com/office/drawing/2014/main" id="{DBF5013B-1D98-CD82-7ED2-5E25233A18AB}"/>
              </a:ext>
            </a:extLst>
          </p:cNvPr>
          <p:cNvSpPr txBox="1"/>
          <p:nvPr/>
        </p:nvSpPr>
        <p:spPr>
          <a:xfrm>
            <a:off x="1491610" y="2280960"/>
            <a:ext cx="4113662" cy="2572435"/>
          </a:xfrm>
          <a:custGeom>
            <a:avLst/>
            <a:gdLst>
              <a:gd name="connsiteX0" fmla="*/ 0 w 4113662"/>
              <a:gd name="connsiteY0" fmla="*/ 0 h 2572435"/>
              <a:gd name="connsiteX1" fmla="*/ 669939 w 4113662"/>
              <a:gd name="connsiteY1" fmla="*/ 0 h 2572435"/>
              <a:gd name="connsiteX2" fmla="*/ 1216469 w 4113662"/>
              <a:gd name="connsiteY2" fmla="*/ 0 h 2572435"/>
              <a:gd name="connsiteX3" fmla="*/ 1804135 w 4113662"/>
              <a:gd name="connsiteY3" fmla="*/ 0 h 2572435"/>
              <a:gd name="connsiteX4" fmla="*/ 2350664 w 4113662"/>
              <a:gd name="connsiteY4" fmla="*/ 0 h 2572435"/>
              <a:gd name="connsiteX5" fmla="*/ 2979467 w 4113662"/>
              <a:gd name="connsiteY5" fmla="*/ 0 h 2572435"/>
              <a:gd name="connsiteX6" fmla="*/ 3525996 w 4113662"/>
              <a:gd name="connsiteY6" fmla="*/ 0 h 2572435"/>
              <a:gd name="connsiteX7" fmla="*/ 4113662 w 4113662"/>
              <a:gd name="connsiteY7" fmla="*/ 0 h 2572435"/>
              <a:gd name="connsiteX8" fmla="*/ 4113662 w 4113662"/>
              <a:gd name="connsiteY8" fmla="*/ 488763 h 2572435"/>
              <a:gd name="connsiteX9" fmla="*/ 4113662 w 4113662"/>
              <a:gd name="connsiteY9" fmla="*/ 977525 h 2572435"/>
              <a:gd name="connsiteX10" fmla="*/ 4113662 w 4113662"/>
              <a:gd name="connsiteY10" fmla="*/ 1517737 h 2572435"/>
              <a:gd name="connsiteX11" fmla="*/ 4113662 w 4113662"/>
              <a:gd name="connsiteY11" fmla="*/ 2006499 h 2572435"/>
              <a:gd name="connsiteX12" fmla="*/ 4113662 w 4113662"/>
              <a:gd name="connsiteY12" fmla="*/ 2572435 h 2572435"/>
              <a:gd name="connsiteX13" fmla="*/ 3567133 w 4113662"/>
              <a:gd name="connsiteY13" fmla="*/ 2572435 h 2572435"/>
              <a:gd name="connsiteX14" fmla="*/ 2979467 w 4113662"/>
              <a:gd name="connsiteY14" fmla="*/ 2572435 h 2572435"/>
              <a:gd name="connsiteX15" fmla="*/ 2432937 w 4113662"/>
              <a:gd name="connsiteY15" fmla="*/ 2572435 h 2572435"/>
              <a:gd name="connsiteX16" fmla="*/ 1804135 w 4113662"/>
              <a:gd name="connsiteY16" fmla="*/ 2572435 h 2572435"/>
              <a:gd name="connsiteX17" fmla="*/ 1257605 w 4113662"/>
              <a:gd name="connsiteY17" fmla="*/ 2572435 h 2572435"/>
              <a:gd name="connsiteX18" fmla="*/ 587666 w 4113662"/>
              <a:gd name="connsiteY18" fmla="*/ 2572435 h 2572435"/>
              <a:gd name="connsiteX19" fmla="*/ 0 w 4113662"/>
              <a:gd name="connsiteY19" fmla="*/ 2572435 h 2572435"/>
              <a:gd name="connsiteX20" fmla="*/ 0 w 4113662"/>
              <a:gd name="connsiteY20" fmla="*/ 2032224 h 2572435"/>
              <a:gd name="connsiteX21" fmla="*/ 0 w 4113662"/>
              <a:gd name="connsiteY21" fmla="*/ 1517737 h 2572435"/>
              <a:gd name="connsiteX22" fmla="*/ 0 w 4113662"/>
              <a:gd name="connsiteY22" fmla="*/ 1028974 h 2572435"/>
              <a:gd name="connsiteX23" fmla="*/ 0 w 4113662"/>
              <a:gd name="connsiteY23" fmla="*/ 463038 h 2572435"/>
              <a:gd name="connsiteX24" fmla="*/ 0 w 4113662"/>
              <a:gd name="connsiteY24" fmla="*/ 0 h 2572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3662" h="2572435" fill="none" extrusionOk="0">
                <a:moveTo>
                  <a:pt x="0" y="0"/>
                </a:moveTo>
                <a:cubicBezTo>
                  <a:pt x="186478" y="-32995"/>
                  <a:pt x="350299" y="48803"/>
                  <a:pt x="669939" y="0"/>
                </a:cubicBezTo>
                <a:cubicBezTo>
                  <a:pt x="989579" y="-48803"/>
                  <a:pt x="944791" y="57323"/>
                  <a:pt x="1216469" y="0"/>
                </a:cubicBezTo>
                <a:cubicBezTo>
                  <a:pt x="1488147" y="-57323"/>
                  <a:pt x="1530721" y="16298"/>
                  <a:pt x="1804135" y="0"/>
                </a:cubicBezTo>
                <a:cubicBezTo>
                  <a:pt x="2077549" y="-16298"/>
                  <a:pt x="2139785" y="43678"/>
                  <a:pt x="2350664" y="0"/>
                </a:cubicBezTo>
                <a:cubicBezTo>
                  <a:pt x="2561543" y="-43678"/>
                  <a:pt x="2853370" y="11504"/>
                  <a:pt x="2979467" y="0"/>
                </a:cubicBezTo>
                <a:cubicBezTo>
                  <a:pt x="3105564" y="-11504"/>
                  <a:pt x="3299506" y="61025"/>
                  <a:pt x="3525996" y="0"/>
                </a:cubicBezTo>
                <a:cubicBezTo>
                  <a:pt x="3752486" y="-61025"/>
                  <a:pt x="3877631" y="4858"/>
                  <a:pt x="4113662" y="0"/>
                </a:cubicBezTo>
                <a:cubicBezTo>
                  <a:pt x="4164571" y="102054"/>
                  <a:pt x="4103088" y="350145"/>
                  <a:pt x="4113662" y="488763"/>
                </a:cubicBezTo>
                <a:cubicBezTo>
                  <a:pt x="4124236" y="627381"/>
                  <a:pt x="4069732" y="768480"/>
                  <a:pt x="4113662" y="977525"/>
                </a:cubicBezTo>
                <a:cubicBezTo>
                  <a:pt x="4157592" y="1186570"/>
                  <a:pt x="4055130" y="1308308"/>
                  <a:pt x="4113662" y="1517737"/>
                </a:cubicBezTo>
                <a:cubicBezTo>
                  <a:pt x="4172194" y="1727166"/>
                  <a:pt x="4084794" y="1885065"/>
                  <a:pt x="4113662" y="2006499"/>
                </a:cubicBezTo>
                <a:cubicBezTo>
                  <a:pt x="4142530" y="2127933"/>
                  <a:pt x="4066503" y="2383757"/>
                  <a:pt x="4113662" y="2572435"/>
                </a:cubicBezTo>
                <a:cubicBezTo>
                  <a:pt x="3861706" y="2589046"/>
                  <a:pt x="3710363" y="2529947"/>
                  <a:pt x="3567133" y="2572435"/>
                </a:cubicBezTo>
                <a:cubicBezTo>
                  <a:pt x="3423903" y="2614923"/>
                  <a:pt x="3152487" y="2513149"/>
                  <a:pt x="2979467" y="2572435"/>
                </a:cubicBezTo>
                <a:cubicBezTo>
                  <a:pt x="2806447" y="2631721"/>
                  <a:pt x="2585932" y="2548436"/>
                  <a:pt x="2432937" y="2572435"/>
                </a:cubicBezTo>
                <a:cubicBezTo>
                  <a:pt x="2279942" y="2596434"/>
                  <a:pt x="1944938" y="2544635"/>
                  <a:pt x="1804135" y="2572435"/>
                </a:cubicBezTo>
                <a:cubicBezTo>
                  <a:pt x="1663332" y="2600235"/>
                  <a:pt x="1420154" y="2551624"/>
                  <a:pt x="1257605" y="2572435"/>
                </a:cubicBezTo>
                <a:cubicBezTo>
                  <a:pt x="1095056" y="2593246"/>
                  <a:pt x="901319" y="2550615"/>
                  <a:pt x="587666" y="2572435"/>
                </a:cubicBezTo>
                <a:cubicBezTo>
                  <a:pt x="274013" y="2594255"/>
                  <a:pt x="243867" y="2552829"/>
                  <a:pt x="0" y="2572435"/>
                </a:cubicBezTo>
                <a:cubicBezTo>
                  <a:pt x="-42277" y="2450092"/>
                  <a:pt x="55512" y="2189838"/>
                  <a:pt x="0" y="2032224"/>
                </a:cubicBezTo>
                <a:cubicBezTo>
                  <a:pt x="-55512" y="1874610"/>
                  <a:pt x="59681" y="1685324"/>
                  <a:pt x="0" y="1517737"/>
                </a:cubicBezTo>
                <a:cubicBezTo>
                  <a:pt x="-59681" y="1350150"/>
                  <a:pt x="15005" y="1239658"/>
                  <a:pt x="0" y="1028974"/>
                </a:cubicBezTo>
                <a:cubicBezTo>
                  <a:pt x="-15005" y="818290"/>
                  <a:pt x="48108" y="715925"/>
                  <a:pt x="0" y="463038"/>
                </a:cubicBezTo>
                <a:cubicBezTo>
                  <a:pt x="-48108" y="210151"/>
                  <a:pt x="17390" y="98346"/>
                  <a:pt x="0" y="0"/>
                </a:cubicBezTo>
                <a:close/>
              </a:path>
              <a:path w="4113662" h="2572435" stroke="0" extrusionOk="0">
                <a:moveTo>
                  <a:pt x="0" y="0"/>
                </a:moveTo>
                <a:cubicBezTo>
                  <a:pt x="200937" y="-48546"/>
                  <a:pt x="282429" y="7062"/>
                  <a:pt x="505393" y="0"/>
                </a:cubicBezTo>
                <a:cubicBezTo>
                  <a:pt x="728357" y="-7062"/>
                  <a:pt x="885637" y="57198"/>
                  <a:pt x="1010786" y="0"/>
                </a:cubicBezTo>
                <a:cubicBezTo>
                  <a:pt x="1135935" y="-57198"/>
                  <a:pt x="1409080" y="10984"/>
                  <a:pt x="1557315" y="0"/>
                </a:cubicBezTo>
                <a:cubicBezTo>
                  <a:pt x="1705550" y="-10984"/>
                  <a:pt x="2041705" y="55949"/>
                  <a:pt x="2227254" y="0"/>
                </a:cubicBezTo>
                <a:cubicBezTo>
                  <a:pt x="2412803" y="-55949"/>
                  <a:pt x="2722783" y="19660"/>
                  <a:pt x="2897193" y="0"/>
                </a:cubicBezTo>
                <a:cubicBezTo>
                  <a:pt x="3071603" y="-19660"/>
                  <a:pt x="3258840" y="34469"/>
                  <a:pt x="3361450" y="0"/>
                </a:cubicBezTo>
                <a:cubicBezTo>
                  <a:pt x="3464060" y="-34469"/>
                  <a:pt x="3930927" y="2039"/>
                  <a:pt x="4113662" y="0"/>
                </a:cubicBezTo>
                <a:cubicBezTo>
                  <a:pt x="4142018" y="94561"/>
                  <a:pt x="4089850" y="362571"/>
                  <a:pt x="4113662" y="463038"/>
                </a:cubicBezTo>
                <a:cubicBezTo>
                  <a:pt x="4137474" y="563505"/>
                  <a:pt x="4082535" y="715659"/>
                  <a:pt x="4113662" y="926077"/>
                </a:cubicBezTo>
                <a:cubicBezTo>
                  <a:pt x="4144789" y="1136495"/>
                  <a:pt x="4085383" y="1235783"/>
                  <a:pt x="4113662" y="1440564"/>
                </a:cubicBezTo>
                <a:cubicBezTo>
                  <a:pt x="4141941" y="1645345"/>
                  <a:pt x="4052656" y="1797792"/>
                  <a:pt x="4113662" y="1955051"/>
                </a:cubicBezTo>
                <a:cubicBezTo>
                  <a:pt x="4174668" y="2112310"/>
                  <a:pt x="4103088" y="2411106"/>
                  <a:pt x="4113662" y="2572435"/>
                </a:cubicBezTo>
                <a:cubicBezTo>
                  <a:pt x="3855115" y="2588305"/>
                  <a:pt x="3776348" y="2525814"/>
                  <a:pt x="3443723" y="2572435"/>
                </a:cubicBezTo>
                <a:cubicBezTo>
                  <a:pt x="3111098" y="2619056"/>
                  <a:pt x="3048568" y="2522692"/>
                  <a:pt x="2897193" y="2572435"/>
                </a:cubicBezTo>
                <a:cubicBezTo>
                  <a:pt x="2745818" y="2622178"/>
                  <a:pt x="2371643" y="2507311"/>
                  <a:pt x="2227254" y="2572435"/>
                </a:cubicBezTo>
                <a:cubicBezTo>
                  <a:pt x="2082865" y="2637559"/>
                  <a:pt x="1735554" y="2568484"/>
                  <a:pt x="1557315" y="2572435"/>
                </a:cubicBezTo>
                <a:cubicBezTo>
                  <a:pt x="1379076" y="2576386"/>
                  <a:pt x="1210265" y="2546476"/>
                  <a:pt x="1010786" y="2572435"/>
                </a:cubicBezTo>
                <a:cubicBezTo>
                  <a:pt x="811307" y="2598394"/>
                  <a:pt x="318555" y="2551386"/>
                  <a:pt x="0" y="2572435"/>
                </a:cubicBezTo>
                <a:cubicBezTo>
                  <a:pt x="-34580" y="2293174"/>
                  <a:pt x="49101" y="2225281"/>
                  <a:pt x="0" y="2006499"/>
                </a:cubicBezTo>
                <a:cubicBezTo>
                  <a:pt x="-49101" y="1787717"/>
                  <a:pt x="8738" y="1669192"/>
                  <a:pt x="0" y="1543461"/>
                </a:cubicBezTo>
                <a:cubicBezTo>
                  <a:pt x="-8738" y="1417730"/>
                  <a:pt x="54906" y="1272795"/>
                  <a:pt x="0" y="1028974"/>
                </a:cubicBezTo>
                <a:cubicBezTo>
                  <a:pt x="-54906" y="785153"/>
                  <a:pt x="7265" y="746100"/>
                  <a:pt x="0" y="565936"/>
                </a:cubicBezTo>
                <a:cubicBezTo>
                  <a:pt x="-7265" y="385772"/>
                  <a:pt x="14976" y="151088"/>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algn="ctr">
              <a:lnSpc>
                <a:spcPct val="107000"/>
              </a:lnSpc>
              <a:spcBef>
                <a:spcPts val="400"/>
              </a:spcBef>
              <a:spcAft>
                <a:spcPts val="200"/>
              </a:spcAft>
            </a:pPr>
            <a:r>
              <a:rPr lang="en-US" sz="1600" b="1" i="1" kern="100" dirty="0">
                <a:solidFill>
                  <a:srgbClr val="0F4761"/>
                </a:solidFill>
                <a:effectLst/>
                <a:ea typeface="Times New Roman" panose="02020603050405020304" pitchFamily="18" charset="0"/>
                <a:cs typeface="Times New Roman" panose="02020603050405020304" pitchFamily="18" charset="0"/>
              </a:rPr>
              <a:t>Tracking Key Performance Indicators (KPIs)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600" b="1" kern="100" dirty="0">
                <a:effectLst/>
                <a:ea typeface="Aptos" panose="020B0004020202020204" pitchFamily="34" charset="0"/>
              </a:rPr>
              <a:t>Customer Satisfaction</a:t>
            </a:r>
            <a:r>
              <a:rPr lang="en-US" sz="1600" kern="100" dirty="0">
                <a:effectLst/>
                <a:ea typeface="Aptos" panose="020B0004020202020204" pitchFamily="34" charset="0"/>
              </a:rPr>
              <a:t>: Regularly measure customer satisfaction scores to assess the impact of adaptive measures.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600" b="1" kern="100" dirty="0">
                <a:effectLst/>
                <a:ea typeface="Aptos" panose="020B0004020202020204" pitchFamily="34" charset="0"/>
              </a:rPr>
              <a:t>Retention Rates</a:t>
            </a:r>
            <a:r>
              <a:rPr lang="en-US" sz="1600" kern="100" dirty="0">
                <a:effectLst/>
                <a:ea typeface="Aptos" panose="020B0004020202020204" pitchFamily="34" charset="0"/>
              </a:rPr>
              <a:t>: Monitor customer retention rates to evaluate the effectiveness of changes in meeting customer needs.</a:t>
            </a:r>
          </a:p>
        </p:txBody>
      </p:sp>
    </p:spTree>
    <p:extLst>
      <p:ext uri="{BB962C8B-B14F-4D97-AF65-F5344CB8AC3E}">
        <p14:creationId xmlns:p14="http://schemas.microsoft.com/office/powerpoint/2010/main" val="4072577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4FE052-4407-1844-547C-519BFA2C4EC3}"/>
              </a:ext>
            </a:extLst>
          </p:cNvPr>
          <p:cNvSpPr txBox="1"/>
          <p:nvPr/>
        </p:nvSpPr>
        <p:spPr>
          <a:xfrm>
            <a:off x="121725" y="3064932"/>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Monitoring &amp; measuring impact.</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1695485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Logo&#10;&#10;Description automatically generated">
            <a:extLst>
              <a:ext uri="{FF2B5EF4-FFF2-40B4-BE49-F238E27FC236}">
                <a16:creationId xmlns:a16="http://schemas.microsoft.com/office/drawing/2014/main" id="{327F331D-16C3-D076-9A6B-896FC46E70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3" name="TextBox 12">
            <a:extLst>
              <a:ext uri="{FF2B5EF4-FFF2-40B4-BE49-F238E27FC236}">
                <a16:creationId xmlns:a16="http://schemas.microsoft.com/office/drawing/2014/main" id="{B2FA3B4F-1FA0-9E17-D9F5-E3B94180FEA2}"/>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4" name="TextBox 13">
            <a:extLst>
              <a:ext uri="{FF2B5EF4-FFF2-40B4-BE49-F238E27FC236}">
                <a16:creationId xmlns:a16="http://schemas.microsoft.com/office/drawing/2014/main" id="{C113BA43-DA7D-E858-731D-A292F12DE51C}"/>
              </a:ext>
            </a:extLst>
          </p:cNvPr>
          <p:cNvSpPr txBox="1"/>
          <p:nvPr/>
        </p:nvSpPr>
        <p:spPr>
          <a:xfrm>
            <a:off x="6096000" y="1648993"/>
            <a:ext cx="3754455" cy="3833935"/>
          </a:xfrm>
          <a:custGeom>
            <a:avLst/>
            <a:gdLst>
              <a:gd name="connsiteX0" fmla="*/ 0 w 3754455"/>
              <a:gd name="connsiteY0" fmla="*/ 0 h 3833935"/>
              <a:gd name="connsiteX1" fmla="*/ 423717 w 3754455"/>
              <a:gd name="connsiteY1" fmla="*/ 0 h 3833935"/>
              <a:gd name="connsiteX2" fmla="*/ 847434 w 3754455"/>
              <a:gd name="connsiteY2" fmla="*/ 0 h 3833935"/>
              <a:gd name="connsiteX3" fmla="*/ 1346240 w 3754455"/>
              <a:gd name="connsiteY3" fmla="*/ 0 h 3833935"/>
              <a:gd name="connsiteX4" fmla="*/ 1807502 w 3754455"/>
              <a:gd name="connsiteY4" fmla="*/ 0 h 3833935"/>
              <a:gd name="connsiteX5" fmla="*/ 2231219 w 3754455"/>
              <a:gd name="connsiteY5" fmla="*/ 0 h 3833935"/>
              <a:gd name="connsiteX6" fmla="*/ 2692481 w 3754455"/>
              <a:gd name="connsiteY6" fmla="*/ 0 h 3833935"/>
              <a:gd name="connsiteX7" fmla="*/ 3266376 w 3754455"/>
              <a:gd name="connsiteY7" fmla="*/ 0 h 3833935"/>
              <a:gd name="connsiteX8" fmla="*/ 3754455 w 3754455"/>
              <a:gd name="connsiteY8" fmla="*/ 0 h 3833935"/>
              <a:gd name="connsiteX9" fmla="*/ 3754455 w 3754455"/>
              <a:gd name="connsiteY9" fmla="*/ 509366 h 3833935"/>
              <a:gd name="connsiteX10" fmla="*/ 3754455 w 3754455"/>
              <a:gd name="connsiteY10" fmla="*/ 980392 h 3833935"/>
              <a:gd name="connsiteX11" fmla="*/ 3754455 w 3754455"/>
              <a:gd name="connsiteY11" fmla="*/ 1413079 h 3833935"/>
              <a:gd name="connsiteX12" fmla="*/ 3754455 w 3754455"/>
              <a:gd name="connsiteY12" fmla="*/ 1922445 h 3833935"/>
              <a:gd name="connsiteX13" fmla="*/ 3754455 w 3754455"/>
              <a:gd name="connsiteY13" fmla="*/ 2508489 h 3833935"/>
              <a:gd name="connsiteX14" fmla="*/ 3754455 w 3754455"/>
              <a:gd name="connsiteY14" fmla="*/ 3017855 h 3833935"/>
              <a:gd name="connsiteX15" fmla="*/ 3754455 w 3754455"/>
              <a:gd name="connsiteY15" fmla="*/ 3833935 h 3833935"/>
              <a:gd name="connsiteX16" fmla="*/ 3180560 w 3754455"/>
              <a:gd name="connsiteY16" fmla="*/ 3833935 h 3833935"/>
              <a:gd name="connsiteX17" fmla="*/ 2719298 w 3754455"/>
              <a:gd name="connsiteY17" fmla="*/ 3833935 h 3833935"/>
              <a:gd name="connsiteX18" fmla="*/ 2295581 w 3754455"/>
              <a:gd name="connsiteY18" fmla="*/ 3833935 h 3833935"/>
              <a:gd name="connsiteX19" fmla="*/ 1759230 w 3754455"/>
              <a:gd name="connsiteY19" fmla="*/ 3833935 h 3833935"/>
              <a:gd name="connsiteX20" fmla="*/ 1147791 w 3754455"/>
              <a:gd name="connsiteY20" fmla="*/ 3833935 h 3833935"/>
              <a:gd name="connsiteX21" fmla="*/ 611440 w 3754455"/>
              <a:gd name="connsiteY21" fmla="*/ 3833935 h 3833935"/>
              <a:gd name="connsiteX22" fmla="*/ 0 w 3754455"/>
              <a:gd name="connsiteY22" fmla="*/ 3833935 h 3833935"/>
              <a:gd name="connsiteX23" fmla="*/ 0 w 3754455"/>
              <a:gd name="connsiteY23" fmla="*/ 3247891 h 3833935"/>
              <a:gd name="connsiteX24" fmla="*/ 0 w 3754455"/>
              <a:gd name="connsiteY24" fmla="*/ 2623507 h 3833935"/>
              <a:gd name="connsiteX25" fmla="*/ 0 w 3754455"/>
              <a:gd name="connsiteY25" fmla="*/ 2190820 h 3833935"/>
              <a:gd name="connsiteX26" fmla="*/ 0 w 3754455"/>
              <a:gd name="connsiteY26" fmla="*/ 1643115 h 3833935"/>
              <a:gd name="connsiteX27" fmla="*/ 0 w 3754455"/>
              <a:gd name="connsiteY27" fmla="*/ 1018731 h 3833935"/>
              <a:gd name="connsiteX28" fmla="*/ 0 w 3754455"/>
              <a:gd name="connsiteY28" fmla="*/ 471026 h 3833935"/>
              <a:gd name="connsiteX29" fmla="*/ 0 w 3754455"/>
              <a:gd name="connsiteY29" fmla="*/ 0 h 3833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754455" h="3833935" fill="none" extrusionOk="0">
                <a:moveTo>
                  <a:pt x="0" y="0"/>
                </a:moveTo>
                <a:cubicBezTo>
                  <a:pt x="122781" y="-36636"/>
                  <a:pt x="318688" y="23593"/>
                  <a:pt x="423717" y="0"/>
                </a:cubicBezTo>
                <a:cubicBezTo>
                  <a:pt x="528746" y="-23593"/>
                  <a:pt x="712052" y="12494"/>
                  <a:pt x="847434" y="0"/>
                </a:cubicBezTo>
                <a:cubicBezTo>
                  <a:pt x="982816" y="-12494"/>
                  <a:pt x="1105191" y="23631"/>
                  <a:pt x="1346240" y="0"/>
                </a:cubicBezTo>
                <a:cubicBezTo>
                  <a:pt x="1587289" y="-23631"/>
                  <a:pt x="1604736" y="51057"/>
                  <a:pt x="1807502" y="0"/>
                </a:cubicBezTo>
                <a:cubicBezTo>
                  <a:pt x="2010268" y="-51057"/>
                  <a:pt x="2090397" y="41521"/>
                  <a:pt x="2231219" y="0"/>
                </a:cubicBezTo>
                <a:cubicBezTo>
                  <a:pt x="2372041" y="-41521"/>
                  <a:pt x="2589453" y="42434"/>
                  <a:pt x="2692481" y="0"/>
                </a:cubicBezTo>
                <a:cubicBezTo>
                  <a:pt x="2795509" y="-42434"/>
                  <a:pt x="3055429" y="25603"/>
                  <a:pt x="3266376" y="0"/>
                </a:cubicBezTo>
                <a:cubicBezTo>
                  <a:pt x="3477324" y="-25603"/>
                  <a:pt x="3563362" y="57871"/>
                  <a:pt x="3754455" y="0"/>
                </a:cubicBezTo>
                <a:cubicBezTo>
                  <a:pt x="3791782" y="253529"/>
                  <a:pt x="3724256" y="297208"/>
                  <a:pt x="3754455" y="509366"/>
                </a:cubicBezTo>
                <a:cubicBezTo>
                  <a:pt x="3784654" y="721524"/>
                  <a:pt x="3730944" y="860465"/>
                  <a:pt x="3754455" y="980392"/>
                </a:cubicBezTo>
                <a:cubicBezTo>
                  <a:pt x="3777966" y="1100319"/>
                  <a:pt x="3715478" y="1218603"/>
                  <a:pt x="3754455" y="1413079"/>
                </a:cubicBezTo>
                <a:cubicBezTo>
                  <a:pt x="3793432" y="1607555"/>
                  <a:pt x="3729675" y="1708176"/>
                  <a:pt x="3754455" y="1922445"/>
                </a:cubicBezTo>
                <a:cubicBezTo>
                  <a:pt x="3779235" y="2136714"/>
                  <a:pt x="3725926" y="2260148"/>
                  <a:pt x="3754455" y="2508489"/>
                </a:cubicBezTo>
                <a:cubicBezTo>
                  <a:pt x="3782984" y="2756830"/>
                  <a:pt x="3709307" y="2784871"/>
                  <a:pt x="3754455" y="3017855"/>
                </a:cubicBezTo>
                <a:cubicBezTo>
                  <a:pt x="3799603" y="3250839"/>
                  <a:pt x="3709966" y="3661194"/>
                  <a:pt x="3754455" y="3833935"/>
                </a:cubicBezTo>
                <a:cubicBezTo>
                  <a:pt x="3563871" y="3855289"/>
                  <a:pt x="3453737" y="3781519"/>
                  <a:pt x="3180560" y="3833935"/>
                </a:cubicBezTo>
                <a:cubicBezTo>
                  <a:pt x="2907383" y="3886351"/>
                  <a:pt x="2913166" y="3829140"/>
                  <a:pt x="2719298" y="3833935"/>
                </a:cubicBezTo>
                <a:cubicBezTo>
                  <a:pt x="2525430" y="3838730"/>
                  <a:pt x="2383588" y="3815548"/>
                  <a:pt x="2295581" y="3833935"/>
                </a:cubicBezTo>
                <a:cubicBezTo>
                  <a:pt x="2207574" y="3852322"/>
                  <a:pt x="2020140" y="3831904"/>
                  <a:pt x="1759230" y="3833935"/>
                </a:cubicBezTo>
                <a:cubicBezTo>
                  <a:pt x="1498320" y="3835966"/>
                  <a:pt x="1418455" y="3804160"/>
                  <a:pt x="1147791" y="3833935"/>
                </a:cubicBezTo>
                <a:cubicBezTo>
                  <a:pt x="877127" y="3863710"/>
                  <a:pt x="843591" y="3773386"/>
                  <a:pt x="611440" y="3833935"/>
                </a:cubicBezTo>
                <a:cubicBezTo>
                  <a:pt x="379289" y="3894484"/>
                  <a:pt x="271623" y="3781764"/>
                  <a:pt x="0" y="3833935"/>
                </a:cubicBezTo>
                <a:cubicBezTo>
                  <a:pt x="-48644" y="3710070"/>
                  <a:pt x="38562" y="3512256"/>
                  <a:pt x="0" y="3247891"/>
                </a:cubicBezTo>
                <a:cubicBezTo>
                  <a:pt x="-38562" y="2983526"/>
                  <a:pt x="45170" y="2761997"/>
                  <a:pt x="0" y="2623507"/>
                </a:cubicBezTo>
                <a:cubicBezTo>
                  <a:pt x="-45170" y="2485017"/>
                  <a:pt x="20083" y="2280787"/>
                  <a:pt x="0" y="2190820"/>
                </a:cubicBezTo>
                <a:cubicBezTo>
                  <a:pt x="-20083" y="2100853"/>
                  <a:pt x="6655" y="1780268"/>
                  <a:pt x="0" y="1643115"/>
                </a:cubicBezTo>
                <a:cubicBezTo>
                  <a:pt x="-6655" y="1505962"/>
                  <a:pt x="15816" y="1208568"/>
                  <a:pt x="0" y="1018731"/>
                </a:cubicBezTo>
                <a:cubicBezTo>
                  <a:pt x="-15816" y="828894"/>
                  <a:pt x="23867" y="623419"/>
                  <a:pt x="0" y="471026"/>
                </a:cubicBezTo>
                <a:cubicBezTo>
                  <a:pt x="-23867" y="318634"/>
                  <a:pt x="29036" y="193282"/>
                  <a:pt x="0" y="0"/>
                </a:cubicBezTo>
                <a:close/>
              </a:path>
              <a:path w="3754455" h="3833935" stroke="0" extrusionOk="0">
                <a:moveTo>
                  <a:pt x="0" y="0"/>
                </a:moveTo>
                <a:cubicBezTo>
                  <a:pt x="216105" y="-34660"/>
                  <a:pt x="274667" y="35209"/>
                  <a:pt x="461262" y="0"/>
                </a:cubicBezTo>
                <a:cubicBezTo>
                  <a:pt x="647857" y="-35209"/>
                  <a:pt x="794207" y="22747"/>
                  <a:pt x="922523" y="0"/>
                </a:cubicBezTo>
                <a:cubicBezTo>
                  <a:pt x="1050839" y="-22747"/>
                  <a:pt x="1258128" y="23375"/>
                  <a:pt x="1421329" y="0"/>
                </a:cubicBezTo>
                <a:cubicBezTo>
                  <a:pt x="1584530" y="-23375"/>
                  <a:pt x="1782373" y="35768"/>
                  <a:pt x="2032769" y="0"/>
                </a:cubicBezTo>
                <a:cubicBezTo>
                  <a:pt x="2283165" y="-35768"/>
                  <a:pt x="2492110" y="65427"/>
                  <a:pt x="2644209" y="0"/>
                </a:cubicBezTo>
                <a:cubicBezTo>
                  <a:pt x="2796308" y="-65427"/>
                  <a:pt x="2972032" y="45447"/>
                  <a:pt x="3067926" y="0"/>
                </a:cubicBezTo>
                <a:cubicBezTo>
                  <a:pt x="3163820" y="-45447"/>
                  <a:pt x="3480787" y="42343"/>
                  <a:pt x="3754455" y="0"/>
                </a:cubicBezTo>
                <a:cubicBezTo>
                  <a:pt x="3775037" y="227603"/>
                  <a:pt x="3730421" y="251862"/>
                  <a:pt x="3754455" y="471026"/>
                </a:cubicBezTo>
                <a:cubicBezTo>
                  <a:pt x="3778489" y="690190"/>
                  <a:pt x="3746229" y="806255"/>
                  <a:pt x="3754455" y="942053"/>
                </a:cubicBezTo>
                <a:cubicBezTo>
                  <a:pt x="3762681" y="1077851"/>
                  <a:pt x="3693900" y="1376293"/>
                  <a:pt x="3754455" y="1489758"/>
                </a:cubicBezTo>
                <a:cubicBezTo>
                  <a:pt x="3815010" y="1603224"/>
                  <a:pt x="3736531" y="1927243"/>
                  <a:pt x="3754455" y="2037463"/>
                </a:cubicBezTo>
                <a:cubicBezTo>
                  <a:pt x="3772379" y="2147684"/>
                  <a:pt x="3749941" y="2528885"/>
                  <a:pt x="3754455" y="2661846"/>
                </a:cubicBezTo>
                <a:cubicBezTo>
                  <a:pt x="3758969" y="2794807"/>
                  <a:pt x="3713579" y="3151479"/>
                  <a:pt x="3754455" y="3286230"/>
                </a:cubicBezTo>
                <a:cubicBezTo>
                  <a:pt x="3795331" y="3420981"/>
                  <a:pt x="3705456" y="3580689"/>
                  <a:pt x="3754455" y="3833935"/>
                </a:cubicBezTo>
                <a:cubicBezTo>
                  <a:pt x="3554196" y="3849992"/>
                  <a:pt x="3432323" y="3794351"/>
                  <a:pt x="3330738" y="3833935"/>
                </a:cubicBezTo>
                <a:cubicBezTo>
                  <a:pt x="3229153" y="3873519"/>
                  <a:pt x="2969651" y="3809039"/>
                  <a:pt x="2719298" y="3833935"/>
                </a:cubicBezTo>
                <a:cubicBezTo>
                  <a:pt x="2468945" y="3858831"/>
                  <a:pt x="2359884" y="3812761"/>
                  <a:pt x="2220492" y="3833935"/>
                </a:cubicBezTo>
                <a:cubicBezTo>
                  <a:pt x="2081100" y="3855109"/>
                  <a:pt x="1923348" y="3785443"/>
                  <a:pt x="1721686" y="3833935"/>
                </a:cubicBezTo>
                <a:cubicBezTo>
                  <a:pt x="1520024" y="3882427"/>
                  <a:pt x="1240052" y="3774240"/>
                  <a:pt x="1110246" y="3833935"/>
                </a:cubicBezTo>
                <a:cubicBezTo>
                  <a:pt x="980440" y="3893630"/>
                  <a:pt x="758599" y="3817897"/>
                  <a:pt x="611440" y="3833935"/>
                </a:cubicBezTo>
                <a:cubicBezTo>
                  <a:pt x="464281" y="3849973"/>
                  <a:pt x="236207" y="3814416"/>
                  <a:pt x="0" y="3833935"/>
                </a:cubicBezTo>
                <a:cubicBezTo>
                  <a:pt x="-39057" y="3730443"/>
                  <a:pt x="35954" y="3553183"/>
                  <a:pt x="0" y="3401248"/>
                </a:cubicBezTo>
                <a:cubicBezTo>
                  <a:pt x="-35954" y="3249313"/>
                  <a:pt x="43844" y="3070100"/>
                  <a:pt x="0" y="2968561"/>
                </a:cubicBezTo>
                <a:cubicBezTo>
                  <a:pt x="-43844" y="2867022"/>
                  <a:pt x="73857" y="2563110"/>
                  <a:pt x="0" y="2344177"/>
                </a:cubicBezTo>
                <a:cubicBezTo>
                  <a:pt x="-73857" y="2125244"/>
                  <a:pt x="39144" y="2033765"/>
                  <a:pt x="0" y="1873151"/>
                </a:cubicBezTo>
                <a:cubicBezTo>
                  <a:pt x="-39144" y="1712537"/>
                  <a:pt x="21656" y="1447758"/>
                  <a:pt x="0" y="1325446"/>
                </a:cubicBezTo>
                <a:cubicBezTo>
                  <a:pt x="-21656" y="1203135"/>
                  <a:pt x="43285" y="950688"/>
                  <a:pt x="0" y="777741"/>
                </a:cubicBezTo>
                <a:cubicBezTo>
                  <a:pt x="-43285" y="604795"/>
                  <a:pt x="27508" y="251874"/>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algn="ctr">
              <a:lnSpc>
                <a:spcPct val="107000"/>
              </a:lnSpc>
              <a:spcBef>
                <a:spcPts val="400"/>
              </a:spcBef>
              <a:spcAft>
                <a:spcPts val="200"/>
              </a:spcAft>
            </a:pPr>
            <a:r>
              <a:rPr lang="en-US" sz="1800" b="1" i="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rPr>
              <a:t>Collecting and Analyzing Feedback Post-Implementation</a:t>
            </a:r>
          </a:p>
          <a:p>
            <a:pPr marL="0" marR="0" algn="ctr">
              <a:lnSpc>
                <a:spcPct val="107000"/>
              </a:lnSpc>
              <a:spcBef>
                <a:spcPts val="400"/>
              </a:spcBef>
              <a:spcAft>
                <a:spcPts val="200"/>
              </a:spcAft>
            </a:pPr>
            <a:endParaRPr lang="en-US" sz="1800" b="1" i="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Times New Roman" panose="02020603050405020304" pitchFamily="18" charset="0"/>
                <a:ea typeface="Aptos" panose="020B0004020202020204" pitchFamily="34" charset="0"/>
              </a:rPr>
              <a:t>Post-Change Surveys</a:t>
            </a:r>
            <a:r>
              <a:rPr lang="en-US" sz="1800" kern="100" dirty="0">
                <a:effectLst/>
                <a:latin typeface="Times New Roman" panose="02020603050405020304" pitchFamily="18" charset="0"/>
                <a:ea typeface="Aptos" panose="020B0004020202020204" pitchFamily="34" charset="0"/>
              </a:rPr>
              <a:t>: Conduct surveys after implementing changes to gather customer feedback on the effectiveness of the adaptations.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Times New Roman" panose="02020603050405020304" pitchFamily="18" charset="0"/>
                <a:ea typeface="Aptos" panose="020B0004020202020204" pitchFamily="34" charset="0"/>
              </a:rPr>
              <a:t>Performance Reviews</a:t>
            </a:r>
            <a:r>
              <a:rPr lang="en-US" sz="1800" kern="100" dirty="0">
                <a:effectLst/>
                <a:latin typeface="Times New Roman" panose="02020603050405020304" pitchFamily="18" charset="0"/>
                <a:ea typeface="Aptos" panose="020B0004020202020204" pitchFamily="34" charset="0"/>
              </a:rPr>
              <a:t>: Hold performance review sessions to analyze the impact of changes on overall business performance.</a:t>
            </a:r>
          </a:p>
        </p:txBody>
      </p:sp>
      <p:sp>
        <p:nvSpPr>
          <p:cNvPr id="16" name="TextBox 15">
            <a:extLst>
              <a:ext uri="{FF2B5EF4-FFF2-40B4-BE49-F238E27FC236}">
                <a16:creationId xmlns:a16="http://schemas.microsoft.com/office/drawing/2014/main" id="{0DD896B7-509C-9754-AAD9-275BF2C468CB}"/>
              </a:ext>
            </a:extLst>
          </p:cNvPr>
          <p:cNvSpPr txBox="1"/>
          <p:nvPr/>
        </p:nvSpPr>
        <p:spPr>
          <a:xfrm>
            <a:off x="2340866" y="2580955"/>
            <a:ext cx="3574060" cy="2164119"/>
          </a:xfrm>
          <a:custGeom>
            <a:avLst/>
            <a:gdLst>
              <a:gd name="connsiteX0" fmla="*/ 0 w 3574060"/>
              <a:gd name="connsiteY0" fmla="*/ 0 h 2164119"/>
              <a:gd name="connsiteX1" fmla="*/ 595677 w 3574060"/>
              <a:gd name="connsiteY1" fmla="*/ 0 h 2164119"/>
              <a:gd name="connsiteX2" fmla="*/ 1191353 w 3574060"/>
              <a:gd name="connsiteY2" fmla="*/ 0 h 2164119"/>
              <a:gd name="connsiteX3" fmla="*/ 1822771 w 3574060"/>
              <a:gd name="connsiteY3" fmla="*/ 0 h 2164119"/>
              <a:gd name="connsiteX4" fmla="*/ 2346966 w 3574060"/>
              <a:gd name="connsiteY4" fmla="*/ 0 h 2164119"/>
              <a:gd name="connsiteX5" fmla="*/ 2906902 w 3574060"/>
              <a:gd name="connsiteY5" fmla="*/ 0 h 2164119"/>
              <a:gd name="connsiteX6" fmla="*/ 3574060 w 3574060"/>
              <a:gd name="connsiteY6" fmla="*/ 0 h 2164119"/>
              <a:gd name="connsiteX7" fmla="*/ 3574060 w 3574060"/>
              <a:gd name="connsiteY7" fmla="*/ 519389 h 2164119"/>
              <a:gd name="connsiteX8" fmla="*/ 3574060 w 3574060"/>
              <a:gd name="connsiteY8" fmla="*/ 1082060 h 2164119"/>
              <a:gd name="connsiteX9" fmla="*/ 3574060 w 3574060"/>
              <a:gd name="connsiteY9" fmla="*/ 1579807 h 2164119"/>
              <a:gd name="connsiteX10" fmla="*/ 3574060 w 3574060"/>
              <a:gd name="connsiteY10" fmla="*/ 2164119 h 2164119"/>
              <a:gd name="connsiteX11" fmla="*/ 3014124 w 3574060"/>
              <a:gd name="connsiteY11" fmla="*/ 2164119 h 2164119"/>
              <a:gd name="connsiteX12" fmla="*/ 2525669 w 3574060"/>
              <a:gd name="connsiteY12" fmla="*/ 2164119 h 2164119"/>
              <a:gd name="connsiteX13" fmla="*/ 1858511 w 3574060"/>
              <a:gd name="connsiteY13" fmla="*/ 2164119 h 2164119"/>
              <a:gd name="connsiteX14" fmla="*/ 1298575 w 3574060"/>
              <a:gd name="connsiteY14" fmla="*/ 2164119 h 2164119"/>
              <a:gd name="connsiteX15" fmla="*/ 738639 w 3574060"/>
              <a:gd name="connsiteY15" fmla="*/ 2164119 h 2164119"/>
              <a:gd name="connsiteX16" fmla="*/ 0 w 3574060"/>
              <a:gd name="connsiteY16" fmla="*/ 2164119 h 2164119"/>
              <a:gd name="connsiteX17" fmla="*/ 0 w 3574060"/>
              <a:gd name="connsiteY17" fmla="*/ 1623089 h 2164119"/>
              <a:gd name="connsiteX18" fmla="*/ 0 w 3574060"/>
              <a:gd name="connsiteY18" fmla="*/ 1146983 h 2164119"/>
              <a:gd name="connsiteX19" fmla="*/ 0 w 3574060"/>
              <a:gd name="connsiteY19" fmla="*/ 670877 h 2164119"/>
              <a:gd name="connsiteX20" fmla="*/ 0 w 3574060"/>
              <a:gd name="connsiteY20" fmla="*/ 0 h 2164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74060" h="2164119" fill="none" extrusionOk="0">
                <a:moveTo>
                  <a:pt x="0" y="0"/>
                </a:moveTo>
                <a:cubicBezTo>
                  <a:pt x="237649" y="-338"/>
                  <a:pt x="463774" y="70856"/>
                  <a:pt x="595677" y="0"/>
                </a:cubicBezTo>
                <a:cubicBezTo>
                  <a:pt x="727580" y="-70856"/>
                  <a:pt x="1023631" y="28942"/>
                  <a:pt x="1191353" y="0"/>
                </a:cubicBezTo>
                <a:cubicBezTo>
                  <a:pt x="1359075" y="-28942"/>
                  <a:pt x="1509921" y="67580"/>
                  <a:pt x="1822771" y="0"/>
                </a:cubicBezTo>
                <a:cubicBezTo>
                  <a:pt x="2135621" y="-67580"/>
                  <a:pt x="2204704" y="10936"/>
                  <a:pt x="2346966" y="0"/>
                </a:cubicBezTo>
                <a:cubicBezTo>
                  <a:pt x="2489229" y="-10936"/>
                  <a:pt x="2660316" y="15687"/>
                  <a:pt x="2906902" y="0"/>
                </a:cubicBezTo>
                <a:cubicBezTo>
                  <a:pt x="3153488" y="-15687"/>
                  <a:pt x="3246219" y="11790"/>
                  <a:pt x="3574060" y="0"/>
                </a:cubicBezTo>
                <a:cubicBezTo>
                  <a:pt x="3624506" y="199991"/>
                  <a:pt x="3563057" y="332177"/>
                  <a:pt x="3574060" y="519389"/>
                </a:cubicBezTo>
                <a:cubicBezTo>
                  <a:pt x="3585063" y="706601"/>
                  <a:pt x="3532794" y="883663"/>
                  <a:pt x="3574060" y="1082060"/>
                </a:cubicBezTo>
                <a:cubicBezTo>
                  <a:pt x="3615326" y="1280457"/>
                  <a:pt x="3524561" y="1394063"/>
                  <a:pt x="3574060" y="1579807"/>
                </a:cubicBezTo>
                <a:cubicBezTo>
                  <a:pt x="3623559" y="1765551"/>
                  <a:pt x="3507682" y="1966276"/>
                  <a:pt x="3574060" y="2164119"/>
                </a:cubicBezTo>
                <a:cubicBezTo>
                  <a:pt x="3437151" y="2217671"/>
                  <a:pt x="3150178" y="2158269"/>
                  <a:pt x="3014124" y="2164119"/>
                </a:cubicBezTo>
                <a:cubicBezTo>
                  <a:pt x="2878070" y="2169969"/>
                  <a:pt x="2768741" y="2153364"/>
                  <a:pt x="2525669" y="2164119"/>
                </a:cubicBezTo>
                <a:cubicBezTo>
                  <a:pt x="2282597" y="2174874"/>
                  <a:pt x="2157750" y="2159615"/>
                  <a:pt x="1858511" y="2164119"/>
                </a:cubicBezTo>
                <a:cubicBezTo>
                  <a:pt x="1559272" y="2168623"/>
                  <a:pt x="1457568" y="2157718"/>
                  <a:pt x="1298575" y="2164119"/>
                </a:cubicBezTo>
                <a:cubicBezTo>
                  <a:pt x="1139582" y="2170520"/>
                  <a:pt x="1000704" y="2098422"/>
                  <a:pt x="738639" y="2164119"/>
                </a:cubicBezTo>
                <a:cubicBezTo>
                  <a:pt x="476574" y="2229816"/>
                  <a:pt x="236422" y="2115246"/>
                  <a:pt x="0" y="2164119"/>
                </a:cubicBezTo>
                <a:cubicBezTo>
                  <a:pt x="-59683" y="1894592"/>
                  <a:pt x="29806" y="1775380"/>
                  <a:pt x="0" y="1623089"/>
                </a:cubicBezTo>
                <a:cubicBezTo>
                  <a:pt x="-29806" y="1470798"/>
                  <a:pt x="28819" y="1307772"/>
                  <a:pt x="0" y="1146983"/>
                </a:cubicBezTo>
                <a:cubicBezTo>
                  <a:pt x="-28819" y="986194"/>
                  <a:pt x="39021" y="803261"/>
                  <a:pt x="0" y="670877"/>
                </a:cubicBezTo>
                <a:cubicBezTo>
                  <a:pt x="-39021" y="538493"/>
                  <a:pt x="47999" y="203313"/>
                  <a:pt x="0" y="0"/>
                </a:cubicBezTo>
                <a:close/>
              </a:path>
              <a:path w="3574060" h="2164119" stroke="0" extrusionOk="0">
                <a:moveTo>
                  <a:pt x="0" y="0"/>
                </a:moveTo>
                <a:cubicBezTo>
                  <a:pt x="241620" y="-46547"/>
                  <a:pt x="335271" y="38350"/>
                  <a:pt x="524195" y="0"/>
                </a:cubicBezTo>
                <a:cubicBezTo>
                  <a:pt x="713119" y="-38350"/>
                  <a:pt x="825824" y="35129"/>
                  <a:pt x="1048391" y="0"/>
                </a:cubicBezTo>
                <a:cubicBezTo>
                  <a:pt x="1270958" y="-35129"/>
                  <a:pt x="1438001" y="42118"/>
                  <a:pt x="1608327" y="0"/>
                </a:cubicBezTo>
                <a:cubicBezTo>
                  <a:pt x="1778653" y="-42118"/>
                  <a:pt x="2087326" y="5844"/>
                  <a:pt x="2275485" y="0"/>
                </a:cubicBezTo>
                <a:cubicBezTo>
                  <a:pt x="2463644" y="-5844"/>
                  <a:pt x="2762881" y="18933"/>
                  <a:pt x="2942643" y="0"/>
                </a:cubicBezTo>
                <a:cubicBezTo>
                  <a:pt x="3122405" y="-18933"/>
                  <a:pt x="3366195" y="52995"/>
                  <a:pt x="3574060" y="0"/>
                </a:cubicBezTo>
                <a:cubicBezTo>
                  <a:pt x="3576310" y="167740"/>
                  <a:pt x="3554825" y="368082"/>
                  <a:pt x="3574060" y="476106"/>
                </a:cubicBezTo>
                <a:cubicBezTo>
                  <a:pt x="3593295" y="584130"/>
                  <a:pt x="3505785" y="811273"/>
                  <a:pt x="3574060" y="1060418"/>
                </a:cubicBezTo>
                <a:cubicBezTo>
                  <a:pt x="3642335" y="1309563"/>
                  <a:pt x="3558222" y="1448594"/>
                  <a:pt x="3574060" y="1558166"/>
                </a:cubicBezTo>
                <a:cubicBezTo>
                  <a:pt x="3589898" y="1667738"/>
                  <a:pt x="3547831" y="1868577"/>
                  <a:pt x="3574060" y="2164119"/>
                </a:cubicBezTo>
                <a:cubicBezTo>
                  <a:pt x="3392261" y="2211810"/>
                  <a:pt x="3221639" y="2097336"/>
                  <a:pt x="2978383" y="2164119"/>
                </a:cubicBezTo>
                <a:cubicBezTo>
                  <a:pt x="2735127" y="2230902"/>
                  <a:pt x="2608071" y="2141650"/>
                  <a:pt x="2418447" y="2164119"/>
                </a:cubicBezTo>
                <a:cubicBezTo>
                  <a:pt x="2228823" y="2186588"/>
                  <a:pt x="2150916" y="2106158"/>
                  <a:pt x="1929992" y="2164119"/>
                </a:cubicBezTo>
                <a:cubicBezTo>
                  <a:pt x="1709068" y="2222080"/>
                  <a:pt x="1559422" y="2153629"/>
                  <a:pt x="1370056" y="2164119"/>
                </a:cubicBezTo>
                <a:cubicBezTo>
                  <a:pt x="1180690" y="2174609"/>
                  <a:pt x="937082" y="2102381"/>
                  <a:pt x="702898" y="2164119"/>
                </a:cubicBezTo>
                <a:cubicBezTo>
                  <a:pt x="468714" y="2225857"/>
                  <a:pt x="179735" y="2159267"/>
                  <a:pt x="0" y="2164119"/>
                </a:cubicBezTo>
                <a:cubicBezTo>
                  <a:pt x="-20160" y="2047321"/>
                  <a:pt x="39364" y="1869780"/>
                  <a:pt x="0" y="1644730"/>
                </a:cubicBezTo>
                <a:cubicBezTo>
                  <a:pt x="-39364" y="1419680"/>
                  <a:pt x="65272" y="1261066"/>
                  <a:pt x="0" y="1060418"/>
                </a:cubicBezTo>
                <a:cubicBezTo>
                  <a:pt x="-65272" y="859770"/>
                  <a:pt x="42884" y="596192"/>
                  <a:pt x="0" y="476106"/>
                </a:cubicBezTo>
                <a:cubicBezTo>
                  <a:pt x="-42884" y="356020"/>
                  <a:pt x="3421" y="104531"/>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algn="ctr">
              <a:lnSpc>
                <a:spcPct val="107000"/>
              </a:lnSpc>
              <a:spcBef>
                <a:spcPts val="400"/>
              </a:spcBef>
              <a:spcAft>
                <a:spcPts val="200"/>
              </a:spcAft>
            </a:pPr>
            <a:r>
              <a:rPr lang="en-US" sz="1200" b="1" i="1" kern="100" dirty="0">
                <a:solidFill>
                  <a:srgbClr val="0F4761"/>
                </a:solidFill>
                <a:effectLst/>
                <a:ea typeface="Times New Roman" panose="02020603050405020304" pitchFamily="18" charset="0"/>
                <a:cs typeface="Times New Roman" panose="02020603050405020304" pitchFamily="18" charset="0"/>
              </a:rPr>
              <a:t>Performance Measurement</a:t>
            </a:r>
          </a:p>
          <a:p>
            <a:pPr marL="0" marR="0" algn="ctr">
              <a:lnSpc>
                <a:spcPct val="107000"/>
              </a:lnSpc>
              <a:spcBef>
                <a:spcPts val="400"/>
              </a:spcBef>
              <a:spcAft>
                <a:spcPts val="200"/>
              </a:spcAft>
            </a:pPr>
            <a:endParaRPr lang="en-US" sz="1200" b="1" i="1" kern="100" dirty="0">
              <a:solidFill>
                <a:srgbClr val="0F4761"/>
              </a:solidFill>
              <a:effectLst/>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Key Metrics</a:t>
            </a:r>
            <a:r>
              <a:rPr lang="en-US" sz="1200" kern="100" dirty="0">
                <a:effectLst/>
                <a:ea typeface="Aptos" panose="020B0004020202020204" pitchFamily="34" charset="0"/>
              </a:rPr>
              <a:t>: Identify key performance metrics to measure the success of the tailored solution in meeting customer needs.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ea typeface="Aptos" panose="020B0004020202020204" pitchFamily="34" charset="0"/>
              </a:rPr>
              <a:t>Customer Feedback</a:t>
            </a:r>
            <a:r>
              <a:rPr lang="en-US" sz="1200" kern="100" dirty="0">
                <a:effectLst/>
                <a:ea typeface="Aptos" panose="020B0004020202020204" pitchFamily="34" charset="0"/>
              </a:rPr>
              <a:t>: Collect feedback from customers to assess their satisfaction with the customized solution.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rPr>
              <a:t>.</a:t>
            </a:r>
          </a:p>
        </p:txBody>
      </p:sp>
      <p:sp>
        <p:nvSpPr>
          <p:cNvPr id="19" name="TextBox 18">
            <a:extLst>
              <a:ext uri="{FF2B5EF4-FFF2-40B4-BE49-F238E27FC236}">
                <a16:creationId xmlns:a16="http://schemas.microsoft.com/office/drawing/2014/main" id="{F03E1D4B-B89F-76F5-ECC4-0B192BCF7BE4}"/>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Poppins" panose="00000500000000000000" pitchFamily="2" charset="0"/>
                <a:ea typeface="Lato Light" panose="020F0502020204030203" pitchFamily="34" charset="0"/>
                <a:cs typeface="Poppins" panose="00000500000000000000" pitchFamily="2" charset="0"/>
              </a:rPr>
              <a:t>Monitoring &amp; </a:t>
            </a:r>
            <a:r>
              <a:rPr lang="en-US" sz="1400">
                <a:solidFill>
                  <a:prstClr val="black"/>
                </a:solidFill>
                <a:latin typeface="Poppins" panose="00000500000000000000" pitchFamily="2" charset="0"/>
                <a:ea typeface="Lato Light" panose="020F0502020204030203" pitchFamily="34" charset="0"/>
                <a:cs typeface="Poppins" panose="00000500000000000000" pitchFamily="2" charset="0"/>
              </a:rPr>
              <a:t>measuring impact</a:t>
            </a:r>
            <a:r>
              <a:rPr kumimoji="0" lang="en-US" sz="1400" b="0" i="0" u="none" strike="noStrike" kern="1200" cap="none" spc="0" normalizeH="0" baseline="0" noProof="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endPar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endParaRPr>
          </a:p>
        </p:txBody>
      </p:sp>
    </p:spTree>
    <p:extLst>
      <p:ext uri="{BB962C8B-B14F-4D97-AF65-F5344CB8AC3E}">
        <p14:creationId xmlns:p14="http://schemas.microsoft.com/office/powerpoint/2010/main" val="2039223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4FE052-4407-1844-547C-519BFA2C4EC3}"/>
              </a:ext>
            </a:extLst>
          </p:cNvPr>
          <p:cNvSpPr txBox="1"/>
          <p:nvPr/>
        </p:nvSpPr>
        <p:spPr>
          <a:xfrm>
            <a:off x="121725" y="3055788"/>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Continuous Improvement</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pic>
        <p:nvPicPr>
          <p:cNvPr id="3" name="Picture 2" descr="Logo&#10;&#10;Description automatically generated">
            <a:extLst>
              <a:ext uri="{FF2B5EF4-FFF2-40B4-BE49-F238E27FC236}">
                <a16:creationId xmlns:a16="http://schemas.microsoft.com/office/drawing/2014/main" id="{8D63434C-3947-C6FB-D7F8-B9DDA9B2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68924"/>
            <a:ext cx="1572955" cy="366106"/>
          </a:xfrm>
          <a:prstGeom prst="rect">
            <a:avLst/>
          </a:prstGeom>
        </p:spPr>
      </p:pic>
      <p:sp>
        <p:nvSpPr>
          <p:cNvPr id="4" name="TextBox 3">
            <a:extLst>
              <a:ext uri="{FF2B5EF4-FFF2-40B4-BE49-F238E27FC236}">
                <a16:creationId xmlns:a16="http://schemas.microsoft.com/office/drawing/2014/main" id="{3BFAF232-3C82-C454-4438-F2A0A6ACC70E}"/>
              </a:ext>
            </a:extLst>
          </p:cNvPr>
          <p:cNvSpPr txBox="1"/>
          <p:nvPr/>
        </p:nvSpPr>
        <p:spPr>
          <a:xfrm>
            <a:off x="4959125" y="6599289"/>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5" name="TextBox 4">
            <a:extLst>
              <a:ext uri="{FF2B5EF4-FFF2-40B4-BE49-F238E27FC236}">
                <a16:creationId xmlns:a16="http://schemas.microsoft.com/office/drawing/2014/main" id="{AFF7A84C-76F8-8477-F597-32E73A225E8D}"/>
              </a:ext>
            </a:extLst>
          </p:cNvPr>
          <p:cNvSpPr txBox="1"/>
          <p:nvPr/>
        </p:nvSpPr>
        <p:spPr>
          <a:xfrm>
            <a:off x="-327" y="24652"/>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Poppins" panose="00000500000000000000" pitchFamily="2" charset="0"/>
                <a:ea typeface="Lato Light" panose="020F0502020204030203" pitchFamily="34" charset="0"/>
                <a:cs typeface="Poppins" panose="00000500000000000000" pitchFamily="2" charset="0"/>
              </a:rPr>
              <a:t>Summary</a:t>
            </a: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endPar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endParaRPr>
          </a:p>
        </p:txBody>
      </p:sp>
    </p:spTree>
    <p:extLst>
      <p:ext uri="{BB962C8B-B14F-4D97-AF65-F5344CB8AC3E}">
        <p14:creationId xmlns:p14="http://schemas.microsoft.com/office/powerpoint/2010/main" val="914133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reeform 50"/>
          <p:cNvSpPr>
            <a:spLocks/>
          </p:cNvSpPr>
          <p:nvPr/>
        </p:nvSpPr>
        <p:spPr bwMode="auto">
          <a:xfrm>
            <a:off x="6964890" y="0"/>
            <a:ext cx="5227110" cy="2595385"/>
          </a:xfrm>
          <a:custGeom>
            <a:avLst/>
            <a:gdLst>
              <a:gd name="T0" fmla="*/ 719 w 3287"/>
              <a:gd name="T1" fmla="*/ 0 h 1633"/>
              <a:gd name="T2" fmla="*/ 3287 w 3287"/>
              <a:gd name="T3" fmla="*/ 0 h 1633"/>
              <a:gd name="T4" fmla="*/ 3287 w 3287"/>
              <a:gd name="T5" fmla="*/ 0 h 1633"/>
              <a:gd name="T6" fmla="*/ 394 w 3287"/>
              <a:gd name="T7" fmla="*/ 1633 h 1633"/>
              <a:gd name="T8" fmla="*/ 334 w 3287"/>
              <a:gd name="T9" fmla="*/ 1538 h 1633"/>
              <a:gd name="T10" fmla="*/ 262 w 3287"/>
              <a:gd name="T11" fmla="*/ 1450 h 1633"/>
              <a:gd name="T12" fmla="*/ 183 w 3287"/>
              <a:gd name="T13" fmla="*/ 1369 h 1633"/>
              <a:gd name="T14" fmla="*/ 95 w 3287"/>
              <a:gd name="T15" fmla="*/ 1297 h 1633"/>
              <a:gd name="T16" fmla="*/ 0 w 3287"/>
              <a:gd name="T17" fmla="*/ 1234 h 1633"/>
              <a:gd name="T18" fmla="*/ 719 w 3287"/>
              <a:gd name="T19" fmla="*/ 0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7" h="1633">
                <a:moveTo>
                  <a:pt x="719" y="0"/>
                </a:moveTo>
                <a:lnTo>
                  <a:pt x="3287" y="0"/>
                </a:lnTo>
                <a:lnTo>
                  <a:pt x="3287" y="0"/>
                </a:lnTo>
                <a:lnTo>
                  <a:pt x="394" y="1633"/>
                </a:lnTo>
                <a:lnTo>
                  <a:pt x="334" y="1538"/>
                </a:lnTo>
                <a:lnTo>
                  <a:pt x="262" y="1450"/>
                </a:lnTo>
                <a:lnTo>
                  <a:pt x="183" y="1369"/>
                </a:lnTo>
                <a:lnTo>
                  <a:pt x="95" y="1297"/>
                </a:lnTo>
                <a:lnTo>
                  <a:pt x="0" y="1234"/>
                </a:lnTo>
                <a:lnTo>
                  <a:pt x="719"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48" name="Freeform 46"/>
          <p:cNvSpPr>
            <a:spLocks/>
          </p:cNvSpPr>
          <p:nvPr/>
        </p:nvSpPr>
        <p:spPr bwMode="auto">
          <a:xfrm>
            <a:off x="4123396" y="0"/>
            <a:ext cx="1969432" cy="1953294"/>
          </a:xfrm>
          <a:custGeom>
            <a:avLst/>
            <a:gdLst>
              <a:gd name="T0" fmla="*/ 0 w 1238"/>
              <a:gd name="T1" fmla="*/ 0 h 1229"/>
              <a:gd name="T2" fmla="*/ 1238 w 1238"/>
              <a:gd name="T3" fmla="*/ 0 h 1229"/>
              <a:gd name="T4" fmla="*/ 1238 w 1238"/>
              <a:gd name="T5" fmla="*/ 1088 h 1229"/>
              <a:gd name="T6" fmla="*/ 1238 w 1238"/>
              <a:gd name="T7" fmla="*/ 1088 h 1229"/>
              <a:gd name="T8" fmla="*/ 1121 w 1238"/>
              <a:gd name="T9" fmla="*/ 1095 h 1229"/>
              <a:gd name="T10" fmla="*/ 1012 w 1238"/>
              <a:gd name="T11" fmla="*/ 1113 h 1229"/>
              <a:gd name="T12" fmla="*/ 903 w 1238"/>
              <a:gd name="T13" fmla="*/ 1141 h 1229"/>
              <a:gd name="T14" fmla="*/ 801 w 1238"/>
              <a:gd name="T15" fmla="*/ 1181 h 1229"/>
              <a:gd name="T16" fmla="*/ 703 w 1238"/>
              <a:gd name="T17" fmla="*/ 1229 h 1229"/>
              <a:gd name="T18" fmla="*/ 0 w 1238"/>
              <a:gd name="T19" fmla="*/ 0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38" h="1229">
                <a:moveTo>
                  <a:pt x="0" y="0"/>
                </a:moveTo>
                <a:lnTo>
                  <a:pt x="1238" y="0"/>
                </a:lnTo>
                <a:lnTo>
                  <a:pt x="1238" y="1088"/>
                </a:lnTo>
                <a:lnTo>
                  <a:pt x="1238" y="1088"/>
                </a:lnTo>
                <a:lnTo>
                  <a:pt x="1121" y="1095"/>
                </a:lnTo>
                <a:lnTo>
                  <a:pt x="1012" y="1113"/>
                </a:lnTo>
                <a:lnTo>
                  <a:pt x="903" y="1141"/>
                </a:lnTo>
                <a:lnTo>
                  <a:pt x="801" y="1181"/>
                </a:lnTo>
                <a:lnTo>
                  <a:pt x="703" y="1229"/>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49" name="Freeform 47"/>
          <p:cNvSpPr>
            <a:spLocks/>
          </p:cNvSpPr>
          <p:nvPr/>
        </p:nvSpPr>
        <p:spPr bwMode="auto">
          <a:xfrm>
            <a:off x="1589" y="3436144"/>
            <a:ext cx="4602235" cy="3437733"/>
          </a:xfrm>
          <a:custGeom>
            <a:avLst/>
            <a:gdLst>
              <a:gd name="T0" fmla="*/ 0 w 2893"/>
              <a:gd name="T1" fmla="*/ 0 h 2163"/>
              <a:gd name="T2" fmla="*/ 2753 w 2893"/>
              <a:gd name="T3" fmla="*/ 0 h 2163"/>
              <a:gd name="T4" fmla="*/ 2760 w 2893"/>
              <a:gd name="T5" fmla="*/ 114 h 2163"/>
              <a:gd name="T6" fmla="*/ 2777 w 2893"/>
              <a:gd name="T7" fmla="*/ 225 h 2163"/>
              <a:gd name="T8" fmla="*/ 2805 w 2893"/>
              <a:gd name="T9" fmla="*/ 330 h 2163"/>
              <a:gd name="T10" fmla="*/ 2844 w 2893"/>
              <a:gd name="T11" fmla="*/ 432 h 2163"/>
              <a:gd name="T12" fmla="*/ 2893 w 2893"/>
              <a:gd name="T13" fmla="*/ 529 h 2163"/>
              <a:gd name="T14" fmla="*/ 0 w 2893"/>
              <a:gd name="T15" fmla="*/ 2163 h 2163"/>
              <a:gd name="T16" fmla="*/ 0 w 2893"/>
              <a:gd name="T17" fmla="*/ 0 h 2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3">
                <a:moveTo>
                  <a:pt x="0" y="0"/>
                </a:moveTo>
                <a:lnTo>
                  <a:pt x="2753" y="0"/>
                </a:lnTo>
                <a:lnTo>
                  <a:pt x="2760" y="114"/>
                </a:lnTo>
                <a:lnTo>
                  <a:pt x="2777" y="225"/>
                </a:lnTo>
                <a:lnTo>
                  <a:pt x="2805" y="330"/>
                </a:lnTo>
                <a:lnTo>
                  <a:pt x="2844" y="432"/>
                </a:lnTo>
                <a:lnTo>
                  <a:pt x="2893" y="529"/>
                </a:lnTo>
                <a:lnTo>
                  <a:pt x="0" y="2163"/>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0" name="Freeform 48"/>
          <p:cNvSpPr>
            <a:spLocks/>
          </p:cNvSpPr>
          <p:nvPr/>
        </p:nvSpPr>
        <p:spPr bwMode="auto">
          <a:xfrm>
            <a:off x="0" y="0"/>
            <a:ext cx="4602235" cy="3432964"/>
          </a:xfrm>
          <a:custGeom>
            <a:avLst/>
            <a:gdLst>
              <a:gd name="T0" fmla="*/ 0 w 2893"/>
              <a:gd name="T1" fmla="*/ 0 h 2160"/>
              <a:gd name="T2" fmla="*/ 2893 w 2893"/>
              <a:gd name="T3" fmla="*/ 1634 h 2160"/>
              <a:gd name="T4" fmla="*/ 2844 w 2893"/>
              <a:gd name="T5" fmla="*/ 1729 h 2160"/>
              <a:gd name="T6" fmla="*/ 2805 w 2893"/>
              <a:gd name="T7" fmla="*/ 1831 h 2160"/>
              <a:gd name="T8" fmla="*/ 2777 w 2893"/>
              <a:gd name="T9" fmla="*/ 1938 h 2160"/>
              <a:gd name="T10" fmla="*/ 2760 w 2893"/>
              <a:gd name="T11" fmla="*/ 2047 h 2160"/>
              <a:gd name="T12" fmla="*/ 2753 w 2893"/>
              <a:gd name="T13" fmla="*/ 2160 h 2160"/>
              <a:gd name="T14" fmla="*/ 0 w 2893"/>
              <a:gd name="T15" fmla="*/ 2160 h 2160"/>
              <a:gd name="T16" fmla="*/ 0 w 2893"/>
              <a:gd name="T17" fmla="*/ 0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0">
                <a:moveTo>
                  <a:pt x="0" y="0"/>
                </a:moveTo>
                <a:lnTo>
                  <a:pt x="2893" y="1634"/>
                </a:lnTo>
                <a:lnTo>
                  <a:pt x="2844" y="1729"/>
                </a:lnTo>
                <a:lnTo>
                  <a:pt x="2805" y="1831"/>
                </a:lnTo>
                <a:lnTo>
                  <a:pt x="2777" y="1938"/>
                </a:lnTo>
                <a:lnTo>
                  <a:pt x="2760" y="2047"/>
                </a:lnTo>
                <a:lnTo>
                  <a:pt x="2753" y="2160"/>
                </a:lnTo>
                <a:lnTo>
                  <a:pt x="0" y="2160"/>
                </a:lnTo>
                <a:lnTo>
                  <a:pt x="0"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1" name="Freeform 49"/>
          <p:cNvSpPr>
            <a:spLocks/>
          </p:cNvSpPr>
          <p:nvPr/>
        </p:nvSpPr>
        <p:spPr bwMode="auto">
          <a:xfrm>
            <a:off x="1588" y="1"/>
            <a:ext cx="5240152" cy="2600153"/>
          </a:xfrm>
          <a:custGeom>
            <a:avLst/>
            <a:gdLst>
              <a:gd name="T0" fmla="*/ 0 w 3294"/>
              <a:gd name="T1" fmla="*/ 0 h 1636"/>
              <a:gd name="T2" fmla="*/ 2591 w 3294"/>
              <a:gd name="T3" fmla="*/ 0 h 1636"/>
              <a:gd name="T4" fmla="*/ 3294 w 3294"/>
              <a:gd name="T5" fmla="*/ 1229 h 1636"/>
              <a:gd name="T6" fmla="*/ 3197 w 3294"/>
              <a:gd name="T7" fmla="*/ 1292 h 1636"/>
              <a:gd name="T8" fmla="*/ 3109 w 3294"/>
              <a:gd name="T9" fmla="*/ 1366 h 1636"/>
              <a:gd name="T10" fmla="*/ 3027 w 3294"/>
              <a:gd name="T11" fmla="*/ 1448 h 1636"/>
              <a:gd name="T12" fmla="*/ 2955 w 3294"/>
              <a:gd name="T13" fmla="*/ 1538 h 1636"/>
              <a:gd name="T14" fmla="*/ 2893 w 3294"/>
              <a:gd name="T15" fmla="*/ 1636 h 1636"/>
              <a:gd name="T16" fmla="*/ 0 w 3294"/>
              <a:gd name="T17" fmla="*/ 2 h 1636"/>
              <a:gd name="T18" fmla="*/ 0 w 3294"/>
              <a:gd name="T19" fmla="*/ 0 h 1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4" h="1636">
                <a:moveTo>
                  <a:pt x="0" y="0"/>
                </a:moveTo>
                <a:lnTo>
                  <a:pt x="2591" y="0"/>
                </a:lnTo>
                <a:lnTo>
                  <a:pt x="3294" y="1229"/>
                </a:lnTo>
                <a:lnTo>
                  <a:pt x="3197" y="1292"/>
                </a:lnTo>
                <a:lnTo>
                  <a:pt x="3109" y="1366"/>
                </a:lnTo>
                <a:lnTo>
                  <a:pt x="3027" y="1448"/>
                </a:lnTo>
                <a:lnTo>
                  <a:pt x="2955" y="1538"/>
                </a:lnTo>
                <a:lnTo>
                  <a:pt x="2893" y="1636"/>
                </a:lnTo>
                <a:lnTo>
                  <a:pt x="0" y="2"/>
                </a:lnTo>
                <a:lnTo>
                  <a:pt x="0"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3" name="Freeform 51"/>
          <p:cNvSpPr>
            <a:spLocks/>
          </p:cNvSpPr>
          <p:nvPr/>
        </p:nvSpPr>
        <p:spPr bwMode="auto">
          <a:xfrm>
            <a:off x="6092828" y="0"/>
            <a:ext cx="2004430" cy="1961240"/>
          </a:xfrm>
          <a:custGeom>
            <a:avLst/>
            <a:gdLst>
              <a:gd name="T0" fmla="*/ 0 w 1260"/>
              <a:gd name="T1" fmla="*/ 0 h 1234"/>
              <a:gd name="T2" fmla="*/ 1260 w 1260"/>
              <a:gd name="T3" fmla="*/ 0 h 1234"/>
              <a:gd name="T4" fmla="*/ 541 w 1260"/>
              <a:gd name="T5" fmla="*/ 1234 h 1234"/>
              <a:gd name="T6" fmla="*/ 443 w 1260"/>
              <a:gd name="T7" fmla="*/ 1183 h 1234"/>
              <a:gd name="T8" fmla="*/ 339 w 1260"/>
              <a:gd name="T9" fmla="*/ 1144 h 1234"/>
              <a:gd name="T10" fmla="*/ 229 w 1260"/>
              <a:gd name="T11" fmla="*/ 1113 h 1234"/>
              <a:gd name="T12" fmla="*/ 116 w 1260"/>
              <a:gd name="T13" fmla="*/ 1095 h 1234"/>
              <a:gd name="T14" fmla="*/ 0 w 1260"/>
              <a:gd name="T15" fmla="*/ 1088 h 1234"/>
              <a:gd name="T16" fmla="*/ 0 w 1260"/>
              <a:gd name="T17"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0" h="1234">
                <a:moveTo>
                  <a:pt x="0" y="0"/>
                </a:moveTo>
                <a:lnTo>
                  <a:pt x="1260" y="0"/>
                </a:lnTo>
                <a:lnTo>
                  <a:pt x="541" y="1234"/>
                </a:lnTo>
                <a:lnTo>
                  <a:pt x="443" y="1183"/>
                </a:lnTo>
                <a:lnTo>
                  <a:pt x="339" y="1144"/>
                </a:lnTo>
                <a:lnTo>
                  <a:pt x="229" y="1113"/>
                </a:lnTo>
                <a:lnTo>
                  <a:pt x="116" y="1095"/>
                </a:lnTo>
                <a:lnTo>
                  <a:pt x="0" y="1088"/>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4" name="Freeform 52"/>
          <p:cNvSpPr>
            <a:spLocks/>
          </p:cNvSpPr>
          <p:nvPr/>
        </p:nvSpPr>
        <p:spPr bwMode="auto">
          <a:xfrm>
            <a:off x="1589" y="4276901"/>
            <a:ext cx="5230607" cy="2596974"/>
          </a:xfrm>
          <a:custGeom>
            <a:avLst/>
            <a:gdLst>
              <a:gd name="T0" fmla="*/ 2893 w 3288"/>
              <a:gd name="T1" fmla="*/ 0 h 1634"/>
              <a:gd name="T2" fmla="*/ 2953 w 3288"/>
              <a:gd name="T3" fmla="*/ 96 h 1634"/>
              <a:gd name="T4" fmla="*/ 3025 w 3288"/>
              <a:gd name="T5" fmla="*/ 184 h 1634"/>
              <a:gd name="T6" fmla="*/ 3104 w 3288"/>
              <a:gd name="T7" fmla="*/ 265 h 1634"/>
              <a:gd name="T8" fmla="*/ 3192 w 3288"/>
              <a:gd name="T9" fmla="*/ 337 h 1634"/>
              <a:gd name="T10" fmla="*/ 3288 w 3288"/>
              <a:gd name="T11" fmla="*/ 400 h 1634"/>
              <a:gd name="T12" fmla="*/ 2568 w 3288"/>
              <a:gd name="T13" fmla="*/ 1634 h 1634"/>
              <a:gd name="T14" fmla="*/ 0 w 3288"/>
              <a:gd name="T15" fmla="*/ 1634 h 1634"/>
              <a:gd name="T16" fmla="*/ 0 w 3288"/>
              <a:gd name="T17" fmla="*/ 1634 h 1634"/>
              <a:gd name="T18" fmla="*/ 2893 w 3288"/>
              <a:gd name="T19"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8" h="1634">
                <a:moveTo>
                  <a:pt x="2893" y="0"/>
                </a:moveTo>
                <a:lnTo>
                  <a:pt x="2953" y="96"/>
                </a:lnTo>
                <a:lnTo>
                  <a:pt x="3025" y="184"/>
                </a:lnTo>
                <a:lnTo>
                  <a:pt x="3104" y="265"/>
                </a:lnTo>
                <a:lnTo>
                  <a:pt x="3192" y="337"/>
                </a:lnTo>
                <a:lnTo>
                  <a:pt x="3288" y="400"/>
                </a:lnTo>
                <a:lnTo>
                  <a:pt x="2568" y="1634"/>
                </a:lnTo>
                <a:lnTo>
                  <a:pt x="0" y="1634"/>
                </a:lnTo>
                <a:lnTo>
                  <a:pt x="0" y="1634"/>
                </a:lnTo>
                <a:lnTo>
                  <a:pt x="2893"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5" name="Freeform 53"/>
          <p:cNvSpPr>
            <a:spLocks/>
          </p:cNvSpPr>
          <p:nvPr/>
        </p:nvSpPr>
        <p:spPr bwMode="auto">
          <a:xfrm>
            <a:off x="7589765" y="0"/>
            <a:ext cx="4602235" cy="3436143"/>
          </a:xfrm>
          <a:custGeom>
            <a:avLst/>
            <a:gdLst>
              <a:gd name="T0" fmla="*/ 2893 w 2893"/>
              <a:gd name="T1" fmla="*/ 0 h 2162"/>
              <a:gd name="T2" fmla="*/ 2893 w 2893"/>
              <a:gd name="T3" fmla="*/ 2162 h 2162"/>
              <a:gd name="T4" fmla="*/ 140 w 2893"/>
              <a:gd name="T5" fmla="*/ 2162 h 2162"/>
              <a:gd name="T6" fmla="*/ 133 w 2893"/>
              <a:gd name="T7" fmla="*/ 2049 h 2162"/>
              <a:gd name="T8" fmla="*/ 116 w 2893"/>
              <a:gd name="T9" fmla="*/ 1940 h 2162"/>
              <a:gd name="T10" fmla="*/ 86 w 2893"/>
              <a:gd name="T11" fmla="*/ 1833 h 2162"/>
              <a:gd name="T12" fmla="*/ 49 w 2893"/>
              <a:gd name="T13" fmla="*/ 1731 h 2162"/>
              <a:gd name="T14" fmla="*/ 0 w 2893"/>
              <a:gd name="T15" fmla="*/ 1633 h 2162"/>
              <a:gd name="T16" fmla="*/ 2893 w 2893"/>
              <a:gd name="T17" fmla="*/ 0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2">
                <a:moveTo>
                  <a:pt x="2893" y="0"/>
                </a:moveTo>
                <a:lnTo>
                  <a:pt x="2893" y="2162"/>
                </a:lnTo>
                <a:lnTo>
                  <a:pt x="140" y="2162"/>
                </a:lnTo>
                <a:lnTo>
                  <a:pt x="133" y="2049"/>
                </a:lnTo>
                <a:lnTo>
                  <a:pt x="116" y="1940"/>
                </a:lnTo>
                <a:lnTo>
                  <a:pt x="86" y="1833"/>
                </a:lnTo>
                <a:lnTo>
                  <a:pt x="49" y="1731"/>
                </a:lnTo>
                <a:lnTo>
                  <a:pt x="0" y="1633"/>
                </a:lnTo>
                <a:lnTo>
                  <a:pt x="2893"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6" name="Freeform 54"/>
          <p:cNvSpPr>
            <a:spLocks/>
          </p:cNvSpPr>
          <p:nvPr/>
        </p:nvSpPr>
        <p:spPr bwMode="auto">
          <a:xfrm>
            <a:off x="6942324" y="4276901"/>
            <a:ext cx="5240152" cy="2596974"/>
          </a:xfrm>
          <a:custGeom>
            <a:avLst/>
            <a:gdLst>
              <a:gd name="T0" fmla="*/ 401 w 3294"/>
              <a:gd name="T1" fmla="*/ 0 h 1634"/>
              <a:gd name="T2" fmla="*/ 3294 w 3294"/>
              <a:gd name="T3" fmla="*/ 1632 h 1634"/>
              <a:gd name="T4" fmla="*/ 3294 w 3294"/>
              <a:gd name="T5" fmla="*/ 1634 h 1634"/>
              <a:gd name="T6" fmla="*/ 703 w 3294"/>
              <a:gd name="T7" fmla="*/ 1634 h 1634"/>
              <a:gd name="T8" fmla="*/ 0 w 3294"/>
              <a:gd name="T9" fmla="*/ 404 h 1634"/>
              <a:gd name="T10" fmla="*/ 97 w 3294"/>
              <a:gd name="T11" fmla="*/ 341 h 1634"/>
              <a:gd name="T12" fmla="*/ 185 w 3294"/>
              <a:gd name="T13" fmla="*/ 270 h 1634"/>
              <a:gd name="T14" fmla="*/ 267 w 3294"/>
              <a:gd name="T15" fmla="*/ 186 h 1634"/>
              <a:gd name="T16" fmla="*/ 339 w 3294"/>
              <a:gd name="T17" fmla="*/ 98 h 1634"/>
              <a:gd name="T18" fmla="*/ 401 w 3294"/>
              <a:gd name="T19"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4" h="1634">
                <a:moveTo>
                  <a:pt x="401" y="0"/>
                </a:moveTo>
                <a:lnTo>
                  <a:pt x="3294" y="1632"/>
                </a:lnTo>
                <a:lnTo>
                  <a:pt x="3294" y="1634"/>
                </a:lnTo>
                <a:lnTo>
                  <a:pt x="703" y="1634"/>
                </a:lnTo>
                <a:lnTo>
                  <a:pt x="0" y="404"/>
                </a:lnTo>
                <a:lnTo>
                  <a:pt x="97" y="341"/>
                </a:lnTo>
                <a:lnTo>
                  <a:pt x="185" y="270"/>
                </a:lnTo>
                <a:lnTo>
                  <a:pt x="267" y="186"/>
                </a:lnTo>
                <a:lnTo>
                  <a:pt x="339" y="98"/>
                </a:lnTo>
                <a:lnTo>
                  <a:pt x="401"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7" name="Freeform 55"/>
          <p:cNvSpPr>
            <a:spLocks/>
          </p:cNvSpPr>
          <p:nvPr/>
        </p:nvSpPr>
        <p:spPr bwMode="auto">
          <a:xfrm>
            <a:off x="7580242" y="3436143"/>
            <a:ext cx="4602235" cy="3434554"/>
          </a:xfrm>
          <a:custGeom>
            <a:avLst/>
            <a:gdLst>
              <a:gd name="T0" fmla="*/ 140 w 2893"/>
              <a:gd name="T1" fmla="*/ 0 h 2161"/>
              <a:gd name="T2" fmla="*/ 2893 w 2893"/>
              <a:gd name="T3" fmla="*/ 0 h 2161"/>
              <a:gd name="T4" fmla="*/ 2893 w 2893"/>
              <a:gd name="T5" fmla="*/ 2161 h 2161"/>
              <a:gd name="T6" fmla="*/ 0 w 2893"/>
              <a:gd name="T7" fmla="*/ 529 h 2161"/>
              <a:gd name="T8" fmla="*/ 49 w 2893"/>
              <a:gd name="T9" fmla="*/ 432 h 2161"/>
              <a:gd name="T10" fmla="*/ 86 w 2893"/>
              <a:gd name="T11" fmla="*/ 330 h 2161"/>
              <a:gd name="T12" fmla="*/ 116 w 2893"/>
              <a:gd name="T13" fmla="*/ 225 h 2161"/>
              <a:gd name="T14" fmla="*/ 133 w 2893"/>
              <a:gd name="T15" fmla="*/ 114 h 2161"/>
              <a:gd name="T16" fmla="*/ 140 w 2893"/>
              <a:gd name="T17" fmla="*/ 0 h 2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1">
                <a:moveTo>
                  <a:pt x="140" y="0"/>
                </a:moveTo>
                <a:lnTo>
                  <a:pt x="2893" y="0"/>
                </a:lnTo>
                <a:lnTo>
                  <a:pt x="2893" y="2161"/>
                </a:lnTo>
                <a:lnTo>
                  <a:pt x="0" y="529"/>
                </a:lnTo>
                <a:lnTo>
                  <a:pt x="49" y="432"/>
                </a:lnTo>
                <a:lnTo>
                  <a:pt x="86" y="330"/>
                </a:lnTo>
                <a:lnTo>
                  <a:pt x="116" y="225"/>
                </a:lnTo>
                <a:lnTo>
                  <a:pt x="133" y="114"/>
                </a:lnTo>
                <a:lnTo>
                  <a:pt x="14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8" name="Freeform 56"/>
          <p:cNvSpPr>
            <a:spLocks/>
          </p:cNvSpPr>
          <p:nvPr/>
        </p:nvSpPr>
        <p:spPr bwMode="auto">
          <a:xfrm>
            <a:off x="6092829" y="4918993"/>
            <a:ext cx="1967841" cy="1954883"/>
          </a:xfrm>
          <a:custGeom>
            <a:avLst/>
            <a:gdLst>
              <a:gd name="T0" fmla="*/ 534 w 1237"/>
              <a:gd name="T1" fmla="*/ 0 h 1230"/>
              <a:gd name="T2" fmla="*/ 1237 w 1237"/>
              <a:gd name="T3" fmla="*/ 1230 h 1230"/>
              <a:gd name="T4" fmla="*/ 0 w 1237"/>
              <a:gd name="T5" fmla="*/ 1230 h 1230"/>
              <a:gd name="T6" fmla="*/ 0 w 1237"/>
              <a:gd name="T7" fmla="*/ 142 h 1230"/>
              <a:gd name="T8" fmla="*/ 113 w 1237"/>
              <a:gd name="T9" fmla="*/ 135 h 1230"/>
              <a:gd name="T10" fmla="*/ 225 w 1237"/>
              <a:gd name="T11" fmla="*/ 118 h 1230"/>
              <a:gd name="T12" fmla="*/ 334 w 1237"/>
              <a:gd name="T13" fmla="*/ 88 h 1230"/>
              <a:gd name="T14" fmla="*/ 436 w 1237"/>
              <a:gd name="T15" fmla="*/ 49 h 1230"/>
              <a:gd name="T16" fmla="*/ 534 w 1237"/>
              <a:gd name="T17" fmla="*/ 0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37" h="1230">
                <a:moveTo>
                  <a:pt x="534" y="0"/>
                </a:moveTo>
                <a:lnTo>
                  <a:pt x="1237" y="1230"/>
                </a:lnTo>
                <a:lnTo>
                  <a:pt x="0" y="1230"/>
                </a:lnTo>
                <a:lnTo>
                  <a:pt x="0" y="142"/>
                </a:lnTo>
                <a:lnTo>
                  <a:pt x="113" y="135"/>
                </a:lnTo>
                <a:lnTo>
                  <a:pt x="225" y="118"/>
                </a:lnTo>
                <a:lnTo>
                  <a:pt x="334" y="88"/>
                </a:lnTo>
                <a:lnTo>
                  <a:pt x="436" y="49"/>
                </a:lnTo>
                <a:lnTo>
                  <a:pt x="534"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9" name="Freeform 57"/>
          <p:cNvSpPr>
            <a:spLocks/>
          </p:cNvSpPr>
          <p:nvPr/>
        </p:nvSpPr>
        <p:spPr bwMode="auto">
          <a:xfrm>
            <a:off x="4086808" y="4912635"/>
            <a:ext cx="2006021" cy="1961240"/>
          </a:xfrm>
          <a:custGeom>
            <a:avLst/>
            <a:gdLst>
              <a:gd name="T0" fmla="*/ 720 w 1261"/>
              <a:gd name="T1" fmla="*/ 0 h 1234"/>
              <a:gd name="T2" fmla="*/ 817 w 1261"/>
              <a:gd name="T3" fmla="*/ 51 h 1234"/>
              <a:gd name="T4" fmla="*/ 922 w 1261"/>
              <a:gd name="T5" fmla="*/ 90 h 1234"/>
              <a:gd name="T6" fmla="*/ 1031 w 1261"/>
              <a:gd name="T7" fmla="*/ 120 h 1234"/>
              <a:gd name="T8" fmla="*/ 1144 w 1261"/>
              <a:gd name="T9" fmla="*/ 139 h 1234"/>
              <a:gd name="T10" fmla="*/ 1261 w 1261"/>
              <a:gd name="T11" fmla="*/ 146 h 1234"/>
              <a:gd name="T12" fmla="*/ 1261 w 1261"/>
              <a:gd name="T13" fmla="*/ 146 h 1234"/>
              <a:gd name="T14" fmla="*/ 1261 w 1261"/>
              <a:gd name="T15" fmla="*/ 1234 h 1234"/>
              <a:gd name="T16" fmla="*/ 0 w 1261"/>
              <a:gd name="T17" fmla="*/ 1234 h 1234"/>
              <a:gd name="T18" fmla="*/ 720 w 1261"/>
              <a:gd name="T19"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1" h="1234">
                <a:moveTo>
                  <a:pt x="720" y="0"/>
                </a:moveTo>
                <a:lnTo>
                  <a:pt x="817" y="51"/>
                </a:lnTo>
                <a:lnTo>
                  <a:pt x="922" y="90"/>
                </a:lnTo>
                <a:lnTo>
                  <a:pt x="1031" y="120"/>
                </a:lnTo>
                <a:lnTo>
                  <a:pt x="1144" y="139"/>
                </a:lnTo>
                <a:lnTo>
                  <a:pt x="1261" y="146"/>
                </a:lnTo>
                <a:lnTo>
                  <a:pt x="1261" y="146"/>
                </a:lnTo>
                <a:lnTo>
                  <a:pt x="1261" y="1234"/>
                </a:lnTo>
                <a:lnTo>
                  <a:pt x="0" y="1234"/>
                </a:lnTo>
                <a:lnTo>
                  <a:pt x="720"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83" name="TextBox 82"/>
          <p:cNvSpPr txBox="1"/>
          <p:nvPr/>
        </p:nvSpPr>
        <p:spPr>
          <a:xfrm>
            <a:off x="7981138" y="459917"/>
            <a:ext cx="2597962" cy="784830"/>
          </a:xfrm>
          <a:prstGeom prst="rect">
            <a:avLst/>
          </a:prstGeom>
          <a:noFill/>
        </p:spPr>
        <p:txBody>
          <a:bodyPr wrap="square" rtlCol="0">
            <a:sp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KPI’s</a:t>
            </a: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Performance indicator, a quantifiable measure of performance over time versus a specific objective.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86" name="TextBox 85"/>
          <p:cNvSpPr txBox="1"/>
          <p:nvPr/>
        </p:nvSpPr>
        <p:spPr>
          <a:xfrm>
            <a:off x="9033933" y="1927613"/>
            <a:ext cx="298026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Strategic </a:t>
            </a: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hlinkClick r:id="rId2" action="ppaction://hlinkfile">
                  <a:extLst>
                    <a:ext uri="{A12FA001-AC4F-418D-AE19-62706E023703}">
                      <ahyp:hlinkClr xmlns:ahyp="http://schemas.microsoft.com/office/drawing/2018/hyperlinkcolor" val="tx"/>
                    </a:ext>
                  </a:extLst>
                </a:hlinkClick>
              </a:rPr>
              <a:t>tools</a:t>
            </a: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These tools are  recognised the world over in business schools, consulting firms and companies who plan strategically.</a:t>
            </a: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Lato light" panose="020F0502020204030203" pitchFamily="34" charset="0"/>
                <a:cs typeface="Arial" panose="020B0604020202020204" pitchFamily="34" charset="0"/>
              </a:rPr>
              <a:t>  </a:t>
            </a:r>
            <a:endPar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89" name="TextBox 88"/>
          <p:cNvSpPr txBox="1"/>
          <p:nvPr/>
        </p:nvSpPr>
        <p:spPr>
          <a:xfrm>
            <a:off x="9144000" y="3826646"/>
            <a:ext cx="2921000" cy="1200329"/>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Scorecards </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Designed as functional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or subject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indicators across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variety off situation</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s</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to enable performance o</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f</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situational evaluation versus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aligned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standards.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95" name="TextBox 94"/>
          <p:cNvSpPr txBox="1"/>
          <p:nvPr/>
        </p:nvSpPr>
        <p:spPr>
          <a:xfrm>
            <a:off x="7806267" y="5371356"/>
            <a:ext cx="2887133" cy="1200329"/>
          </a:xfrm>
          <a:prstGeom prst="rect">
            <a:avLst/>
          </a:prstGeom>
          <a:noFill/>
        </p:spPr>
        <p:txBody>
          <a:bodyPr wrap="square" rtlCol="0">
            <a:sp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Assessments</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Assessments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are designed around specific areas to conduct reviews  and</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will center around a benchmark reviewing individuals or functions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98" name="TextBox 97"/>
          <p:cNvSpPr txBox="1"/>
          <p:nvPr/>
        </p:nvSpPr>
        <p:spPr>
          <a:xfrm>
            <a:off x="4559300" y="5782503"/>
            <a:ext cx="1612901" cy="9694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666D7F"/>
                </a:solidFill>
                <a:effectLst/>
                <a:uLnTx/>
                <a:uFillTx/>
                <a:latin typeface="Poppins" panose="00000500000000000000" pitchFamily="2" charset="0"/>
                <a:ea typeface="Lato light" panose="020F0502020204030203" pitchFamily="34" charset="0"/>
                <a:cs typeface="Poppins" panose="00000500000000000000" pitchFamily="2"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Checklists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Designed around achieving milestones in a sequential manner.</a:t>
            </a:r>
            <a:endPar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01" name="TextBox 100"/>
          <p:cNvSpPr txBox="1"/>
          <p:nvPr/>
        </p:nvSpPr>
        <p:spPr>
          <a:xfrm>
            <a:off x="1574799" y="5464198"/>
            <a:ext cx="2709333"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Calculators </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r"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calculate the right ratios for businesses looking for benchmarks in a variety of situations</a:t>
            </a:r>
            <a:endPar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04" name="TextBox 103"/>
          <p:cNvSpPr txBox="1"/>
          <p:nvPr/>
        </p:nvSpPr>
        <p:spPr>
          <a:xfrm>
            <a:off x="271422" y="3850604"/>
            <a:ext cx="3089844"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Analytical </a:t>
            </a:r>
            <a:r>
              <a:rPr kumimoji="0" lang="en-US" sz="1200" b="1" i="0" u="sng"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Tools </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Interactive excel tools on specific business areas based on your data inputs delivered in a workbook model with instructions.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07" name="TextBox 106"/>
          <p:cNvSpPr txBox="1"/>
          <p:nvPr/>
        </p:nvSpPr>
        <p:spPr>
          <a:xfrm>
            <a:off x="2058535" y="500688"/>
            <a:ext cx="2504997" cy="800219"/>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Templates</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Templates are designed based gather information in a structured manner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10" name="TextBox 109"/>
          <p:cNvSpPr txBox="1"/>
          <p:nvPr/>
        </p:nvSpPr>
        <p:spPr>
          <a:xfrm>
            <a:off x="161693" y="1966208"/>
            <a:ext cx="2755073" cy="9694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Content </a:t>
            </a:r>
            <a:r>
              <a:rPr kumimoji="0" lang="en-GB" sz="1200" b="1" i="0" u="sng"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Modules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Best practice material in power point for use as a knowledge base in business training , planning and execution . </a:t>
            </a:r>
          </a:p>
        </p:txBody>
      </p:sp>
      <p:sp>
        <p:nvSpPr>
          <p:cNvPr id="113" name="TextBox 112"/>
          <p:cNvSpPr txBox="1"/>
          <p:nvPr/>
        </p:nvSpPr>
        <p:spPr>
          <a:xfrm>
            <a:off x="4521201" y="196208"/>
            <a:ext cx="1756832" cy="113877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Job </a:t>
            </a:r>
            <a:r>
              <a:rPr kumimoji="0" lang="en-US" sz="1200" b="1" i="0" u="sng"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Descriptions</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Develop roles clearly and completely  across varying levels of experience</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2" name="Group 1"/>
          <p:cNvGrpSpPr/>
          <p:nvPr/>
        </p:nvGrpSpPr>
        <p:grpSpPr>
          <a:xfrm>
            <a:off x="4095967" y="1429565"/>
            <a:ext cx="4011612" cy="4019514"/>
            <a:chOff x="4379520" y="1716091"/>
            <a:chExt cx="3421848" cy="3428588"/>
          </a:xfrm>
        </p:grpSpPr>
        <p:sp>
          <p:nvSpPr>
            <p:cNvPr id="60" name="Freeform 58"/>
            <p:cNvSpPr>
              <a:spLocks/>
            </p:cNvSpPr>
            <p:nvPr/>
          </p:nvSpPr>
          <p:spPr bwMode="auto">
            <a:xfrm>
              <a:off x="4379520" y="1729197"/>
              <a:ext cx="3421848" cy="3415482"/>
            </a:xfrm>
            <a:custGeom>
              <a:avLst/>
              <a:gdLst>
                <a:gd name="T0" fmla="*/ 1076 w 2151"/>
                <a:gd name="T1" fmla="*/ 0 h 2149"/>
                <a:gd name="T2" fmla="*/ 1076 w 2151"/>
                <a:gd name="T3" fmla="*/ 0 h 2149"/>
                <a:gd name="T4" fmla="*/ 1192 w 2151"/>
                <a:gd name="T5" fmla="*/ 7 h 2149"/>
                <a:gd name="T6" fmla="*/ 1305 w 2151"/>
                <a:gd name="T7" fmla="*/ 25 h 2149"/>
                <a:gd name="T8" fmla="*/ 1415 w 2151"/>
                <a:gd name="T9" fmla="*/ 56 h 2149"/>
                <a:gd name="T10" fmla="*/ 1519 w 2151"/>
                <a:gd name="T11" fmla="*/ 95 h 2149"/>
                <a:gd name="T12" fmla="*/ 1617 w 2151"/>
                <a:gd name="T13" fmla="*/ 146 h 2149"/>
                <a:gd name="T14" fmla="*/ 1712 w 2151"/>
                <a:gd name="T15" fmla="*/ 209 h 2149"/>
                <a:gd name="T16" fmla="*/ 1800 w 2151"/>
                <a:gd name="T17" fmla="*/ 281 h 2149"/>
                <a:gd name="T18" fmla="*/ 1879 w 2151"/>
                <a:gd name="T19" fmla="*/ 362 h 2149"/>
                <a:gd name="T20" fmla="*/ 1951 w 2151"/>
                <a:gd name="T21" fmla="*/ 450 h 2149"/>
                <a:gd name="T22" fmla="*/ 2011 w 2151"/>
                <a:gd name="T23" fmla="*/ 545 h 2149"/>
                <a:gd name="T24" fmla="*/ 2060 w 2151"/>
                <a:gd name="T25" fmla="*/ 643 h 2149"/>
                <a:gd name="T26" fmla="*/ 2097 w 2151"/>
                <a:gd name="T27" fmla="*/ 745 h 2149"/>
                <a:gd name="T28" fmla="*/ 2127 w 2151"/>
                <a:gd name="T29" fmla="*/ 852 h 2149"/>
                <a:gd name="T30" fmla="*/ 2144 w 2151"/>
                <a:gd name="T31" fmla="*/ 961 h 2149"/>
                <a:gd name="T32" fmla="*/ 2151 w 2151"/>
                <a:gd name="T33" fmla="*/ 1074 h 2149"/>
                <a:gd name="T34" fmla="*/ 2144 w 2151"/>
                <a:gd name="T35" fmla="*/ 1188 h 2149"/>
                <a:gd name="T36" fmla="*/ 2127 w 2151"/>
                <a:gd name="T37" fmla="*/ 1299 h 2149"/>
                <a:gd name="T38" fmla="*/ 2097 w 2151"/>
                <a:gd name="T39" fmla="*/ 1404 h 2149"/>
                <a:gd name="T40" fmla="*/ 2060 w 2151"/>
                <a:gd name="T41" fmla="*/ 1506 h 2149"/>
                <a:gd name="T42" fmla="*/ 2011 w 2151"/>
                <a:gd name="T43" fmla="*/ 1603 h 2149"/>
                <a:gd name="T44" fmla="*/ 1949 w 2151"/>
                <a:gd name="T45" fmla="*/ 1701 h 2149"/>
                <a:gd name="T46" fmla="*/ 1877 w 2151"/>
                <a:gd name="T47" fmla="*/ 1789 h 2149"/>
                <a:gd name="T48" fmla="*/ 1795 w 2151"/>
                <a:gd name="T49" fmla="*/ 1873 h 2149"/>
                <a:gd name="T50" fmla="*/ 1707 w 2151"/>
                <a:gd name="T51" fmla="*/ 1944 h 2149"/>
                <a:gd name="T52" fmla="*/ 1610 w 2151"/>
                <a:gd name="T53" fmla="*/ 2007 h 2149"/>
                <a:gd name="T54" fmla="*/ 1512 w 2151"/>
                <a:gd name="T55" fmla="*/ 2056 h 2149"/>
                <a:gd name="T56" fmla="*/ 1410 w 2151"/>
                <a:gd name="T57" fmla="*/ 2095 h 2149"/>
                <a:gd name="T58" fmla="*/ 1301 w 2151"/>
                <a:gd name="T59" fmla="*/ 2125 h 2149"/>
                <a:gd name="T60" fmla="*/ 1189 w 2151"/>
                <a:gd name="T61" fmla="*/ 2142 h 2149"/>
                <a:gd name="T62" fmla="*/ 1076 w 2151"/>
                <a:gd name="T63" fmla="*/ 2149 h 2149"/>
                <a:gd name="T64" fmla="*/ 1076 w 2151"/>
                <a:gd name="T65" fmla="*/ 2149 h 2149"/>
                <a:gd name="T66" fmla="*/ 959 w 2151"/>
                <a:gd name="T67" fmla="*/ 2142 h 2149"/>
                <a:gd name="T68" fmla="*/ 846 w 2151"/>
                <a:gd name="T69" fmla="*/ 2123 h 2149"/>
                <a:gd name="T70" fmla="*/ 737 w 2151"/>
                <a:gd name="T71" fmla="*/ 2093 h 2149"/>
                <a:gd name="T72" fmla="*/ 632 w 2151"/>
                <a:gd name="T73" fmla="*/ 2054 h 2149"/>
                <a:gd name="T74" fmla="*/ 535 w 2151"/>
                <a:gd name="T75" fmla="*/ 2003 h 2149"/>
                <a:gd name="T76" fmla="*/ 439 w 2151"/>
                <a:gd name="T77" fmla="*/ 1940 h 2149"/>
                <a:gd name="T78" fmla="*/ 351 w 2151"/>
                <a:gd name="T79" fmla="*/ 1868 h 2149"/>
                <a:gd name="T80" fmla="*/ 272 w 2151"/>
                <a:gd name="T81" fmla="*/ 1787 h 2149"/>
                <a:gd name="T82" fmla="*/ 200 w 2151"/>
                <a:gd name="T83" fmla="*/ 1699 h 2149"/>
                <a:gd name="T84" fmla="*/ 140 w 2151"/>
                <a:gd name="T85" fmla="*/ 1603 h 2149"/>
                <a:gd name="T86" fmla="*/ 91 w 2151"/>
                <a:gd name="T87" fmla="*/ 1506 h 2149"/>
                <a:gd name="T88" fmla="*/ 52 w 2151"/>
                <a:gd name="T89" fmla="*/ 1404 h 2149"/>
                <a:gd name="T90" fmla="*/ 24 w 2151"/>
                <a:gd name="T91" fmla="*/ 1299 h 2149"/>
                <a:gd name="T92" fmla="*/ 7 w 2151"/>
                <a:gd name="T93" fmla="*/ 1188 h 2149"/>
                <a:gd name="T94" fmla="*/ 0 w 2151"/>
                <a:gd name="T95" fmla="*/ 1074 h 2149"/>
                <a:gd name="T96" fmla="*/ 7 w 2151"/>
                <a:gd name="T97" fmla="*/ 961 h 2149"/>
                <a:gd name="T98" fmla="*/ 24 w 2151"/>
                <a:gd name="T99" fmla="*/ 852 h 2149"/>
                <a:gd name="T100" fmla="*/ 52 w 2151"/>
                <a:gd name="T101" fmla="*/ 745 h 2149"/>
                <a:gd name="T102" fmla="*/ 91 w 2151"/>
                <a:gd name="T103" fmla="*/ 643 h 2149"/>
                <a:gd name="T104" fmla="*/ 140 w 2151"/>
                <a:gd name="T105" fmla="*/ 548 h 2149"/>
                <a:gd name="T106" fmla="*/ 202 w 2151"/>
                <a:gd name="T107" fmla="*/ 450 h 2149"/>
                <a:gd name="T108" fmla="*/ 274 w 2151"/>
                <a:gd name="T109" fmla="*/ 360 h 2149"/>
                <a:gd name="T110" fmla="*/ 356 w 2151"/>
                <a:gd name="T111" fmla="*/ 278 h 2149"/>
                <a:gd name="T112" fmla="*/ 444 w 2151"/>
                <a:gd name="T113" fmla="*/ 204 h 2149"/>
                <a:gd name="T114" fmla="*/ 541 w 2151"/>
                <a:gd name="T115" fmla="*/ 141 h 2149"/>
                <a:gd name="T116" fmla="*/ 639 w 2151"/>
                <a:gd name="T117" fmla="*/ 93 h 2149"/>
                <a:gd name="T118" fmla="*/ 741 w 2151"/>
                <a:gd name="T119" fmla="*/ 53 h 2149"/>
                <a:gd name="T120" fmla="*/ 850 w 2151"/>
                <a:gd name="T121" fmla="*/ 25 h 2149"/>
                <a:gd name="T122" fmla="*/ 959 w 2151"/>
                <a:gd name="T123" fmla="*/ 7 h 2149"/>
                <a:gd name="T124" fmla="*/ 1076 w 2151"/>
                <a:gd name="T125" fmla="*/ 0 h 2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51" h="2149">
                  <a:moveTo>
                    <a:pt x="1076" y="0"/>
                  </a:moveTo>
                  <a:lnTo>
                    <a:pt x="1076" y="0"/>
                  </a:lnTo>
                  <a:lnTo>
                    <a:pt x="1192" y="7"/>
                  </a:lnTo>
                  <a:lnTo>
                    <a:pt x="1305" y="25"/>
                  </a:lnTo>
                  <a:lnTo>
                    <a:pt x="1415" y="56"/>
                  </a:lnTo>
                  <a:lnTo>
                    <a:pt x="1519" y="95"/>
                  </a:lnTo>
                  <a:lnTo>
                    <a:pt x="1617" y="146"/>
                  </a:lnTo>
                  <a:lnTo>
                    <a:pt x="1712" y="209"/>
                  </a:lnTo>
                  <a:lnTo>
                    <a:pt x="1800" y="281"/>
                  </a:lnTo>
                  <a:lnTo>
                    <a:pt x="1879" y="362"/>
                  </a:lnTo>
                  <a:lnTo>
                    <a:pt x="1951" y="450"/>
                  </a:lnTo>
                  <a:lnTo>
                    <a:pt x="2011" y="545"/>
                  </a:lnTo>
                  <a:lnTo>
                    <a:pt x="2060" y="643"/>
                  </a:lnTo>
                  <a:lnTo>
                    <a:pt x="2097" y="745"/>
                  </a:lnTo>
                  <a:lnTo>
                    <a:pt x="2127" y="852"/>
                  </a:lnTo>
                  <a:lnTo>
                    <a:pt x="2144" y="961"/>
                  </a:lnTo>
                  <a:lnTo>
                    <a:pt x="2151" y="1074"/>
                  </a:lnTo>
                  <a:lnTo>
                    <a:pt x="2144" y="1188"/>
                  </a:lnTo>
                  <a:lnTo>
                    <a:pt x="2127" y="1299"/>
                  </a:lnTo>
                  <a:lnTo>
                    <a:pt x="2097" y="1404"/>
                  </a:lnTo>
                  <a:lnTo>
                    <a:pt x="2060" y="1506"/>
                  </a:lnTo>
                  <a:lnTo>
                    <a:pt x="2011" y="1603"/>
                  </a:lnTo>
                  <a:lnTo>
                    <a:pt x="1949" y="1701"/>
                  </a:lnTo>
                  <a:lnTo>
                    <a:pt x="1877" y="1789"/>
                  </a:lnTo>
                  <a:lnTo>
                    <a:pt x="1795" y="1873"/>
                  </a:lnTo>
                  <a:lnTo>
                    <a:pt x="1707" y="1944"/>
                  </a:lnTo>
                  <a:lnTo>
                    <a:pt x="1610" y="2007"/>
                  </a:lnTo>
                  <a:lnTo>
                    <a:pt x="1512" y="2056"/>
                  </a:lnTo>
                  <a:lnTo>
                    <a:pt x="1410" y="2095"/>
                  </a:lnTo>
                  <a:lnTo>
                    <a:pt x="1301" y="2125"/>
                  </a:lnTo>
                  <a:lnTo>
                    <a:pt x="1189" y="2142"/>
                  </a:lnTo>
                  <a:lnTo>
                    <a:pt x="1076" y="2149"/>
                  </a:lnTo>
                  <a:lnTo>
                    <a:pt x="1076" y="2149"/>
                  </a:lnTo>
                  <a:lnTo>
                    <a:pt x="959" y="2142"/>
                  </a:lnTo>
                  <a:lnTo>
                    <a:pt x="846" y="2123"/>
                  </a:lnTo>
                  <a:lnTo>
                    <a:pt x="737" y="2093"/>
                  </a:lnTo>
                  <a:lnTo>
                    <a:pt x="632" y="2054"/>
                  </a:lnTo>
                  <a:lnTo>
                    <a:pt x="535" y="2003"/>
                  </a:lnTo>
                  <a:lnTo>
                    <a:pt x="439" y="1940"/>
                  </a:lnTo>
                  <a:lnTo>
                    <a:pt x="351" y="1868"/>
                  </a:lnTo>
                  <a:lnTo>
                    <a:pt x="272" y="1787"/>
                  </a:lnTo>
                  <a:lnTo>
                    <a:pt x="200" y="1699"/>
                  </a:lnTo>
                  <a:lnTo>
                    <a:pt x="140" y="1603"/>
                  </a:lnTo>
                  <a:lnTo>
                    <a:pt x="91" y="1506"/>
                  </a:lnTo>
                  <a:lnTo>
                    <a:pt x="52" y="1404"/>
                  </a:lnTo>
                  <a:lnTo>
                    <a:pt x="24" y="1299"/>
                  </a:lnTo>
                  <a:lnTo>
                    <a:pt x="7" y="1188"/>
                  </a:lnTo>
                  <a:lnTo>
                    <a:pt x="0" y="1074"/>
                  </a:lnTo>
                  <a:lnTo>
                    <a:pt x="7" y="961"/>
                  </a:lnTo>
                  <a:lnTo>
                    <a:pt x="24" y="852"/>
                  </a:lnTo>
                  <a:lnTo>
                    <a:pt x="52" y="745"/>
                  </a:lnTo>
                  <a:lnTo>
                    <a:pt x="91" y="643"/>
                  </a:lnTo>
                  <a:lnTo>
                    <a:pt x="140" y="548"/>
                  </a:lnTo>
                  <a:lnTo>
                    <a:pt x="202" y="450"/>
                  </a:lnTo>
                  <a:lnTo>
                    <a:pt x="274" y="360"/>
                  </a:lnTo>
                  <a:lnTo>
                    <a:pt x="356" y="278"/>
                  </a:lnTo>
                  <a:lnTo>
                    <a:pt x="444" y="204"/>
                  </a:lnTo>
                  <a:lnTo>
                    <a:pt x="541" y="141"/>
                  </a:lnTo>
                  <a:lnTo>
                    <a:pt x="639" y="93"/>
                  </a:lnTo>
                  <a:lnTo>
                    <a:pt x="741" y="53"/>
                  </a:lnTo>
                  <a:lnTo>
                    <a:pt x="850" y="25"/>
                  </a:lnTo>
                  <a:lnTo>
                    <a:pt x="959" y="7"/>
                  </a:lnTo>
                  <a:lnTo>
                    <a:pt x="1076" y="0"/>
                  </a:lnTo>
                  <a:close/>
                </a:path>
              </a:pathLst>
            </a:custGeom>
            <a:solidFill>
              <a:schemeClr val="bg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nvGrpSpPr>
            <p:cNvPr id="283" name="Group 282"/>
            <p:cNvGrpSpPr/>
            <p:nvPr/>
          </p:nvGrpSpPr>
          <p:grpSpPr>
            <a:xfrm>
              <a:off x="4387458" y="1716091"/>
              <a:ext cx="3413910" cy="3417855"/>
              <a:chOff x="4387458" y="1722047"/>
              <a:chExt cx="3413910" cy="3413908"/>
            </a:xfrm>
            <a:effectLst>
              <a:outerShdw blurRad="292100" sx="108000" sy="108000" algn="ctr" rotWithShape="0">
                <a:prstClr val="black">
                  <a:alpha val="40000"/>
                </a:prstClr>
              </a:outerShdw>
            </a:effectLst>
          </p:grpSpPr>
          <p:sp>
            <p:nvSpPr>
              <p:cNvPr id="65" name="Freeform 64"/>
              <p:cNvSpPr>
                <a:spLocks/>
              </p:cNvSpPr>
              <p:nvPr/>
            </p:nvSpPr>
            <p:spPr bwMode="auto">
              <a:xfrm>
                <a:off x="6094937" y="1722047"/>
                <a:ext cx="859497" cy="842747"/>
              </a:xfrm>
              <a:custGeom>
                <a:avLst/>
                <a:gdLst>
                  <a:gd name="T0" fmla="*/ 0 w 1642"/>
                  <a:gd name="T1" fmla="*/ 0 h 1610"/>
                  <a:gd name="T2" fmla="*/ 198 w 1642"/>
                  <a:gd name="T3" fmla="*/ 6 h 1610"/>
                  <a:gd name="T4" fmla="*/ 392 w 1642"/>
                  <a:gd name="T5" fmla="*/ 22 h 1610"/>
                  <a:gd name="T6" fmla="*/ 584 w 1642"/>
                  <a:gd name="T7" fmla="*/ 51 h 1610"/>
                  <a:gd name="T8" fmla="*/ 772 w 1642"/>
                  <a:gd name="T9" fmla="*/ 91 h 1610"/>
                  <a:gd name="T10" fmla="*/ 955 w 1642"/>
                  <a:gd name="T11" fmla="*/ 142 h 1610"/>
                  <a:gd name="T12" fmla="*/ 1134 w 1642"/>
                  <a:gd name="T13" fmla="*/ 202 h 1610"/>
                  <a:gd name="T14" fmla="*/ 1310 w 1642"/>
                  <a:gd name="T15" fmla="*/ 273 h 1610"/>
                  <a:gd name="T16" fmla="*/ 1478 w 1642"/>
                  <a:gd name="T17" fmla="*/ 352 h 1610"/>
                  <a:gd name="T18" fmla="*/ 1642 w 1642"/>
                  <a:gd name="T19" fmla="*/ 441 h 1610"/>
                  <a:gd name="T20" fmla="*/ 961 w 1642"/>
                  <a:gd name="T21" fmla="*/ 1610 h 1610"/>
                  <a:gd name="T22" fmla="*/ 837 w 1642"/>
                  <a:gd name="T23" fmla="*/ 1543 h 1610"/>
                  <a:gd name="T24" fmla="*/ 708 w 1642"/>
                  <a:gd name="T25" fmla="*/ 1486 h 1610"/>
                  <a:gd name="T26" fmla="*/ 574 w 1642"/>
                  <a:gd name="T27" fmla="*/ 1438 h 1610"/>
                  <a:gd name="T28" fmla="*/ 437 w 1642"/>
                  <a:gd name="T29" fmla="*/ 1400 h 1610"/>
                  <a:gd name="T30" fmla="*/ 295 w 1642"/>
                  <a:gd name="T31" fmla="*/ 1373 h 1610"/>
                  <a:gd name="T32" fmla="*/ 148 w 1642"/>
                  <a:gd name="T33" fmla="*/ 1355 h 1610"/>
                  <a:gd name="T34" fmla="*/ 0 w 1642"/>
                  <a:gd name="T35" fmla="*/ 1349 h 1610"/>
                  <a:gd name="T36" fmla="*/ 0 w 1642"/>
                  <a:gd name="T37"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42" h="1610">
                    <a:moveTo>
                      <a:pt x="0" y="0"/>
                    </a:moveTo>
                    <a:lnTo>
                      <a:pt x="198" y="6"/>
                    </a:lnTo>
                    <a:lnTo>
                      <a:pt x="392" y="22"/>
                    </a:lnTo>
                    <a:lnTo>
                      <a:pt x="584" y="51"/>
                    </a:lnTo>
                    <a:lnTo>
                      <a:pt x="772" y="91"/>
                    </a:lnTo>
                    <a:lnTo>
                      <a:pt x="955" y="142"/>
                    </a:lnTo>
                    <a:lnTo>
                      <a:pt x="1134" y="202"/>
                    </a:lnTo>
                    <a:lnTo>
                      <a:pt x="1310" y="273"/>
                    </a:lnTo>
                    <a:lnTo>
                      <a:pt x="1478" y="352"/>
                    </a:lnTo>
                    <a:lnTo>
                      <a:pt x="1642" y="441"/>
                    </a:lnTo>
                    <a:lnTo>
                      <a:pt x="961" y="1610"/>
                    </a:lnTo>
                    <a:lnTo>
                      <a:pt x="837" y="1543"/>
                    </a:lnTo>
                    <a:lnTo>
                      <a:pt x="708" y="1486"/>
                    </a:lnTo>
                    <a:lnTo>
                      <a:pt x="574" y="1438"/>
                    </a:lnTo>
                    <a:lnTo>
                      <a:pt x="437" y="1400"/>
                    </a:lnTo>
                    <a:lnTo>
                      <a:pt x="295" y="1373"/>
                    </a:lnTo>
                    <a:lnTo>
                      <a:pt x="148" y="1355"/>
                    </a:lnTo>
                    <a:lnTo>
                      <a:pt x="0" y="1349"/>
                    </a:lnTo>
                    <a:lnTo>
                      <a:pt x="0" y="0"/>
                    </a:lnTo>
                    <a:close/>
                  </a:path>
                </a:pathLst>
              </a:custGeom>
              <a:gradFill>
                <a:gsLst>
                  <a:gs pos="86000">
                    <a:schemeClr val="bg1">
                      <a:lumMod val="85000"/>
                    </a:schemeClr>
                  </a:gs>
                  <a:gs pos="20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6" name="Freeform 65"/>
              <p:cNvSpPr>
                <a:spLocks/>
              </p:cNvSpPr>
              <p:nvPr/>
            </p:nvSpPr>
            <p:spPr bwMode="auto">
              <a:xfrm>
                <a:off x="4387458" y="2589918"/>
                <a:ext cx="836466" cy="838559"/>
              </a:xfrm>
              <a:custGeom>
                <a:avLst/>
                <a:gdLst>
                  <a:gd name="T0" fmla="*/ 421 w 1598"/>
                  <a:gd name="T1" fmla="*/ 0 h 1602"/>
                  <a:gd name="T2" fmla="*/ 1598 w 1598"/>
                  <a:gd name="T3" fmla="*/ 662 h 1602"/>
                  <a:gd name="T4" fmla="*/ 1535 w 1598"/>
                  <a:gd name="T5" fmla="*/ 785 h 1602"/>
                  <a:gd name="T6" fmla="*/ 1480 w 1598"/>
                  <a:gd name="T7" fmla="*/ 912 h 1602"/>
                  <a:gd name="T8" fmla="*/ 1434 w 1598"/>
                  <a:gd name="T9" fmla="*/ 1042 h 1602"/>
                  <a:gd name="T10" fmla="*/ 1399 w 1598"/>
                  <a:gd name="T11" fmla="*/ 1177 h 1602"/>
                  <a:gd name="T12" fmla="*/ 1373 w 1598"/>
                  <a:gd name="T13" fmla="*/ 1315 h 1602"/>
                  <a:gd name="T14" fmla="*/ 1355 w 1598"/>
                  <a:gd name="T15" fmla="*/ 1458 h 1602"/>
                  <a:gd name="T16" fmla="*/ 1351 w 1598"/>
                  <a:gd name="T17" fmla="*/ 1602 h 1602"/>
                  <a:gd name="T18" fmla="*/ 0 w 1598"/>
                  <a:gd name="T19" fmla="*/ 1602 h 1602"/>
                  <a:gd name="T20" fmla="*/ 6 w 1598"/>
                  <a:gd name="T21" fmla="*/ 1410 h 1602"/>
                  <a:gd name="T22" fmla="*/ 22 w 1598"/>
                  <a:gd name="T23" fmla="*/ 1220 h 1602"/>
                  <a:gd name="T24" fmla="*/ 49 w 1598"/>
                  <a:gd name="T25" fmla="*/ 1032 h 1602"/>
                  <a:gd name="T26" fmla="*/ 87 w 1598"/>
                  <a:gd name="T27" fmla="*/ 850 h 1602"/>
                  <a:gd name="T28" fmla="*/ 135 w 1598"/>
                  <a:gd name="T29" fmla="*/ 670 h 1602"/>
                  <a:gd name="T30" fmla="*/ 192 w 1598"/>
                  <a:gd name="T31" fmla="*/ 496 h 1602"/>
                  <a:gd name="T32" fmla="*/ 259 w 1598"/>
                  <a:gd name="T33" fmla="*/ 326 h 1602"/>
                  <a:gd name="T34" fmla="*/ 336 w 1598"/>
                  <a:gd name="T35" fmla="*/ 160 h 1602"/>
                  <a:gd name="T36" fmla="*/ 421 w 159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2">
                    <a:moveTo>
                      <a:pt x="421" y="0"/>
                    </a:moveTo>
                    <a:lnTo>
                      <a:pt x="1598" y="662"/>
                    </a:lnTo>
                    <a:lnTo>
                      <a:pt x="1535" y="785"/>
                    </a:lnTo>
                    <a:lnTo>
                      <a:pt x="1480" y="912"/>
                    </a:lnTo>
                    <a:lnTo>
                      <a:pt x="1434" y="1042"/>
                    </a:lnTo>
                    <a:lnTo>
                      <a:pt x="1399" y="1177"/>
                    </a:lnTo>
                    <a:lnTo>
                      <a:pt x="1373" y="1315"/>
                    </a:lnTo>
                    <a:lnTo>
                      <a:pt x="1355" y="1458"/>
                    </a:lnTo>
                    <a:lnTo>
                      <a:pt x="1351" y="1602"/>
                    </a:lnTo>
                    <a:lnTo>
                      <a:pt x="0" y="1602"/>
                    </a:lnTo>
                    <a:lnTo>
                      <a:pt x="6" y="1410"/>
                    </a:lnTo>
                    <a:lnTo>
                      <a:pt x="22" y="1220"/>
                    </a:lnTo>
                    <a:lnTo>
                      <a:pt x="49" y="1032"/>
                    </a:lnTo>
                    <a:lnTo>
                      <a:pt x="87" y="850"/>
                    </a:lnTo>
                    <a:lnTo>
                      <a:pt x="135" y="670"/>
                    </a:lnTo>
                    <a:lnTo>
                      <a:pt x="192" y="496"/>
                    </a:lnTo>
                    <a:lnTo>
                      <a:pt x="259" y="326"/>
                    </a:lnTo>
                    <a:lnTo>
                      <a:pt x="336" y="160"/>
                    </a:lnTo>
                    <a:lnTo>
                      <a:pt x="421" y="0"/>
                    </a:lnTo>
                    <a:close/>
                  </a:path>
                </a:pathLst>
              </a:custGeom>
              <a:gradFill>
                <a:gsLst>
                  <a:gs pos="100000">
                    <a:schemeClr val="bg1">
                      <a:lumMod val="85000"/>
                    </a:schemeClr>
                  </a:gs>
                  <a:gs pos="60000">
                    <a:schemeClr val="bg1">
                      <a:lumMod val="95000"/>
                    </a:schemeClr>
                  </a:gs>
                </a:gsLst>
                <a:lin ang="54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7" name="Freeform 66"/>
              <p:cNvSpPr>
                <a:spLocks/>
              </p:cNvSpPr>
              <p:nvPr/>
            </p:nvSpPr>
            <p:spPr bwMode="auto">
              <a:xfrm>
                <a:off x="4608352" y="1947128"/>
                <a:ext cx="989312" cy="989311"/>
              </a:xfrm>
              <a:custGeom>
                <a:avLst/>
                <a:gdLst>
                  <a:gd name="T0" fmla="*/ 1223 w 1891"/>
                  <a:gd name="T1" fmla="*/ 0 h 1891"/>
                  <a:gd name="T2" fmla="*/ 1891 w 1891"/>
                  <a:gd name="T3" fmla="*/ 1173 h 1891"/>
                  <a:gd name="T4" fmla="*/ 1767 w 1891"/>
                  <a:gd name="T5" fmla="*/ 1250 h 1891"/>
                  <a:gd name="T6" fmla="*/ 1650 w 1891"/>
                  <a:gd name="T7" fmla="*/ 1337 h 1891"/>
                  <a:gd name="T8" fmla="*/ 1539 w 1891"/>
                  <a:gd name="T9" fmla="*/ 1432 h 1891"/>
                  <a:gd name="T10" fmla="*/ 1435 w 1891"/>
                  <a:gd name="T11" fmla="*/ 1537 h 1891"/>
                  <a:gd name="T12" fmla="*/ 1340 w 1891"/>
                  <a:gd name="T13" fmla="*/ 1648 h 1891"/>
                  <a:gd name="T14" fmla="*/ 1255 w 1891"/>
                  <a:gd name="T15" fmla="*/ 1767 h 1891"/>
                  <a:gd name="T16" fmla="*/ 1177 w 1891"/>
                  <a:gd name="T17" fmla="*/ 1891 h 1891"/>
                  <a:gd name="T18" fmla="*/ 0 w 1891"/>
                  <a:gd name="T19" fmla="*/ 1229 h 1891"/>
                  <a:gd name="T20" fmla="*/ 91 w 1891"/>
                  <a:gd name="T21" fmla="*/ 1076 h 1891"/>
                  <a:gd name="T22" fmla="*/ 188 w 1891"/>
                  <a:gd name="T23" fmla="*/ 932 h 1891"/>
                  <a:gd name="T24" fmla="*/ 295 w 1891"/>
                  <a:gd name="T25" fmla="*/ 791 h 1891"/>
                  <a:gd name="T26" fmla="*/ 408 w 1891"/>
                  <a:gd name="T27" fmla="*/ 659 h 1891"/>
                  <a:gd name="T28" fmla="*/ 529 w 1891"/>
                  <a:gd name="T29" fmla="*/ 532 h 1891"/>
                  <a:gd name="T30" fmla="*/ 655 w 1891"/>
                  <a:gd name="T31" fmla="*/ 412 h 1891"/>
                  <a:gd name="T32" fmla="*/ 788 w 1891"/>
                  <a:gd name="T33" fmla="*/ 297 h 1891"/>
                  <a:gd name="T34" fmla="*/ 926 w 1891"/>
                  <a:gd name="T35" fmla="*/ 190 h 1891"/>
                  <a:gd name="T36" fmla="*/ 1073 w 1891"/>
                  <a:gd name="T37" fmla="*/ 91 h 1891"/>
                  <a:gd name="T38" fmla="*/ 1223 w 1891"/>
                  <a:gd name="T39" fmla="*/ 0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1" h="1891">
                    <a:moveTo>
                      <a:pt x="1223" y="0"/>
                    </a:moveTo>
                    <a:lnTo>
                      <a:pt x="1891" y="1173"/>
                    </a:lnTo>
                    <a:lnTo>
                      <a:pt x="1767" y="1250"/>
                    </a:lnTo>
                    <a:lnTo>
                      <a:pt x="1650" y="1337"/>
                    </a:lnTo>
                    <a:lnTo>
                      <a:pt x="1539" y="1432"/>
                    </a:lnTo>
                    <a:lnTo>
                      <a:pt x="1435" y="1537"/>
                    </a:lnTo>
                    <a:lnTo>
                      <a:pt x="1340" y="1648"/>
                    </a:lnTo>
                    <a:lnTo>
                      <a:pt x="1255" y="1767"/>
                    </a:lnTo>
                    <a:lnTo>
                      <a:pt x="1177" y="1891"/>
                    </a:lnTo>
                    <a:lnTo>
                      <a:pt x="0" y="1229"/>
                    </a:lnTo>
                    <a:lnTo>
                      <a:pt x="91" y="1076"/>
                    </a:lnTo>
                    <a:lnTo>
                      <a:pt x="188" y="932"/>
                    </a:lnTo>
                    <a:lnTo>
                      <a:pt x="295" y="791"/>
                    </a:lnTo>
                    <a:lnTo>
                      <a:pt x="408" y="659"/>
                    </a:lnTo>
                    <a:lnTo>
                      <a:pt x="529" y="532"/>
                    </a:lnTo>
                    <a:lnTo>
                      <a:pt x="655" y="412"/>
                    </a:lnTo>
                    <a:lnTo>
                      <a:pt x="788" y="297"/>
                    </a:lnTo>
                    <a:lnTo>
                      <a:pt x="926" y="190"/>
                    </a:lnTo>
                    <a:lnTo>
                      <a:pt x="1073" y="91"/>
                    </a:lnTo>
                    <a:lnTo>
                      <a:pt x="1223"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8" name="Freeform 67"/>
              <p:cNvSpPr>
                <a:spLocks/>
              </p:cNvSpPr>
              <p:nvPr/>
            </p:nvSpPr>
            <p:spPr bwMode="auto">
              <a:xfrm>
                <a:off x="4387458" y="3428477"/>
                <a:ext cx="836466" cy="839606"/>
              </a:xfrm>
              <a:custGeom>
                <a:avLst/>
                <a:gdLst>
                  <a:gd name="T0" fmla="*/ 0 w 1598"/>
                  <a:gd name="T1" fmla="*/ 0 h 1604"/>
                  <a:gd name="T2" fmla="*/ 1351 w 1598"/>
                  <a:gd name="T3" fmla="*/ 0 h 1604"/>
                  <a:gd name="T4" fmla="*/ 1355 w 1598"/>
                  <a:gd name="T5" fmla="*/ 146 h 1604"/>
                  <a:gd name="T6" fmla="*/ 1373 w 1598"/>
                  <a:gd name="T7" fmla="*/ 289 h 1604"/>
                  <a:gd name="T8" fmla="*/ 1399 w 1598"/>
                  <a:gd name="T9" fmla="*/ 427 h 1604"/>
                  <a:gd name="T10" fmla="*/ 1434 w 1598"/>
                  <a:gd name="T11" fmla="*/ 562 h 1604"/>
                  <a:gd name="T12" fmla="*/ 1480 w 1598"/>
                  <a:gd name="T13" fmla="*/ 692 h 1604"/>
                  <a:gd name="T14" fmla="*/ 1535 w 1598"/>
                  <a:gd name="T15" fmla="*/ 819 h 1604"/>
                  <a:gd name="T16" fmla="*/ 1598 w 1598"/>
                  <a:gd name="T17" fmla="*/ 940 h 1604"/>
                  <a:gd name="T18" fmla="*/ 421 w 1598"/>
                  <a:gd name="T19" fmla="*/ 1604 h 1604"/>
                  <a:gd name="T20" fmla="*/ 336 w 1598"/>
                  <a:gd name="T21" fmla="*/ 1444 h 1604"/>
                  <a:gd name="T22" fmla="*/ 261 w 1598"/>
                  <a:gd name="T23" fmla="*/ 1280 h 1604"/>
                  <a:gd name="T24" fmla="*/ 194 w 1598"/>
                  <a:gd name="T25" fmla="*/ 1108 h 1604"/>
                  <a:gd name="T26" fmla="*/ 135 w 1598"/>
                  <a:gd name="T27" fmla="*/ 934 h 1604"/>
                  <a:gd name="T28" fmla="*/ 87 w 1598"/>
                  <a:gd name="T29" fmla="*/ 754 h 1604"/>
                  <a:gd name="T30" fmla="*/ 49 w 1598"/>
                  <a:gd name="T31" fmla="*/ 570 h 1604"/>
                  <a:gd name="T32" fmla="*/ 22 w 1598"/>
                  <a:gd name="T33" fmla="*/ 384 h 1604"/>
                  <a:gd name="T34" fmla="*/ 6 w 1598"/>
                  <a:gd name="T35" fmla="*/ 194 h 1604"/>
                  <a:gd name="T36" fmla="*/ 0 w 1598"/>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4">
                    <a:moveTo>
                      <a:pt x="0" y="0"/>
                    </a:moveTo>
                    <a:lnTo>
                      <a:pt x="1351" y="0"/>
                    </a:lnTo>
                    <a:lnTo>
                      <a:pt x="1355" y="146"/>
                    </a:lnTo>
                    <a:lnTo>
                      <a:pt x="1373" y="289"/>
                    </a:lnTo>
                    <a:lnTo>
                      <a:pt x="1399" y="427"/>
                    </a:lnTo>
                    <a:lnTo>
                      <a:pt x="1434" y="562"/>
                    </a:lnTo>
                    <a:lnTo>
                      <a:pt x="1480" y="692"/>
                    </a:lnTo>
                    <a:lnTo>
                      <a:pt x="1535" y="819"/>
                    </a:lnTo>
                    <a:lnTo>
                      <a:pt x="1598" y="940"/>
                    </a:lnTo>
                    <a:lnTo>
                      <a:pt x="421" y="1604"/>
                    </a:lnTo>
                    <a:lnTo>
                      <a:pt x="336" y="1444"/>
                    </a:lnTo>
                    <a:lnTo>
                      <a:pt x="261" y="1280"/>
                    </a:lnTo>
                    <a:lnTo>
                      <a:pt x="194" y="1108"/>
                    </a:lnTo>
                    <a:lnTo>
                      <a:pt x="135" y="934"/>
                    </a:lnTo>
                    <a:lnTo>
                      <a:pt x="87" y="754"/>
                    </a:lnTo>
                    <a:lnTo>
                      <a:pt x="49" y="570"/>
                    </a:lnTo>
                    <a:lnTo>
                      <a:pt x="22" y="384"/>
                    </a:lnTo>
                    <a:lnTo>
                      <a:pt x="6" y="194"/>
                    </a:lnTo>
                    <a:lnTo>
                      <a:pt x="0" y="0"/>
                    </a:lnTo>
                    <a:close/>
                  </a:path>
                </a:pathLst>
              </a:custGeom>
              <a:gradFill>
                <a:gsLst>
                  <a:gs pos="49000">
                    <a:schemeClr val="bg1">
                      <a:lumMod val="85000"/>
                    </a:schemeClr>
                  </a:gs>
                  <a:gs pos="29000">
                    <a:schemeClr val="bg1">
                      <a:lumMod val="95000"/>
                    </a:schemeClr>
                  </a:gs>
                </a:gsLst>
                <a:lin ang="396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9" name="Freeform 68"/>
              <p:cNvSpPr>
                <a:spLocks/>
              </p:cNvSpPr>
              <p:nvPr/>
            </p:nvSpPr>
            <p:spPr bwMode="auto">
              <a:xfrm>
                <a:off x="5248002" y="1722047"/>
                <a:ext cx="846935" cy="838559"/>
              </a:xfrm>
              <a:custGeom>
                <a:avLst/>
                <a:gdLst>
                  <a:gd name="T0" fmla="*/ 1618 w 1618"/>
                  <a:gd name="T1" fmla="*/ 0 h 1602"/>
                  <a:gd name="T2" fmla="*/ 1618 w 1618"/>
                  <a:gd name="T3" fmla="*/ 0 h 1602"/>
                  <a:gd name="T4" fmla="*/ 1618 w 1618"/>
                  <a:gd name="T5" fmla="*/ 1349 h 1602"/>
                  <a:gd name="T6" fmla="*/ 1618 w 1618"/>
                  <a:gd name="T7" fmla="*/ 1349 h 1602"/>
                  <a:gd name="T8" fmla="*/ 1472 w 1618"/>
                  <a:gd name="T9" fmla="*/ 1355 h 1602"/>
                  <a:gd name="T10" fmla="*/ 1327 w 1618"/>
                  <a:gd name="T11" fmla="*/ 1371 h 1602"/>
                  <a:gd name="T12" fmla="*/ 1187 w 1618"/>
                  <a:gd name="T13" fmla="*/ 1399 h 1602"/>
                  <a:gd name="T14" fmla="*/ 1050 w 1618"/>
                  <a:gd name="T15" fmla="*/ 1436 h 1602"/>
                  <a:gd name="T16" fmla="*/ 920 w 1618"/>
                  <a:gd name="T17" fmla="*/ 1482 h 1602"/>
                  <a:gd name="T18" fmla="*/ 791 w 1618"/>
                  <a:gd name="T19" fmla="*/ 1537 h 1602"/>
                  <a:gd name="T20" fmla="*/ 668 w 1618"/>
                  <a:gd name="T21" fmla="*/ 1602 h 1602"/>
                  <a:gd name="T22" fmla="*/ 0 w 1618"/>
                  <a:gd name="T23" fmla="*/ 429 h 1602"/>
                  <a:gd name="T24" fmla="*/ 160 w 1618"/>
                  <a:gd name="T25" fmla="*/ 342 h 1602"/>
                  <a:gd name="T26" fmla="*/ 328 w 1618"/>
                  <a:gd name="T27" fmla="*/ 265 h 1602"/>
                  <a:gd name="T28" fmla="*/ 500 w 1618"/>
                  <a:gd name="T29" fmla="*/ 196 h 1602"/>
                  <a:gd name="T30" fmla="*/ 676 w 1618"/>
                  <a:gd name="T31" fmla="*/ 136 h 1602"/>
                  <a:gd name="T32" fmla="*/ 856 w 1618"/>
                  <a:gd name="T33" fmla="*/ 89 h 1602"/>
                  <a:gd name="T34" fmla="*/ 1042 w 1618"/>
                  <a:gd name="T35" fmla="*/ 49 h 1602"/>
                  <a:gd name="T36" fmla="*/ 1230 w 1618"/>
                  <a:gd name="T37" fmla="*/ 22 h 1602"/>
                  <a:gd name="T38" fmla="*/ 1422 w 1618"/>
                  <a:gd name="T39" fmla="*/ 4 h 1602"/>
                  <a:gd name="T40" fmla="*/ 1618 w 1618"/>
                  <a:gd name="T41"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8" h="1602">
                    <a:moveTo>
                      <a:pt x="1618" y="0"/>
                    </a:moveTo>
                    <a:lnTo>
                      <a:pt x="1618" y="0"/>
                    </a:lnTo>
                    <a:lnTo>
                      <a:pt x="1618" y="1349"/>
                    </a:lnTo>
                    <a:lnTo>
                      <a:pt x="1618" y="1349"/>
                    </a:lnTo>
                    <a:lnTo>
                      <a:pt x="1472" y="1355"/>
                    </a:lnTo>
                    <a:lnTo>
                      <a:pt x="1327" y="1371"/>
                    </a:lnTo>
                    <a:lnTo>
                      <a:pt x="1187" y="1399"/>
                    </a:lnTo>
                    <a:lnTo>
                      <a:pt x="1050" y="1436"/>
                    </a:lnTo>
                    <a:lnTo>
                      <a:pt x="920" y="1482"/>
                    </a:lnTo>
                    <a:lnTo>
                      <a:pt x="791" y="1537"/>
                    </a:lnTo>
                    <a:lnTo>
                      <a:pt x="668" y="1602"/>
                    </a:lnTo>
                    <a:lnTo>
                      <a:pt x="0" y="429"/>
                    </a:lnTo>
                    <a:lnTo>
                      <a:pt x="160" y="342"/>
                    </a:lnTo>
                    <a:lnTo>
                      <a:pt x="328" y="265"/>
                    </a:lnTo>
                    <a:lnTo>
                      <a:pt x="500" y="196"/>
                    </a:lnTo>
                    <a:lnTo>
                      <a:pt x="676" y="136"/>
                    </a:lnTo>
                    <a:lnTo>
                      <a:pt x="856" y="89"/>
                    </a:lnTo>
                    <a:lnTo>
                      <a:pt x="1042" y="49"/>
                    </a:lnTo>
                    <a:lnTo>
                      <a:pt x="1230" y="22"/>
                    </a:lnTo>
                    <a:lnTo>
                      <a:pt x="1422" y="4"/>
                    </a:lnTo>
                    <a:lnTo>
                      <a:pt x="1618"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0" name="Freeform 69"/>
              <p:cNvSpPr>
                <a:spLocks/>
              </p:cNvSpPr>
              <p:nvPr/>
            </p:nvSpPr>
            <p:spPr bwMode="auto">
              <a:xfrm>
                <a:off x="6965949" y="2588872"/>
                <a:ext cx="835419" cy="839606"/>
              </a:xfrm>
              <a:custGeom>
                <a:avLst/>
                <a:gdLst>
                  <a:gd name="T0" fmla="*/ 1175 w 1596"/>
                  <a:gd name="T1" fmla="*/ 0 h 1604"/>
                  <a:gd name="T2" fmla="*/ 1260 w 1596"/>
                  <a:gd name="T3" fmla="*/ 160 h 1604"/>
                  <a:gd name="T4" fmla="*/ 1337 w 1596"/>
                  <a:gd name="T5" fmla="*/ 326 h 1604"/>
                  <a:gd name="T6" fmla="*/ 1404 w 1596"/>
                  <a:gd name="T7" fmla="*/ 496 h 1604"/>
                  <a:gd name="T8" fmla="*/ 1462 w 1596"/>
                  <a:gd name="T9" fmla="*/ 672 h 1604"/>
                  <a:gd name="T10" fmla="*/ 1509 w 1596"/>
                  <a:gd name="T11" fmla="*/ 850 h 1604"/>
                  <a:gd name="T12" fmla="*/ 1547 w 1596"/>
                  <a:gd name="T13" fmla="*/ 1034 h 1604"/>
                  <a:gd name="T14" fmla="*/ 1574 w 1596"/>
                  <a:gd name="T15" fmla="*/ 1222 h 1604"/>
                  <a:gd name="T16" fmla="*/ 1592 w 1596"/>
                  <a:gd name="T17" fmla="*/ 1412 h 1604"/>
                  <a:gd name="T18" fmla="*/ 1596 w 1596"/>
                  <a:gd name="T19" fmla="*/ 1604 h 1604"/>
                  <a:gd name="T20" fmla="*/ 247 w 1596"/>
                  <a:gd name="T21" fmla="*/ 1604 h 1604"/>
                  <a:gd name="T22" fmla="*/ 241 w 1596"/>
                  <a:gd name="T23" fmla="*/ 1460 h 1604"/>
                  <a:gd name="T24" fmla="*/ 225 w 1596"/>
                  <a:gd name="T25" fmla="*/ 1317 h 1604"/>
                  <a:gd name="T26" fmla="*/ 199 w 1596"/>
                  <a:gd name="T27" fmla="*/ 1179 h 1604"/>
                  <a:gd name="T28" fmla="*/ 162 w 1596"/>
                  <a:gd name="T29" fmla="*/ 1044 h 1604"/>
                  <a:gd name="T30" fmla="*/ 116 w 1596"/>
                  <a:gd name="T31" fmla="*/ 912 h 1604"/>
                  <a:gd name="T32" fmla="*/ 63 w 1596"/>
                  <a:gd name="T33" fmla="*/ 785 h 1604"/>
                  <a:gd name="T34" fmla="*/ 0 w 1596"/>
                  <a:gd name="T35" fmla="*/ 664 h 1604"/>
                  <a:gd name="T36" fmla="*/ 1175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1175" y="0"/>
                    </a:moveTo>
                    <a:lnTo>
                      <a:pt x="1260" y="160"/>
                    </a:lnTo>
                    <a:lnTo>
                      <a:pt x="1337" y="326"/>
                    </a:lnTo>
                    <a:lnTo>
                      <a:pt x="1404" y="496"/>
                    </a:lnTo>
                    <a:lnTo>
                      <a:pt x="1462" y="672"/>
                    </a:lnTo>
                    <a:lnTo>
                      <a:pt x="1509" y="850"/>
                    </a:lnTo>
                    <a:lnTo>
                      <a:pt x="1547" y="1034"/>
                    </a:lnTo>
                    <a:lnTo>
                      <a:pt x="1574" y="1222"/>
                    </a:lnTo>
                    <a:lnTo>
                      <a:pt x="1592" y="1412"/>
                    </a:lnTo>
                    <a:lnTo>
                      <a:pt x="1596" y="1604"/>
                    </a:lnTo>
                    <a:lnTo>
                      <a:pt x="247" y="1604"/>
                    </a:lnTo>
                    <a:lnTo>
                      <a:pt x="241" y="1460"/>
                    </a:lnTo>
                    <a:lnTo>
                      <a:pt x="225" y="1317"/>
                    </a:lnTo>
                    <a:lnTo>
                      <a:pt x="199" y="1179"/>
                    </a:lnTo>
                    <a:lnTo>
                      <a:pt x="162" y="1044"/>
                    </a:lnTo>
                    <a:lnTo>
                      <a:pt x="116" y="912"/>
                    </a:lnTo>
                    <a:lnTo>
                      <a:pt x="63" y="785"/>
                    </a:lnTo>
                    <a:lnTo>
                      <a:pt x="0" y="664"/>
                    </a:lnTo>
                    <a:lnTo>
                      <a:pt x="1175"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1" name="Freeform 70"/>
              <p:cNvSpPr>
                <a:spLocks/>
              </p:cNvSpPr>
              <p:nvPr/>
            </p:nvSpPr>
            <p:spPr bwMode="auto">
              <a:xfrm>
                <a:off x="6598491" y="1953409"/>
                <a:ext cx="981983" cy="983030"/>
              </a:xfrm>
              <a:custGeom>
                <a:avLst/>
                <a:gdLst>
                  <a:gd name="T0" fmla="*/ 681 w 1878"/>
                  <a:gd name="T1" fmla="*/ 0 h 1879"/>
                  <a:gd name="T2" fmla="*/ 843 w 1878"/>
                  <a:gd name="T3" fmla="*/ 103 h 1879"/>
                  <a:gd name="T4" fmla="*/ 999 w 1878"/>
                  <a:gd name="T5" fmla="*/ 214 h 1879"/>
                  <a:gd name="T6" fmla="*/ 1150 w 1878"/>
                  <a:gd name="T7" fmla="*/ 332 h 1879"/>
                  <a:gd name="T8" fmla="*/ 1292 w 1878"/>
                  <a:gd name="T9" fmla="*/ 461 h 1879"/>
                  <a:gd name="T10" fmla="*/ 1427 w 1878"/>
                  <a:gd name="T11" fmla="*/ 597 h 1879"/>
                  <a:gd name="T12" fmla="*/ 1551 w 1878"/>
                  <a:gd name="T13" fmla="*/ 742 h 1879"/>
                  <a:gd name="T14" fmla="*/ 1670 w 1878"/>
                  <a:gd name="T15" fmla="*/ 892 h 1879"/>
                  <a:gd name="T16" fmla="*/ 1779 w 1878"/>
                  <a:gd name="T17" fmla="*/ 1050 h 1879"/>
                  <a:gd name="T18" fmla="*/ 1878 w 1878"/>
                  <a:gd name="T19" fmla="*/ 1215 h 1879"/>
                  <a:gd name="T20" fmla="*/ 703 w 1878"/>
                  <a:gd name="T21" fmla="*/ 1879 h 1879"/>
                  <a:gd name="T22" fmla="*/ 626 w 1878"/>
                  <a:gd name="T23" fmla="*/ 1757 h 1879"/>
                  <a:gd name="T24" fmla="*/ 540 w 1878"/>
                  <a:gd name="T25" fmla="*/ 1640 h 1879"/>
                  <a:gd name="T26" fmla="*/ 447 w 1878"/>
                  <a:gd name="T27" fmla="*/ 1529 h 1879"/>
                  <a:gd name="T28" fmla="*/ 347 w 1878"/>
                  <a:gd name="T29" fmla="*/ 1426 h 1879"/>
                  <a:gd name="T30" fmla="*/ 238 w 1878"/>
                  <a:gd name="T31" fmla="*/ 1333 h 1879"/>
                  <a:gd name="T32" fmla="*/ 123 w 1878"/>
                  <a:gd name="T33" fmla="*/ 1246 h 1879"/>
                  <a:gd name="T34" fmla="*/ 0 w 1878"/>
                  <a:gd name="T35" fmla="*/ 1169 h 1879"/>
                  <a:gd name="T36" fmla="*/ 681 w 1878"/>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78" h="1879">
                    <a:moveTo>
                      <a:pt x="681" y="0"/>
                    </a:moveTo>
                    <a:lnTo>
                      <a:pt x="843" y="103"/>
                    </a:lnTo>
                    <a:lnTo>
                      <a:pt x="999" y="214"/>
                    </a:lnTo>
                    <a:lnTo>
                      <a:pt x="1150" y="332"/>
                    </a:lnTo>
                    <a:lnTo>
                      <a:pt x="1292" y="461"/>
                    </a:lnTo>
                    <a:lnTo>
                      <a:pt x="1427" y="597"/>
                    </a:lnTo>
                    <a:lnTo>
                      <a:pt x="1551" y="742"/>
                    </a:lnTo>
                    <a:lnTo>
                      <a:pt x="1670" y="892"/>
                    </a:lnTo>
                    <a:lnTo>
                      <a:pt x="1779" y="1050"/>
                    </a:lnTo>
                    <a:lnTo>
                      <a:pt x="1878" y="1215"/>
                    </a:lnTo>
                    <a:lnTo>
                      <a:pt x="703" y="1879"/>
                    </a:lnTo>
                    <a:lnTo>
                      <a:pt x="626" y="1757"/>
                    </a:lnTo>
                    <a:lnTo>
                      <a:pt x="540" y="1640"/>
                    </a:lnTo>
                    <a:lnTo>
                      <a:pt x="447" y="1529"/>
                    </a:lnTo>
                    <a:lnTo>
                      <a:pt x="347" y="1426"/>
                    </a:lnTo>
                    <a:lnTo>
                      <a:pt x="238" y="1333"/>
                    </a:lnTo>
                    <a:lnTo>
                      <a:pt x="123" y="1246"/>
                    </a:lnTo>
                    <a:lnTo>
                      <a:pt x="0" y="1169"/>
                    </a:lnTo>
                    <a:lnTo>
                      <a:pt x="681"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2" name="Freeform 71"/>
              <p:cNvSpPr>
                <a:spLocks/>
              </p:cNvSpPr>
              <p:nvPr/>
            </p:nvSpPr>
            <p:spPr bwMode="auto">
              <a:xfrm>
                <a:off x="4608352" y="3920516"/>
                <a:ext cx="983030" cy="983030"/>
              </a:xfrm>
              <a:custGeom>
                <a:avLst/>
                <a:gdLst>
                  <a:gd name="T0" fmla="*/ 1177 w 1880"/>
                  <a:gd name="T1" fmla="*/ 0 h 1879"/>
                  <a:gd name="T2" fmla="*/ 1253 w 1880"/>
                  <a:gd name="T3" fmla="*/ 124 h 1879"/>
                  <a:gd name="T4" fmla="*/ 1338 w 1880"/>
                  <a:gd name="T5" fmla="*/ 241 h 1879"/>
                  <a:gd name="T6" fmla="*/ 1431 w 1880"/>
                  <a:gd name="T7" fmla="*/ 350 h 1879"/>
                  <a:gd name="T8" fmla="*/ 1531 w 1880"/>
                  <a:gd name="T9" fmla="*/ 453 h 1879"/>
                  <a:gd name="T10" fmla="*/ 1640 w 1880"/>
                  <a:gd name="T11" fmla="*/ 548 h 1879"/>
                  <a:gd name="T12" fmla="*/ 1757 w 1880"/>
                  <a:gd name="T13" fmla="*/ 635 h 1879"/>
                  <a:gd name="T14" fmla="*/ 1880 w 1880"/>
                  <a:gd name="T15" fmla="*/ 712 h 1879"/>
                  <a:gd name="T16" fmla="*/ 1199 w 1880"/>
                  <a:gd name="T17" fmla="*/ 1879 h 1879"/>
                  <a:gd name="T18" fmla="*/ 1035 w 1880"/>
                  <a:gd name="T19" fmla="*/ 1778 h 1879"/>
                  <a:gd name="T20" fmla="*/ 879 w 1880"/>
                  <a:gd name="T21" fmla="*/ 1667 h 1879"/>
                  <a:gd name="T22" fmla="*/ 730 w 1880"/>
                  <a:gd name="T23" fmla="*/ 1547 h 1879"/>
                  <a:gd name="T24" fmla="*/ 588 w 1880"/>
                  <a:gd name="T25" fmla="*/ 1418 h 1879"/>
                  <a:gd name="T26" fmla="*/ 453 w 1880"/>
                  <a:gd name="T27" fmla="*/ 1283 h 1879"/>
                  <a:gd name="T28" fmla="*/ 327 w 1880"/>
                  <a:gd name="T29" fmla="*/ 1139 h 1879"/>
                  <a:gd name="T30" fmla="*/ 210 w 1880"/>
                  <a:gd name="T31" fmla="*/ 987 h 1879"/>
                  <a:gd name="T32" fmla="*/ 101 w 1880"/>
                  <a:gd name="T33" fmla="*/ 830 h 1879"/>
                  <a:gd name="T34" fmla="*/ 0 w 1880"/>
                  <a:gd name="T35" fmla="*/ 664 h 1879"/>
                  <a:gd name="T36" fmla="*/ 1177 w 1880"/>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80" h="1879">
                    <a:moveTo>
                      <a:pt x="1177" y="0"/>
                    </a:moveTo>
                    <a:lnTo>
                      <a:pt x="1253" y="124"/>
                    </a:lnTo>
                    <a:lnTo>
                      <a:pt x="1338" y="241"/>
                    </a:lnTo>
                    <a:lnTo>
                      <a:pt x="1431" y="350"/>
                    </a:lnTo>
                    <a:lnTo>
                      <a:pt x="1531" y="453"/>
                    </a:lnTo>
                    <a:lnTo>
                      <a:pt x="1640" y="548"/>
                    </a:lnTo>
                    <a:lnTo>
                      <a:pt x="1757" y="635"/>
                    </a:lnTo>
                    <a:lnTo>
                      <a:pt x="1880" y="712"/>
                    </a:lnTo>
                    <a:lnTo>
                      <a:pt x="1199" y="1879"/>
                    </a:lnTo>
                    <a:lnTo>
                      <a:pt x="1035" y="1778"/>
                    </a:lnTo>
                    <a:lnTo>
                      <a:pt x="879" y="1667"/>
                    </a:lnTo>
                    <a:lnTo>
                      <a:pt x="730" y="1547"/>
                    </a:lnTo>
                    <a:lnTo>
                      <a:pt x="588" y="1418"/>
                    </a:lnTo>
                    <a:lnTo>
                      <a:pt x="453" y="1283"/>
                    </a:lnTo>
                    <a:lnTo>
                      <a:pt x="327" y="1139"/>
                    </a:lnTo>
                    <a:lnTo>
                      <a:pt x="210" y="987"/>
                    </a:lnTo>
                    <a:lnTo>
                      <a:pt x="101" y="830"/>
                    </a:lnTo>
                    <a:lnTo>
                      <a:pt x="0" y="664"/>
                    </a:lnTo>
                    <a:lnTo>
                      <a:pt x="1177" y="0"/>
                    </a:lnTo>
                    <a:close/>
                  </a:path>
                </a:pathLst>
              </a:custGeom>
              <a:gradFill>
                <a:gsLst>
                  <a:gs pos="69000">
                    <a:schemeClr val="bg1">
                      <a:lumMod val="85000"/>
                    </a:schemeClr>
                  </a:gs>
                  <a:gs pos="48000">
                    <a:schemeClr val="bg1">
                      <a:lumMod val="95000"/>
                    </a:schemeClr>
                  </a:gs>
                </a:gsLst>
                <a:lin ang="3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3" name="Freeform 72"/>
              <p:cNvSpPr>
                <a:spLocks/>
              </p:cNvSpPr>
              <p:nvPr/>
            </p:nvSpPr>
            <p:spPr bwMode="auto">
              <a:xfrm>
                <a:off x="6591163" y="3920516"/>
                <a:ext cx="990358" cy="990358"/>
              </a:xfrm>
              <a:custGeom>
                <a:avLst/>
                <a:gdLst>
                  <a:gd name="T0" fmla="*/ 716 w 1893"/>
                  <a:gd name="T1" fmla="*/ 0 h 1893"/>
                  <a:gd name="T2" fmla="*/ 1893 w 1893"/>
                  <a:gd name="T3" fmla="*/ 664 h 1893"/>
                  <a:gd name="T4" fmla="*/ 1802 w 1893"/>
                  <a:gd name="T5" fmla="*/ 815 h 1893"/>
                  <a:gd name="T6" fmla="*/ 1703 w 1893"/>
                  <a:gd name="T7" fmla="*/ 961 h 1893"/>
                  <a:gd name="T8" fmla="*/ 1596 w 1893"/>
                  <a:gd name="T9" fmla="*/ 1099 h 1893"/>
                  <a:gd name="T10" fmla="*/ 1483 w 1893"/>
                  <a:gd name="T11" fmla="*/ 1234 h 1893"/>
                  <a:gd name="T12" fmla="*/ 1365 w 1893"/>
                  <a:gd name="T13" fmla="*/ 1361 h 1893"/>
                  <a:gd name="T14" fmla="*/ 1238 w 1893"/>
                  <a:gd name="T15" fmla="*/ 1481 h 1893"/>
                  <a:gd name="T16" fmla="*/ 1103 w 1893"/>
                  <a:gd name="T17" fmla="*/ 1596 h 1893"/>
                  <a:gd name="T18" fmla="*/ 965 w 1893"/>
                  <a:gd name="T19" fmla="*/ 1701 h 1893"/>
                  <a:gd name="T20" fmla="*/ 821 w 1893"/>
                  <a:gd name="T21" fmla="*/ 1802 h 1893"/>
                  <a:gd name="T22" fmla="*/ 670 w 1893"/>
                  <a:gd name="T23" fmla="*/ 1893 h 1893"/>
                  <a:gd name="T24" fmla="*/ 0 w 1893"/>
                  <a:gd name="T25" fmla="*/ 720 h 1893"/>
                  <a:gd name="T26" fmla="*/ 124 w 1893"/>
                  <a:gd name="T27" fmla="*/ 641 h 1893"/>
                  <a:gd name="T28" fmla="*/ 243 w 1893"/>
                  <a:gd name="T29" fmla="*/ 554 h 1893"/>
                  <a:gd name="T30" fmla="*/ 354 w 1893"/>
                  <a:gd name="T31" fmla="*/ 459 h 1893"/>
                  <a:gd name="T32" fmla="*/ 457 w 1893"/>
                  <a:gd name="T33" fmla="*/ 356 h 1893"/>
                  <a:gd name="T34" fmla="*/ 551 w 1893"/>
                  <a:gd name="T35" fmla="*/ 243 h 1893"/>
                  <a:gd name="T36" fmla="*/ 639 w 1893"/>
                  <a:gd name="T37" fmla="*/ 124 h 1893"/>
                  <a:gd name="T38" fmla="*/ 716 w 1893"/>
                  <a:gd name="T39" fmla="*/ 0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3" h="1893">
                    <a:moveTo>
                      <a:pt x="716" y="0"/>
                    </a:moveTo>
                    <a:lnTo>
                      <a:pt x="1893" y="664"/>
                    </a:lnTo>
                    <a:lnTo>
                      <a:pt x="1802" y="815"/>
                    </a:lnTo>
                    <a:lnTo>
                      <a:pt x="1703" y="961"/>
                    </a:lnTo>
                    <a:lnTo>
                      <a:pt x="1596" y="1099"/>
                    </a:lnTo>
                    <a:lnTo>
                      <a:pt x="1483" y="1234"/>
                    </a:lnTo>
                    <a:lnTo>
                      <a:pt x="1365" y="1361"/>
                    </a:lnTo>
                    <a:lnTo>
                      <a:pt x="1238" y="1481"/>
                    </a:lnTo>
                    <a:lnTo>
                      <a:pt x="1103" y="1596"/>
                    </a:lnTo>
                    <a:lnTo>
                      <a:pt x="965" y="1701"/>
                    </a:lnTo>
                    <a:lnTo>
                      <a:pt x="821" y="1802"/>
                    </a:lnTo>
                    <a:lnTo>
                      <a:pt x="670" y="1893"/>
                    </a:lnTo>
                    <a:lnTo>
                      <a:pt x="0" y="720"/>
                    </a:lnTo>
                    <a:lnTo>
                      <a:pt x="124" y="641"/>
                    </a:lnTo>
                    <a:lnTo>
                      <a:pt x="243" y="554"/>
                    </a:lnTo>
                    <a:lnTo>
                      <a:pt x="354" y="459"/>
                    </a:lnTo>
                    <a:lnTo>
                      <a:pt x="457" y="356"/>
                    </a:lnTo>
                    <a:lnTo>
                      <a:pt x="551" y="243"/>
                    </a:lnTo>
                    <a:lnTo>
                      <a:pt x="639" y="124"/>
                    </a:lnTo>
                    <a:lnTo>
                      <a:pt x="716"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4" name="Freeform 73"/>
              <p:cNvSpPr>
                <a:spLocks/>
              </p:cNvSpPr>
              <p:nvPr/>
            </p:nvSpPr>
            <p:spPr bwMode="auto">
              <a:xfrm>
                <a:off x="6965949" y="3428477"/>
                <a:ext cx="835419" cy="839606"/>
              </a:xfrm>
              <a:custGeom>
                <a:avLst/>
                <a:gdLst>
                  <a:gd name="T0" fmla="*/ 247 w 1596"/>
                  <a:gd name="T1" fmla="*/ 0 h 1604"/>
                  <a:gd name="T2" fmla="*/ 1596 w 1596"/>
                  <a:gd name="T3" fmla="*/ 0 h 1604"/>
                  <a:gd name="T4" fmla="*/ 1592 w 1596"/>
                  <a:gd name="T5" fmla="*/ 194 h 1604"/>
                  <a:gd name="T6" fmla="*/ 1574 w 1596"/>
                  <a:gd name="T7" fmla="*/ 384 h 1604"/>
                  <a:gd name="T8" fmla="*/ 1547 w 1596"/>
                  <a:gd name="T9" fmla="*/ 570 h 1604"/>
                  <a:gd name="T10" fmla="*/ 1509 w 1596"/>
                  <a:gd name="T11" fmla="*/ 754 h 1604"/>
                  <a:gd name="T12" fmla="*/ 1462 w 1596"/>
                  <a:gd name="T13" fmla="*/ 932 h 1604"/>
                  <a:gd name="T14" fmla="*/ 1404 w 1596"/>
                  <a:gd name="T15" fmla="*/ 1108 h 1604"/>
                  <a:gd name="T16" fmla="*/ 1337 w 1596"/>
                  <a:gd name="T17" fmla="*/ 1278 h 1604"/>
                  <a:gd name="T18" fmla="*/ 1262 w 1596"/>
                  <a:gd name="T19" fmla="*/ 1444 h 1604"/>
                  <a:gd name="T20" fmla="*/ 1177 w 1596"/>
                  <a:gd name="T21" fmla="*/ 1604 h 1604"/>
                  <a:gd name="T22" fmla="*/ 0 w 1596"/>
                  <a:gd name="T23" fmla="*/ 940 h 1604"/>
                  <a:gd name="T24" fmla="*/ 63 w 1596"/>
                  <a:gd name="T25" fmla="*/ 819 h 1604"/>
                  <a:gd name="T26" fmla="*/ 116 w 1596"/>
                  <a:gd name="T27" fmla="*/ 692 h 1604"/>
                  <a:gd name="T28" fmla="*/ 162 w 1596"/>
                  <a:gd name="T29" fmla="*/ 562 h 1604"/>
                  <a:gd name="T30" fmla="*/ 199 w 1596"/>
                  <a:gd name="T31" fmla="*/ 425 h 1604"/>
                  <a:gd name="T32" fmla="*/ 225 w 1596"/>
                  <a:gd name="T33" fmla="*/ 287 h 1604"/>
                  <a:gd name="T34" fmla="*/ 241 w 1596"/>
                  <a:gd name="T35" fmla="*/ 146 h 1604"/>
                  <a:gd name="T36" fmla="*/ 247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247" y="0"/>
                    </a:moveTo>
                    <a:lnTo>
                      <a:pt x="1596" y="0"/>
                    </a:lnTo>
                    <a:lnTo>
                      <a:pt x="1592" y="194"/>
                    </a:lnTo>
                    <a:lnTo>
                      <a:pt x="1574" y="384"/>
                    </a:lnTo>
                    <a:lnTo>
                      <a:pt x="1547" y="570"/>
                    </a:lnTo>
                    <a:lnTo>
                      <a:pt x="1509" y="754"/>
                    </a:lnTo>
                    <a:lnTo>
                      <a:pt x="1462" y="932"/>
                    </a:lnTo>
                    <a:lnTo>
                      <a:pt x="1404" y="1108"/>
                    </a:lnTo>
                    <a:lnTo>
                      <a:pt x="1337" y="1278"/>
                    </a:lnTo>
                    <a:lnTo>
                      <a:pt x="1262" y="1444"/>
                    </a:lnTo>
                    <a:lnTo>
                      <a:pt x="1177" y="1604"/>
                    </a:lnTo>
                    <a:lnTo>
                      <a:pt x="0" y="940"/>
                    </a:lnTo>
                    <a:lnTo>
                      <a:pt x="63" y="819"/>
                    </a:lnTo>
                    <a:lnTo>
                      <a:pt x="116" y="692"/>
                    </a:lnTo>
                    <a:lnTo>
                      <a:pt x="162" y="562"/>
                    </a:lnTo>
                    <a:lnTo>
                      <a:pt x="199" y="425"/>
                    </a:lnTo>
                    <a:lnTo>
                      <a:pt x="225" y="287"/>
                    </a:lnTo>
                    <a:lnTo>
                      <a:pt x="241" y="146"/>
                    </a:lnTo>
                    <a:lnTo>
                      <a:pt x="247" y="0"/>
                    </a:lnTo>
                    <a:close/>
                  </a:path>
                </a:pathLst>
              </a:custGeom>
              <a:gradFill>
                <a:gsLst>
                  <a:gs pos="86000">
                    <a:schemeClr val="bg1">
                      <a:lumMod val="85000"/>
                    </a:schemeClr>
                  </a:gs>
                  <a:gs pos="17000">
                    <a:schemeClr val="bg1">
                      <a:lumMod val="95000"/>
                    </a:schemeClr>
                  </a:gs>
                </a:gsLst>
                <a:lin ang="168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5" name="Freeform 74"/>
              <p:cNvSpPr>
                <a:spLocks/>
              </p:cNvSpPr>
              <p:nvPr/>
            </p:nvSpPr>
            <p:spPr bwMode="auto">
              <a:xfrm>
                <a:off x="5235439" y="4293208"/>
                <a:ext cx="859497" cy="842747"/>
              </a:xfrm>
              <a:custGeom>
                <a:avLst/>
                <a:gdLst>
                  <a:gd name="T0" fmla="*/ 681 w 1642"/>
                  <a:gd name="T1" fmla="*/ 0 h 1610"/>
                  <a:gd name="T2" fmla="*/ 803 w 1642"/>
                  <a:gd name="T3" fmla="*/ 65 h 1610"/>
                  <a:gd name="T4" fmla="*/ 932 w 1642"/>
                  <a:gd name="T5" fmla="*/ 122 h 1610"/>
                  <a:gd name="T6" fmla="*/ 1066 w 1642"/>
                  <a:gd name="T7" fmla="*/ 172 h 1610"/>
                  <a:gd name="T8" fmla="*/ 1205 w 1642"/>
                  <a:gd name="T9" fmla="*/ 209 h 1610"/>
                  <a:gd name="T10" fmla="*/ 1347 w 1642"/>
                  <a:gd name="T11" fmla="*/ 237 h 1610"/>
                  <a:gd name="T12" fmla="*/ 1492 w 1642"/>
                  <a:gd name="T13" fmla="*/ 253 h 1610"/>
                  <a:gd name="T14" fmla="*/ 1642 w 1642"/>
                  <a:gd name="T15" fmla="*/ 259 h 1610"/>
                  <a:gd name="T16" fmla="*/ 1642 w 1642"/>
                  <a:gd name="T17" fmla="*/ 259 h 1610"/>
                  <a:gd name="T18" fmla="*/ 1642 w 1642"/>
                  <a:gd name="T19" fmla="*/ 1610 h 1610"/>
                  <a:gd name="T20" fmla="*/ 1642 w 1642"/>
                  <a:gd name="T21" fmla="*/ 1610 h 1610"/>
                  <a:gd name="T22" fmla="*/ 1444 w 1642"/>
                  <a:gd name="T23" fmla="*/ 1604 h 1610"/>
                  <a:gd name="T24" fmla="*/ 1248 w 1642"/>
                  <a:gd name="T25" fmla="*/ 1586 h 1610"/>
                  <a:gd name="T26" fmla="*/ 1056 w 1642"/>
                  <a:gd name="T27" fmla="*/ 1559 h 1610"/>
                  <a:gd name="T28" fmla="*/ 869 w 1642"/>
                  <a:gd name="T29" fmla="*/ 1517 h 1610"/>
                  <a:gd name="T30" fmla="*/ 687 w 1642"/>
                  <a:gd name="T31" fmla="*/ 1468 h 1610"/>
                  <a:gd name="T32" fmla="*/ 507 w 1642"/>
                  <a:gd name="T33" fmla="*/ 1406 h 1610"/>
                  <a:gd name="T34" fmla="*/ 332 w 1642"/>
                  <a:gd name="T35" fmla="*/ 1337 h 1610"/>
                  <a:gd name="T36" fmla="*/ 162 w 1642"/>
                  <a:gd name="T37" fmla="*/ 1256 h 1610"/>
                  <a:gd name="T38" fmla="*/ 0 w 1642"/>
                  <a:gd name="T39" fmla="*/ 1167 h 1610"/>
                  <a:gd name="T40" fmla="*/ 681 w 1642"/>
                  <a:gd name="T41"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42" h="1610">
                    <a:moveTo>
                      <a:pt x="681" y="0"/>
                    </a:moveTo>
                    <a:lnTo>
                      <a:pt x="803" y="65"/>
                    </a:lnTo>
                    <a:lnTo>
                      <a:pt x="932" y="122"/>
                    </a:lnTo>
                    <a:lnTo>
                      <a:pt x="1066" y="172"/>
                    </a:lnTo>
                    <a:lnTo>
                      <a:pt x="1205" y="209"/>
                    </a:lnTo>
                    <a:lnTo>
                      <a:pt x="1347" y="237"/>
                    </a:lnTo>
                    <a:lnTo>
                      <a:pt x="1492" y="253"/>
                    </a:lnTo>
                    <a:lnTo>
                      <a:pt x="1642" y="259"/>
                    </a:lnTo>
                    <a:lnTo>
                      <a:pt x="1642" y="259"/>
                    </a:lnTo>
                    <a:lnTo>
                      <a:pt x="1642" y="1610"/>
                    </a:lnTo>
                    <a:lnTo>
                      <a:pt x="1642" y="1610"/>
                    </a:lnTo>
                    <a:lnTo>
                      <a:pt x="1444" y="1604"/>
                    </a:lnTo>
                    <a:lnTo>
                      <a:pt x="1248" y="1586"/>
                    </a:lnTo>
                    <a:lnTo>
                      <a:pt x="1056" y="1559"/>
                    </a:lnTo>
                    <a:lnTo>
                      <a:pt x="869" y="1517"/>
                    </a:lnTo>
                    <a:lnTo>
                      <a:pt x="687" y="1468"/>
                    </a:lnTo>
                    <a:lnTo>
                      <a:pt x="507" y="1406"/>
                    </a:lnTo>
                    <a:lnTo>
                      <a:pt x="332" y="1337"/>
                    </a:lnTo>
                    <a:lnTo>
                      <a:pt x="162" y="1256"/>
                    </a:lnTo>
                    <a:lnTo>
                      <a:pt x="0" y="1167"/>
                    </a:lnTo>
                    <a:lnTo>
                      <a:pt x="681"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76" name="Freeform 75"/>
              <p:cNvSpPr>
                <a:spLocks/>
              </p:cNvSpPr>
              <p:nvPr/>
            </p:nvSpPr>
            <p:spPr bwMode="auto">
              <a:xfrm>
                <a:off x="6094937" y="4297396"/>
                <a:ext cx="846935" cy="838559"/>
              </a:xfrm>
              <a:custGeom>
                <a:avLst/>
                <a:gdLst>
                  <a:gd name="T0" fmla="*/ 948 w 1618"/>
                  <a:gd name="T1" fmla="*/ 0 h 1602"/>
                  <a:gd name="T2" fmla="*/ 1618 w 1618"/>
                  <a:gd name="T3" fmla="*/ 1173 h 1602"/>
                  <a:gd name="T4" fmla="*/ 1456 w 1618"/>
                  <a:gd name="T5" fmla="*/ 1260 h 1602"/>
                  <a:gd name="T6" fmla="*/ 1290 w 1618"/>
                  <a:gd name="T7" fmla="*/ 1337 h 1602"/>
                  <a:gd name="T8" fmla="*/ 1118 w 1618"/>
                  <a:gd name="T9" fmla="*/ 1406 h 1602"/>
                  <a:gd name="T10" fmla="*/ 942 w 1618"/>
                  <a:gd name="T11" fmla="*/ 1464 h 1602"/>
                  <a:gd name="T12" fmla="*/ 760 w 1618"/>
                  <a:gd name="T13" fmla="*/ 1513 h 1602"/>
                  <a:gd name="T14" fmla="*/ 576 w 1618"/>
                  <a:gd name="T15" fmla="*/ 1551 h 1602"/>
                  <a:gd name="T16" fmla="*/ 386 w 1618"/>
                  <a:gd name="T17" fmla="*/ 1580 h 1602"/>
                  <a:gd name="T18" fmla="*/ 194 w 1618"/>
                  <a:gd name="T19" fmla="*/ 1596 h 1602"/>
                  <a:gd name="T20" fmla="*/ 0 w 1618"/>
                  <a:gd name="T21" fmla="*/ 1602 h 1602"/>
                  <a:gd name="T22" fmla="*/ 0 w 1618"/>
                  <a:gd name="T23" fmla="*/ 251 h 1602"/>
                  <a:gd name="T24" fmla="*/ 146 w 1618"/>
                  <a:gd name="T25" fmla="*/ 245 h 1602"/>
                  <a:gd name="T26" fmla="*/ 289 w 1618"/>
                  <a:gd name="T27" fmla="*/ 229 h 1602"/>
                  <a:gd name="T28" fmla="*/ 429 w 1618"/>
                  <a:gd name="T29" fmla="*/ 203 h 1602"/>
                  <a:gd name="T30" fmla="*/ 566 w 1618"/>
                  <a:gd name="T31" fmla="*/ 166 h 1602"/>
                  <a:gd name="T32" fmla="*/ 698 w 1618"/>
                  <a:gd name="T33" fmla="*/ 120 h 1602"/>
                  <a:gd name="T34" fmla="*/ 825 w 1618"/>
                  <a:gd name="T35" fmla="*/ 63 h 1602"/>
                  <a:gd name="T36" fmla="*/ 948 w 161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8" h="1602">
                    <a:moveTo>
                      <a:pt x="948" y="0"/>
                    </a:moveTo>
                    <a:lnTo>
                      <a:pt x="1618" y="1173"/>
                    </a:lnTo>
                    <a:lnTo>
                      <a:pt x="1456" y="1260"/>
                    </a:lnTo>
                    <a:lnTo>
                      <a:pt x="1290" y="1337"/>
                    </a:lnTo>
                    <a:lnTo>
                      <a:pt x="1118" y="1406"/>
                    </a:lnTo>
                    <a:lnTo>
                      <a:pt x="942" y="1464"/>
                    </a:lnTo>
                    <a:lnTo>
                      <a:pt x="760" y="1513"/>
                    </a:lnTo>
                    <a:lnTo>
                      <a:pt x="576" y="1551"/>
                    </a:lnTo>
                    <a:lnTo>
                      <a:pt x="386" y="1580"/>
                    </a:lnTo>
                    <a:lnTo>
                      <a:pt x="194" y="1596"/>
                    </a:lnTo>
                    <a:lnTo>
                      <a:pt x="0" y="1602"/>
                    </a:lnTo>
                    <a:lnTo>
                      <a:pt x="0" y="251"/>
                    </a:lnTo>
                    <a:lnTo>
                      <a:pt x="146" y="245"/>
                    </a:lnTo>
                    <a:lnTo>
                      <a:pt x="289" y="229"/>
                    </a:lnTo>
                    <a:lnTo>
                      <a:pt x="429" y="203"/>
                    </a:lnTo>
                    <a:lnTo>
                      <a:pt x="566" y="166"/>
                    </a:lnTo>
                    <a:lnTo>
                      <a:pt x="698" y="120"/>
                    </a:lnTo>
                    <a:lnTo>
                      <a:pt x="825" y="63"/>
                    </a:lnTo>
                    <a:lnTo>
                      <a:pt x="948"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9" name="Freeform 63"/>
            <p:cNvSpPr>
              <a:spLocks noEditPoints="1"/>
            </p:cNvSpPr>
            <p:nvPr/>
          </p:nvSpPr>
          <p:spPr bwMode="auto">
            <a:xfrm>
              <a:off x="4599864" y="2959952"/>
              <a:ext cx="352651" cy="280206"/>
            </a:xfrm>
            <a:custGeom>
              <a:avLst/>
              <a:gdLst>
                <a:gd name="T0" fmla="*/ 3526 w 3526"/>
                <a:gd name="T1" fmla="*/ 2803 h 2803"/>
                <a:gd name="T2" fmla="*/ 0 w 3526"/>
                <a:gd name="T3" fmla="*/ 1227 h 2803"/>
                <a:gd name="T4" fmla="*/ 69 w 3526"/>
                <a:gd name="T5" fmla="*/ 1291 h 2803"/>
                <a:gd name="T6" fmla="*/ 150 w 3526"/>
                <a:gd name="T7" fmla="*/ 1340 h 2803"/>
                <a:gd name="T8" fmla="*/ 241 w 3526"/>
                <a:gd name="T9" fmla="*/ 1372 h 2803"/>
                <a:gd name="T10" fmla="*/ 341 w 3526"/>
                <a:gd name="T11" fmla="*/ 1382 h 2803"/>
                <a:gd name="T12" fmla="*/ 513 w 3526"/>
                <a:gd name="T13" fmla="*/ 1663 h 2803"/>
                <a:gd name="T14" fmla="*/ 921 w 3526"/>
                <a:gd name="T15" fmla="*/ 1382 h 2803"/>
                <a:gd name="T16" fmla="*/ 2494 w 3526"/>
                <a:gd name="T17" fmla="*/ 1663 h 2803"/>
                <a:gd name="T18" fmla="*/ 2900 w 3526"/>
                <a:gd name="T19" fmla="*/ 1382 h 2803"/>
                <a:gd name="T20" fmla="*/ 3223 w 3526"/>
                <a:gd name="T21" fmla="*/ 1379 h 2803"/>
                <a:gd name="T22" fmla="*/ 3323 w 3526"/>
                <a:gd name="T23" fmla="*/ 1355 h 2803"/>
                <a:gd name="T24" fmla="*/ 3414 w 3526"/>
                <a:gd name="T25" fmla="*/ 1309 h 2803"/>
                <a:gd name="T26" fmla="*/ 3492 w 3526"/>
                <a:gd name="T27" fmla="*/ 1245 h 2803"/>
                <a:gd name="T28" fmla="*/ 1317 w 3526"/>
                <a:gd name="T29" fmla="*/ 133 h 2803"/>
                <a:gd name="T30" fmla="*/ 2217 w 3526"/>
                <a:gd name="T31" fmla="*/ 350 h 2803"/>
                <a:gd name="T32" fmla="*/ 1317 w 3526"/>
                <a:gd name="T33" fmla="*/ 133 h 2803"/>
                <a:gd name="T34" fmla="*/ 2284 w 3526"/>
                <a:gd name="T35" fmla="*/ 0 h 2803"/>
                <a:gd name="T36" fmla="*/ 2317 w 3526"/>
                <a:gd name="T37" fmla="*/ 9 h 2803"/>
                <a:gd name="T38" fmla="*/ 2341 w 3526"/>
                <a:gd name="T39" fmla="*/ 32 h 2803"/>
                <a:gd name="T40" fmla="*/ 2350 w 3526"/>
                <a:gd name="T41" fmla="*/ 67 h 2803"/>
                <a:gd name="T42" fmla="*/ 3526 w 3526"/>
                <a:gd name="T43" fmla="*/ 350 h 2803"/>
                <a:gd name="T44" fmla="*/ 3514 w 3526"/>
                <a:gd name="T45" fmla="*/ 1041 h 2803"/>
                <a:gd name="T46" fmla="*/ 3476 w 3526"/>
                <a:gd name="T47" fmla="*/ 1123 h 2803"/>
                <a:gd name="T48" fmla="*/ 3420 w 3526"/>
                <a:gd name="T49" fmla="*/ 1193 h 2803"/>
                <a:gd name="T50" fmla="*/ 3347 w 3526"/>
                <a:gd name="T51" fmla="*/ 1246 h 2803"/>
                <a:gd name="T52" fmla="*/ 3263 w 3526"/>
                <a:gd name="T53" fmla="*/ 1281 h 2803"/>
                <a:gd name="T54" fmla="*/ 3169 w 3526"/>
                <a:gd name="T55" fmla="*/ 1293 h 2803"/>
                <a:gd name="T56" fmla="*/ 2900 w 3526"/>
                <a:gd name="T57" fmla="*/ 1184 h 2803"/>
                <a:gd name="T58" fmla="*/ 2494 w 3526"/>
                <a:gd name="T59" fmla="*/ 1293 h 2803"/>
                <a:gd name="T60" fmla="*/ 921 w 3526"/>
                <a:gd name="T61" fmla="*/ 1184 h 2803"/>
                <a:gd name="T62" fmla="*/ 513 w 3526"/>
                <a:gd name="T63" fmla="*/ 1293 h 2803"/>
                <a:gd name="T64" fmla="*/ 294 w 3526"/>
                <a:gd name="T65" fmla="*/ 1291 h 2803"/>
                <a:gd name="T66" fmla="*/ 208 w 3526"/>
                <a:gd name="T67" fmla="*/ 1268 h 2803"/>
                <a:gd name="T68" fmla="*/ 131 w 3526"/>
                <a:gd name="T69" fmla="*/ 1226 h 2803"/>
                <a:gd name="T70" fmla="*/ 66 w 3526"/>
                <a:gd name="T71" fmla="*/ 1167 h 2803"/>
                <a:gd name="T72" fmla="*/ 17 w 3526"/>
                <a:gd name="T73" fmla="*/ 1094 h 2803"/>
                <a:gd name="T74" fmla="*/ 0 w 3526"/>
                <a:gd name="T75" fmla="*/ 350 h 2803"/>
                <a:gd name="T76" fmla="*/ 1182 w 3526"/>
                <a:gd name="T77" fmla="*/ 67 h 2803"/>
                <a:gd name="T78" fmla="*/ 1192 w 3526"/>
                <a:gd name="T79" fmla="*/ 32 h 2803"/>
                <a:gd name="T80" fmla="*/ 1216 w 3526"/>
                <a:gd name="T81" fmla="*/ 9 h 2803"/>
                <a:gd name="T82" fmla="*/ 1250 w 3526"/>
                <a:gd name="T83" fmla="*/ 0 h 2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526" h="2803">
                  <a:moveTo>
                    <a:pt x="3526" y="1207"/>
                  </a:moveTo>
                  <a:lnTo>
                    <a:pt x="3526" y="2803"/>
                  </a:lnTo>
                  <a:lnTo>
                    <a:pt x="0" y="2803"/>
                  </a:lnTo>
                  <a:lnTo>
                    <a:pt x="0" y="1227"/>
                  </a:lnTo>
                  <a:lnTo>
                    <a:pt x="32" y="1260"/>
                  </a:lnTo>
                  <a:lnTo>
                    <a:pt x="69" y="1291"/>
                  </a:lnTo>
                  <a:lnTo>
                    <a:pt x="108" y="1318"/>
                  </a:lnTo>
                  <a:lnTo>
                    <a:pt x="150" y="1340"/>
                  </a:lnTo>
                  <a:lnTo>
                    <a:pt x="195" y="1359"/>
                  </a:lnTo>
                  <a:lnTo>
                    <a:pt x="241" y="1372"/>
                  </a:lnTo>
                  <a:lnTo>
                    <a:pt x="290" y="1379"/>
                  </a:lnTo>
                  <a:lnTo>
                    <a:pt x="341" y="1382"/>
                  </a:lnTo>
                  <a:lnTo>
                    <a:pt x="513" y="1382"/>
                  </a:lnTo>
                  <a:lnTo>
                    <a:pt x="513" y="1663"/>
                  </a:lnTo>
                  <a:lnTo>
                    <a:pt x="921" y="1663"/>
                  </a:lnTo>
                  <a:lnTo>
                    <a:pt x="921" y="1382"/>
                  </a:lnTo>
                  <a:lnTo>
                    <a:pt x="2494" y="1382"/>
                  </a:lnTo>
                  <a:lnTo>
                    <a:pt x="2494" y="1663"/>
                  </a:lnTo>
                  <a:lnTo>
                    <a:pt x="2900" y="1663"/>
                  </a:lnTo>
                  <a:lnTo>
                    <a:pt x="2900" y="1382"/>
                  </a:lnTo>
                  <a:lnTo>
                    <a:pt x="3169" y="1382"/>
                  </a:lnTo>
                  <a:lnTo>
                    <a:pt x="3223" y="1379"/>
                  </a:lnTo>
                  <a:lnTo>
                    <a:pt x="3275" y="1371"/>
                  </a:lnTo>
                  <a:lnTo>
                    <a:pt x="3323" y="1355"/>
                  </a:lnTo>
                  <a:lnTo>
                    <a:pt x="3371" y="1335"/>
                  </a:lnTo>
                  <a:lnTo>
                    <a:pt x="3414" y="1309"/>
                  </a:lnTo>
                  <a:lnTo>
                    <a:pt x="3455" y="1280"/>
                  </a:lnTo>
                  <a:lnTo>
                    <a:pt x="3492" y="1245"/>
                  </a:lnTo>
                  <a:lnTo>
                    <a:pt x="3526" y="1207"/>
                  </a:lnTo>
                  <a:close/>
                  <a:moveTo>
                    <a:pt x="1317" y="133"/>
                  </a:moveTo>
                  <a:lnTo>
                    <a:pt x="1317" y="350"/>
                  </a:lnTo>
                  <a:lnTo>
                    <a:pt x="2217" y="350"/>
                  </a:lnTo>
                  <a:lnTo>
                    <a:pt x="2217" y="133"/>
                  </a:lnTo>
                  <a:lnTo>
                    <a:pt x="1317" y="133"/>
                  </a:lnTo>
                  <a:close/>
                  <a:moveTo>
                    <a:pt x="1250" y="0"/>
                  </a:moveTo>
                  <a:lnTo>
                    <a:pt x="2284" y="0"/>
                  </a:lnTo>
                  <a:lnTo>
                    <a:pt x="2301" y="2"/>
                  </a:lnTo>
                  <a:lnTo>
                    <a:pt x="2317" y="9"/>
                  </a:lnTo>
                  <a:lnTo>
                    <a:pt x="2330" y="19"/>
                  </a:lnTo>
                  <a:lnTo>
                    <a:pt x="2341" y="32"/>
                  </a:lnTo>
                  <a:lnTo>
                    <a:pt x="2348" y="49"/>
                  </a:lnTo>
                  <a:lnTo>
                    <a:pt x="2350" y="67"/>
                  </a:lnTo>
                  <a:lnTo>
                    <a:pt x="2350" y="350"/>
                  </a:lnTo>
                  <a:lnTo>
                    <a:pt x="3526" y="350"/>
                  </a:lnTo>
                  <a:lnTo>
                    <a:pt x="3526" y="995"/>
                  </a:lnTo>
                  <a:lnTo>
                    <a:pt x="3514" y="1041"/>
                  </a:lnTo>
                  <a:lnTo>
                    <a:pt x="3498" y="1083"/>
                  </a:lnTo>
                  <a:lnTo>
                    <a:pt x="3476" y="1123"/>
                  </a:lnTo>
                  <a:lnTo>
                    <a:pt x="3450" y="1160"/>
                  </a:lnTo>
                  <a:lnTo>
                    <a:pt x="3420" y="1193"/>
                  </a:lnTo>
                  <a:lnTo>
                    <a:pt x="3385" y="1221"/>
                  </a:lnTo>
                  <a:lnTo>
                    <a:pt x="3347" y="1246"/>
                  </a:lnTo>
                  <a:lnTo>
                    <a:pt x="3306" y="1267"/>
                  </a:lnTo>
                  <a:lnTo>
                    <a:pt x="3263" y="1281"/>
                  </a:lnTo>
                  <a:lnTo>
                    <a:pt x="3216" y="1291"/>
                  </a:lnTo>
                  <a:lnTo>
                    <a:pt x="3169" y="1293"/>
                  </a:lnTo>
                  <a:lnTo>
                    <a:pt x="2900" y="1293"/>
                  </a:lnTo>
                  <a:lnTo>
                    <a:pt x="2900" y="1184"/>
                  </a:lnTo>
                  <a:lnTo>
                    <a:pt x="2494" y="1184"/>
                  </a:lnTo>
                  <a:lnTo>
                    <a:pt x="2494" y="1293"/>
                  </a:lnTo>
                  <a:lnTo>
                    <a:pt x="921" y="1293"/>
                  </a:lnTo>
                  <a:lnTo>
                    <a:pt x="921" y="1184"/>
                  </a:lnTo>
                  <a:lnTo>
                    <a:pt x="513" y="1184"/>
                  </a:lnTo>
                  <a:lnTo>
                    <a:pt x="513" y="1293"/>
                  </a:lnTo>
                  <a:lnTo>
                    <a:pt x="341" y="1293"/>
                  </a:lnTo>
                  <a:lnTo>
                    <a:pt x="294" y="1291"/>
                  </a:lnTo>
                  <a:lnTo>
                    <a:pt x="250" y="1282"/>
                  </a:lnTo>
                  <a:lnTo>
                    <a:pt x="208" y="1268"/>
                  </a:lnTo>
                  <a:lnTo>
                    <a:pt x="168" y="1249"/>
                  </a:lnTo>
                  <a:lnTo>
                    <a:pt x="131" y="1226"/>
                  </a:lnTo>
                  <a:lnTo>
                    <a:pt x="96" y="1198"/>
                  </a:lnTo>
                  <a:lnTo>
                    <a:pt x="66" y="1167"/>
                  </a:lnTo>
                  <a:lnTo>
                    <a:pt x="40" y="1132"/>
                  </a:lnTo>
                  <a:lnTo>
                    <a:pt x="17" y="1094"/>
                  </a:lnTo>
                  <a:lnTo>
                    <a:pt x="0" y="1054"/>
                  </a:lnTo>
                  <a:lnTo>
                    <a:pt x="0" y="350"/>
                  </a:lnTo>
                  <a:lnTo>
                    <a:pt x="1182" y="350"/>
                  </a:lnTo>
                  <a:lnTo>
                    <a:pt x="1182" y="67"/>
                  </a:lnTo>
                  <a:lnTo>
                    <a:pt x="1185" y="49"/>
                  </a:lnTo>
                  <a:lnTo>
                    <a:pt x="1192" y="32"/>
                  </a:lnTo>
                  <a:lnTo>
                    <a:pt x="1202" y="19"/>
                  </a:lnTo>
                  <a:lnTo>
                    <a:pt x="1216" y="9"/>
                  </a:lnTo>
                  <a:lnTo>
                    <a:pt x="1232" y="2"/>
                  </a:lnTo>
                  <a:lnTo>
                    <a:pt x="1250"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182" name="TextBox 181"/>
          <p:cNvSpPr txBox="1"/>
          <p:nvPr/>
        </p:nvSpPr>
        <p:spPr>
          <a:xfrm>
            <a:off x="6129867" y="204676"/>
            <a:ext cx="1502833"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Agreements</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Draft your business agreements across a variety of areas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3" name="TextBox 182"/>
          <p:cNvSpPr txBox="1"/>
          <p:nvPr/>
        </p:nvSpPr>
        <p:spPr>
          <a:xfrm>
            <a:off x="5952071" y="5769804"/>
            <a:ext cx="1790700" cy="969496"/>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Research </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Research tools for sales and marketing engagement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grpSp>
        <p:nvGrpSpPr>
          <p:cNvPr id="3" name="Group 2">
            <a:extLst>
              <a:ext uri="{FF2B5EF4-FFF2-40B4-BE49-F238E27FC236}">
                <a16:creationId xmlns:a16="http://schemas.microsoft.com/office/drawing/2014/main" id="{C95593B7-A4B8-69EB-2850-670375FC25FD}"/>
              </a:ext>
            </a:extLst>
          </p:cNvPr>
          <p:cNvGrpSpPr/>
          <p:nvPr/>
        </p:nvGrpSpPr>
        <p:grpSpPr>
          <a:xfrm>
            <a:off x="6327232" y="1649485"/>
            <a:ext cx="405418" cy="446818"/>
            <a:chOff x="-1206500" y="2587625"/>
            <a:chExt cx="1133475" cy="1247776"/>
          </a:xfrm>
        </p:grpSpPr>
        <p:sp>
          <p:nvSpPr>
            <p:cNvPr id="4" name="Freeform 68">
              <a:extLst>
                <a:ext uri="{FF2B5EF4-FFF2-40B4-BE49-F238E27FC236}">
                  <a16:creationId xmlns:a16="http://schemas.microsoft.com/office/drawing/2014/main" id="{F7F5750A-8ABE-4386-BD71-BDCC31B20F49}"/>
                </a:ext>
              </a:extLst>
            </p:cNvPr>
            <p:cNvSpPr>
              <a:spLocks/>
            </p:cNvSpPr>
            <p:nvPr/>
          </p:nvSpPr>
          <p:spPr bwMode="auto">
            <a:xfrm>
              <a:off x="-1074738" y="2587625"/>
              <a:ext cx="268288" cy="268288"/>
            </a:xfrm>
            <a:custGeom>
              <a:avLst/>
              <a:gdLst>
                <a:gd name="T0" fmla="*/ 423 w 847"/>
                <a:gd name="T1" fmla="*/ 0 h 845"/>
                <a:gd name="T2" fmla="*/ 423 w 847"/>
                <a:gd name="T3" fmla="*/ 0 h 845"/>
                <a:gd name="T4" fmla="*/ 476 w 847"/>
                <a:gd name="T5" fmla="*/ 3 h 845"/>
                <a:gd name="T6" fmla="*/ 527 w 847"/>
                <a:gd name="T7" fmla="*/ 13 h 845"/>
                <a:gd name="T8" fmla="*/ 577 w 847"/>
                <a:gd name="T9" fmla="*/ 29 h 845"/>
                <a:gd name="T10" fmla="*/ 623 w 847"/>
                <a:gd name="T11" fmla="*/ 49 h 845"/>
                <a:gd name="T12" fmla="*/ 665 w 847"/>
                <a:gd name="T13" fmla="*/ 76 h 845"/>
                <a:gd name="T14" fmla="*/ 705 w 847"/>
                <a:gd name="T15" fmla="*/ 106 h 845"/>
                <a:gd name="T16" fmla="*/ 740 w 847"/>
                <a:gd name="T17" fmla="*/ 142 h 845"/>
                <a:gd name="T18" fmla="*/ 770 w 847"/>
                <a:gd name="T19" fmla="*/ 181 h 845"/>
                <a:gd name="T20" fmla="*/ 797 w 847"/>
                <a:gd name="T21" fmla="*/ 223 h 845"/>
                <a:gd name="T22" fmla="*/ 819 w 847"/>
                <a:gd name="T23" fmla="*/ 269 h 845"/>
                <a:gd name="T24" fmla="*/ 833 w 847"/>
                <a:gd name="T25" fmla="*/ 319 h 845"/>
                <a:gd name="T26" fmla="*/ 843 w 847"/>
                <a:gd name="T27" fmla="*/ 370 h 845"/>
                <a:gd name="T28" fmla="*/ 847 w 847"/>
                <a:gd name="T29" fmla="*/ 423 h 845"/>
                <a:gd name="T30" fmla="*/ 843 w 847"/>
                <a:gd name="T31" fmla="*/ 476 h 845"/>
                <a:gd name="T32" fmla="*/ 833 w 847"/>
                <a:gd name="T33" fmla="*/ 527 h 845"/>
                <a:gd name="T34" fmla="*/ 819 w 847"/>
                <a:gd name="T35" fmla="*/ 575 h 845"/>
                <a:gd name="T36" fmla="*/ 797 w 847"/>
                <a:gd name="T37" fmla="*/ 621 h 845"/>
                <a:gd name="T38" fmla="*/ 770 w 847"/>
                <a:gd name="T39" fmla="*/ 665 h 845"/>
                <a:gd name="T40" fmla="*/ 740 w 847"/>
                <a:gd name="T41" fmla="*/ 703 h 845"/>
                <a:gd name="T42" fmla="*/ 705 w 847"/>
                <a:gd name="T43" fmla="*/ 739 h 845"/>
                <a:gd name="T44" fmla="*/ 665 w 847"/>
                <a:gd name="T45" fmla="*/ 770 h 845"/>
                <a:gd name="T46" fmla="*/ 623 w 847"/>
                <a:gd name="T47" fmla="*/ 797 h 845"/>
                <a:gd name="T48" fmla="*/ 577 w 847"/>
                <a:gd name="T49" fmla="*/ 817 h 845"/>
                <a:gd name="T50" fmla="*/ 527 w 847"/>
                <a:gd name="T51" fmla="*/ 833 h 845"/>
                <a:gd name="T52" fmla="*/ 476 w 847"/>
                <a:gd name="T53" fmla="*/ 843 h 845"/>
                <a:gd name="T54" fmla="*/ 423 w 847"/>
                <a:gd name="T55" fmla="*/ 845 h 845"/>
                <a:gd name="T56" fmla="*/ 369 w 847"/>
                <a:gd name="T57" fmla="*/ 843 h 845"/>
                <a:gd name="T58" fmla="*/ 318 w 847"/>
                <a:gd name="T59" fmla="*/ 833 h 845"/>
                <a:gd name="T60" fmla="*/ 270 w 847"/>
                <a:gd name="T61" fmla="*/ 817 h 845"/>
                <a:gd name="T62" fmla="*/ 224 w 847"/>
                <a:gd name="T63" fmla="*/ 797 h 845"/>
                <a:gd name="T64" fmla="*/ 181 w 847"/>
                <a:gd name="T65" fmla="*/ 770 h 845"/>
                <a:gd name="T66" fmla="*/ 141 w 847"/>
                <a:gd name="T67" fmla="*/ 739 h 845"/>
                <a:gd name="T68" fmla="*/ 106 w 847"/>
                <a:gd name="T69" fmla="*/ 703 h 845"/>
                <a:gd name="T70" fmla="*/ 75 w 847"/>
                <a:gd name="T71" fmla="*/ 665 h 845"/>
                <a:gd name="T72" fmla="*/ 49 w 847"/>
                <a:gd name="T73" fmla="*/ 621 h 845"/>
                <a:gd name="T74" fmla="*/ 27 w 847"/>
                <a:gd name="T75" fmla="*/ 575 h 845"/>
                <a:gd name="T76" fmla="*/ 12 w 847"/>
                <a:gd name="T77" fmla="*/ 527 h 845"/>
                <a:gd name="T78" fmla="*/ 2 w 847"/>
                <a:gd name="T79" fmla="*/ 476 h 845"/>
                <a:gd name="T80" fmla="*/ 0 w 847"/>
                <a:gd name="T81" fmla="*/ 423 h 845"/>
                <a:gd name="T82" fmla="*/ 2 w 847"/>
                <a:gd name="T83" fmla="*/ 370 h 845"/>
                <a:gd name="T84" fmla="*/ 12 w 847"/>
                <a:gd name="T85" fmla="*/ 319 h 845"/>
                <a:gd name="T86" fmla="*/ 27 w 847"/>
                <a:gd name="T87" fmla="*/ 269 h 845"/>
                <a:gd name="T88" fmla="*/ 49 w 847"/>
                <a:gd name="T89" fmla="*/ 223 h 845"/>
                <a:gd name="T90" fmla="*/ 75 w 847"/>
                <a:gd name="T91" fmla="*/ 181 h 845"/>
                <a:gd name="T92" fmla="*/ 106 w 847"/>
                <a:gd name="T93" fmla="*/ 142 h 845"/>
                <a:gd name="T94" fmla="*/ 141 w 847"/>
                <a:gd name="T95" fmla="*/ 106 h 845"/>
                <a:gd name="T96" fmla="*/ 181 w 847"/>
                <a:gd name="T97" fmla="*/ 76 h 845"/>
                <a:gd name="T98" fmla="*/ 224 w 847"/>
                <a:gd name="T99" fmla="*/ 49 h 845"/>
                <a:gd name="T100" fmla="*/ 270 w 847"/>
                <a:gd name="T101" fmla="*/ 29 h 845"/>
                <a:gd name="T102" fmla="*/ 318 w 847"/>
                <a:gd name="T103" fmla="*/ 13 h 845"/>
                <a:gd name="T104" fmla="*/ 369 w 847"/>
                <a:gd name="T105" fmla="*/ 3 h 845"/>
                <a:gd name="T106" fmla="*/ 423 w 847"/>
                <a:gd name="T107" fmla="*/ 0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47" h="845">
                  <a:moveTo>
                    <a:pt x="423" y="0"/>
                  </a:moveTo>
                  <a:lnTo>
                    <a:pt x="423" y="0"/>
                  </a:lnTo>
                  <a:lnTo>
                    <a:pt x="476" y="3"/>
                  </a:lnTo>
                  <a:lnTo>
                    <a:pt x="527" y="13"/>
                  </a:lnTo>
                  <a:lnTo>
                    <a:pt x="577" y="29"/>
                  </a:lnTo>
                  <a:lnTo>
                    <a:pt x="623" y="49"/>
                  </a:lnTo>
                  <a:lnTo>
                    <a:pt x="665" y="76"/>
                  </a:lnTo>
                  <a:lnTo>
                    <a:pt x="705" y="106"/>
                  </a:lnTo>
                  <a:lnTo>
                    <a:pt x="740" y="142"/>
                  </a:lnTo>
                  <a:lnTo>
                    <a:pt x="770" y="181"/>
                  </a:lnTo>
                  <a:lnTo>
                    <a:pt x="797" y="223"/>
                  </a:lnTo>
                  <a:lnTo>
                    <a:pt x="819" y="269"/>
                  </a:lnTo>
                  <a:lnTo>
                    <a:pt x="833" y="319"/>
                  </a:lnTo>
                  <a:lnTo>
                    <a:pt x="843" y="370"/>
                  </a:lnTo>
                  <a:lnTo>
                    <a:pt x="847" y="423"/>
                  </a:lnTo>
                  <a:lnTo>
                    <a:pt x="843" y="476"/>
                  </a:lnTo>
                  <a:lnTo>
                    <a:pt x="833" y="527"/>
                  </a:lnTo>
                  <a:lnTo>
                    <a:pt x="819" y="575"/>
                  </a:lnTo>
                  <a:lnTo>
                    <a:pt x="797" y="621"/>
                  </a:lnTo>
                  <a:lnTo>
                    <a:pt x="770" y="665"/>
                  </a:lnTo>
                  <a:lnTo>
                    <a:pt x="740" y="703"/>
                  </a:lnTo>
                  <a:lnTo>
                    <a:pt x="705" y="739"/>
                  </a:lnTo>
                  <a:lnTo>
                    <a:pt x="665" y="770"/>
                  </a:lnTo>
                  <a:lnTo>
                    <a:pt x="623" y="797"/>
                  </a:lnTo>
                  <a:lnTo>
                    <a:pt x="577" y="817"/>
                  </a:lnTo>
                  <a:lnTo>
                    <a:pt x="527" y="833"/>
                  </a:lnTo>
                  <a:lnTo>
                    <a:pt x="476" y="843"/>
                  </a:lnTo>
                  <a:lnTo>
                    <a:pt x="423" y="845"/>
                  </a:lnTo>
                  <a:lnTo>
                    <a:pt x="369" y="843"/>
                  </a:lnTo>
                  <a:lnTo>
                    <a:pt x="318" y="833"/>
                  </a:lnTo>
                  <a:lnTo>
                    <a:pt x="270" y="817"/>
                  </a:lnTo>
                  <a:lnTo>
                    <a:pt x="224" y="797"/>
                  </a:lnTo>
                  <a:lnTo>
                    <a:pt x="181" y="770"/>
                  </a:lnTo>
                  <a:lnTo>
                    <a:pt x="141" y="739"/>
                  </a:lnTo>
                  <a:lnTo>
                    <a:pt x="106" y="703"/>
                  </a:lnTo>
                  <a:lnTo>
                    <a:pt x="75" y="665"/>
                  </a:lnTo>
                  <a:lnTo>
                    <a:pt x="49" y="621"/>
                  </a:lnTo>
                  <a:lnTo>
                    <a:pt x="27" y="575"/>
                  </a:lnTo>
                  <a:lnTo>
                    <a:pt x="12" y="527"/>
                  </a:lnTo>
                  <a:lnTo>
                    <a:pt x="2" y="476"/>
                  </a:lnTo>
                  <a:lnTo>
                    <a:pt x="0" y="423"/>
                  </a:lnTo>
                  <a:lnTo>
                    <a:pt x="2" y="370"/>
                  </a:lnTo>
                  <a:lnTo>
                    <a:pt x="12" y="319"/>
                  </a:lnTo>
                  <a:lnTo>
                    <a:pt x="27" y="269"/>
                  </a:lnTo>
                  <a:lnTo>
                    <a:pt x="49" y="223"/>
                  </a:lnTo>
                  <a:lnTo>
                    <a:pt x="75" y="181"/>
                  </a:lnTo>
                  <a:lnTo>
                    <a:pt x="106" y="142"/>
                  </a:lnTo>
                  <a:lnTo>
                    <a:pt x="141" y="106"/>
                  </a:lnTo>
                  <a:lnTo>
                    <a:pt x="181" y="76"/>
                  </a:lnTo>
                  <a:lnTo>
                    <a:pt x="224" y="49"/>
                  </a:lnTo>
                  <a:lnTo>
                    <a:pt x="270" y="29"/>
                  </a:lnTo>
                  <a:lnTo>
                    <a:pt x="318" y="13"/>
                  </a:lnTo>
                  <a:lnTo>
                    <a:pt x="369" y="3"/>
                  </a:lnTo>
                  <a:lnTo>
                    <a:pt x="42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5" name="Freeform 69">
              <a:extLst>
                <a:ext uri="{FF2B5EF4-FFF2-40B4-BE49-F238E27FC236}">
                  <a16:creationId xmlns:a16="http://schemas.microsoft.com/office/drawing/2014/main" id="{575D9F6A-0DE7-4DAB-5725-08047A52C076}"/>
                </a:ext>
              </a:extLst>
            </p:cNvPr>
            <p:cNvSpPr>
              <a:spLocks/>
            </p:cNvSpPr>
            <p:nvPr/>
          </p:nvSpPr>
          <p:spPr bwMode="auto">
            <a:xfrm>
              <a:off x="-630238" y="2587625"/>
              <a:ext cx="269875" cy="269875"/>
            </a:xfrm>
            <a:custGeom>
              <a:avLst/>
              <a:gdLst>
                <a:gd name="T0" fmla="*/ 424 w 848"/>
                <a:gd name="T1" fmla="*/ 0 h 846"/>
                <a:gd name="T2" fmla="*/ 477 w 848"/>
                <a:gd name="T3" fmla="*/ 3 h 846"/>
                <a:gd name="T4" fmla="*/ 528 w 848"/>
                <a:gd name="T5" fmla="*/ 13 h 846"/>
                <a:gd name="T6" fmla="*/ 577 w 848"/>
                <a:gd name="T7" fmla="*/ 29 h 846"/>
                <a:gd name="T8" fmla="*/ 623 w 848"/>
                <a:gd name="T9" fmla="*/ 49 h 846"/>
                <a:gd name="T10" fmla="*/ 666 w 848"/>
                <a:gd name="T11" fmla="*/ 76 h 846"/>
                <a:gd name="T12" fmla="*/ 705 w 848"/>
                <a:gd name="T13" fmla="*/ 107 h 846"/>
                <a:gd name="T14" fmla="*/ 740 w 848"/>
                <a:gd name="T15" fmla="*/ 142 h 846"/>
                <a:gd name="T16" fmla="*/ 772 w 848"/>
                <a:gd name="T17" fmla="*/ 181 h 846"/>
                <a:gd name="T18" fmla="*/ 798 w 848"/>
                <a:gd name="T19" fmla="*/ 225 h 846"/>
                <a:gd name="T20" fmla="*/ 819 w 848"/>
                <a:gd name="T21" fmla="*/ 271 h 846"/>
                <a:gd name="T22" fmla="*/ 835 w 848"/>
                <a:gd name="T23" fmla="*/ 319 h 846"/>
                <a:gd name="T24" fmla="*/ 844 w 848"/>
                <a:gd name="T25" fmla="*/ 370 h 846"/>
                <a:gd name="T26" fmla="*/ 848 w 848"/>
                <a:gd name="T27" fmla="*/ 423 h 846"/>
                <a:gd name="T28" fmla="*/ 844 w 848"/>
                <a:gd name="T29" fmla="*/ 476 h 846"/>
                <a:gd name="T30" fmla="*/ 835 w 848"/>
                <a:gd name="T31" fmla="*/ 527 h 846"/>
                <a:gd name="T32" fmla="*/ 819 w 848"/>
                <a:gd name="T33" fmla="*/ 575 h 846"/>
                <a:gd name="T34" fmla="*/ 798 w 848"/>
                <a:gd name="T35" fmla="*/ 621 h 846"/>
                <a:gd name="T36" fmla="*/ 772 w 848"/>
                <a:gd name="T37" fmla="*/ 665 h 846"/>
                <a:gd name="T38" fmla="*/ 740 w 848"/>
                <a:gd name="T39" fmla="*/ 703 h 846"/>
                <a:gd name="T40" fmla="*/ 705 w 848"/>
                <a:gd name="T41" fmla="*/ 739 h 846"/>
                <a:gd name="T42" fmla="*/ 666 w 848"/>
                <a:gd name="T43" fmla="*/ 770 h 846"/>
                <a:gd name="T44" fmla="*/ 623 w 848"/>
                <a:gd name="T45" fmla="*/ 797 h 846"/>
                <a:gd name="T46" fmla="*/ 577 w 848"/>
                <a:gd name="T47" fmla="*/ 817 h 846"/>
                <a:gd name="T48" fmla="*/ 528 w 848"/>
                <a:gd name="T49" fmla="*/ 833 h 846"/>
                <a:gd name="T50" fmla="*/ 477 w 848"/>
                <a:gd name="T51" fmla="*/ 843 h 846"/>
                <a:gd name="T52" fmla="*/ 424 w 848"/>
                <a:gd name="T53" fmla="*/ 846 h 846"/>
                <a:gd name="T54" fmla="*/ 370 w 848"/>
                <a:gd name="T55" fmla="*/ 843 h 846"/>
                <a:gd name="T56" fmla="*/ 320 w 848"/>
                <a:gd name="T57" fmla="*/ 833 h 846"/>
                <a:gd name="T58" fmla="*/ 271 w 848"/>
                <a:gd name="T59" fmla="*/ 817 h 846"/>
                <a:gd name="T60" fmla="*/ 225 w 848"/>
                <a:gd name="T61" fmla="*/ 797 h 846"/>
                <a:gd name="T62" fmla="*/ 181 w 848"/>
                <a:gd name="T63" fmla="*/ 770 h 846"/>
                <a:gd name="T64" fmla="*/ 143 w 848"/>
                <a:gd name="T65" fmla="*/ 739 h 846"/>
                <a:gd name="T66" fmla="*/ 107 w 848"/>
                <a:gd name="T67" fmla="*/ 703 h 846"/>
                <a:gd name="T68" fmla="*/ 76 w 848"/>
                <a:gd name="T69" fmla="*/ 665 h 846"/>
                <a:gd name="T70" fmla="*/ 49 w 848"/>
                <a:gd name="T71" fmla="*/ 621 h 846"/>
                <a:gd name="T72" fmla="*/ 29 w 848"/>
                <a:gd name="T73" fmla="*/ 575 h 846"/>
                <a:gd name="T74" fmla="*/ 13 w 848"/>
                <a:gd name="T75" fmla="*/ 527 h 846"/>
                <a:gd name="T76" fmla="*/ 3 w 848"/>
                <a:gd name="T77" fmla="*/ 476 h 846"/>
                <a:gd name="T78" fmla="*/ 0 w 848"/>
                <a:gd name="T79" fmla="*/ 423 h 846"/>
                <a:gd name="T80" fmla="*/ 3 w 848"/>
                <a:gd name="T81" fmla="*/ 370 h 846"/>
                <a:gd name="T82" fmla="*/ 13 w 848"/>
                <a:gd name="T83" fmla="*/ 319 h 846"/>
                <a:gd name="T84" fmla="*/ 29 w 848"/>
                <a:gd name="T85" fmla="*/ 271 h 846"/>
                <a:gd name="T86" fmla="*/ 49 w 848"/>
                <a:gd name="T87" fmla="*/ 225 h 846"/>
                <a:gd name="T88" fmla="*/ 76 w 848"/>
                <a:gd name="T89" fmla="*/ 181 h 846"/>
                <a:gd name="T90" fmla="*/ 107 w 848"/>
                <a:gd name="T91" fmla="*/ 142 h 846"/>
                <a:gd name="T92" fmla="*/ 143 w 848"/>
                <a:gd name="T93" fmla="*/ 107 h 846"/>
                <a:gd name="T94" fmla="*/ 181 w 848"/>
                <a:gd name="T95" fmla="*/ 76 h 846"/>
                <a:gd name="T96" fmla="*/ 225 w 848"/>
                <a:gd name="T97" fmla="*/ 49 h 846"/>
                <a:gd name="T98" fmla="*/ 271 w 848"/>
                <a:gd name="T99" fmla="*/ 29 h 846"/>
                <a:gd name="T100" fmla="*/ 320 w 848"/>
                <a:gd name="T101" fmla="*/ 13 h 846"/>
                <a:gd name="T102" fmla="*/ 370 w 848"/>
                <a:gd name="T103" fmla="*/ 3 h 846"/>
                <a:gd name="T104" fmla="*/ 424 w 848"/>
                <a:gd name="T105" fmla="*/ 0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8" h="846">
                  <a:moveTo>
                    <a:pt x="424" y="0"/>
                  </a:moveTo>
                  <a:lnTo>
                    <a:pt x="477" y="3"/>
                  </a:lnTo>
                  <a:lnTo>
                    <a:pt x="528" y="13"/>
                  </a:lnTo>
                  <a:lnTo>
                    <a:pt x="577" y="29"/>
                  </a:lnTo>
                  <a:lnTo>
                    <a:pt x="623" y="49"/>
                  </a:lnTo>
                  <a:lnTo>
                    <a:pt x="666" y="76"/>
                  </a:lnTo>
                  <a:lnTo>
                    <a:pt x="705" y="107"/>
                  </a:lnTo>
                  <a:lnTo>
                    <a:pt x="740" y="142"/>
                  </a:lnTo>
                  <a:lnTo>
                    <a:pt x="772" y="181"/>
                  </a:lnTo>
                  <a:lnTo>
                    <a:pt x="798" y="225"/>
                  </a:lnTo>
                  <a:lnTo>
                    <a:pt x="819" y="271"/>
                  </a:lnTo>
                  <a:lnTo>
                    <a:pt x="835" y="319"/>
                  </a:lnTo>
                  <a:lnTo>
                    <a:pt x="844" y="370"/>
                  </a:lnTo>
                  <a:lnTo>
                    <a:pt x="848" y="423"/>
                  </a:lnTo>
                  <a:lnTo>
                    <a:pt x="844" y="476"/>
                  </a:lnTo>
                  <a:lnTo>
                    <a:pt x="835" y="527"/>
                  </a:lnTo>
                  <a:lnTo>
                    <a:pt x="819" y="575"/>
                  </a:lnTo>
                  <a:lnTo>
                    <a:pt x="798" y="621"/>
                  </a:lnTo>
                  <a:lnTo>
                    <a:pt x="772" y="665"/>
                  </a:lnTo>
                  <a:lnTo>
                    <a:pt x="740" y="703"/>
                  </a:lnTo>
                  <a:lnTo>
                    <a:pt x="705" y="739"/>
                  </a:lnTo>
                  <a:lnTo>
                    <a:pt x="666" y="770"/>
                  </a:lnTo>
                  <a:lnTo>
                    <a:pt x="623" y="797"/>
                  </a:lnTo>
                  <a:lnTo>
                    <a:pt x="577" y="817"/>
                  </a:lnTo>
                  <a:lnTo>
                    <a:pt x="528" y="833"/>
                  </a:lnTo>
                  <a:lnTo>
                    <a:pt x="477" y="843"/>
                  </a:lnTo>
                  <a:lnTo>
                    <a:pt x="424" y="846"/>
                  </a:lnTo>
                  <a:lnTo>
                    <a:pt x="370" y="843"/>
                  </a:lnTo>
                  <a:lnTo>
                    <a:pt x="320" y="833"/>
                  </a:lnTo>
                  <a:lnTo>
                    <a:pt x="271" y="817"/>
                  </a:lnTo>
                  <a:lnTo>
                    <a:pt x="225" y="797"/>
                  </a:lnTo>
                  <a:lnTo>
                    <a:pt x="181" y="770"/>
                  </a:lnTo>
                  <a:lnTo>
                    <a:pt x="143" y="739"/>
                  </a:lnTo>
                  <a:lnTo>
                    <a:pt x="107" y="703"/>
                  </a:lnTo>
                  <a:lnTo>
                    <a:pt x="76" y="665"/>
                  </a:lnTo>
                  <a:lnTo>
                    <a:pt x="49" y="621"/>
                  </a:lnTo>
                  <a:lnTo>
                    <a:pt x="29" y="575"/>
                  </a:lnTo>
                  <a:lnTo>
                    <a:pt x="13" y="527"/>
                  </a:lnTo>
                  <a:lnTo>
                    <a:pt x="3" y="476"/>
                  </a:lnTo>
                  <a:lnTo>
                    <a:pt x="0" y="423"/>
                  </a:lnTo>
                  <a:lnTo>
                    <a:pt x="3" y="370"/>
                  </a:lnTo>
                  <a:lnTo>
                    <a:pt x="13" y="319"/>
                  </a:lnTo>
                  <a:lnTo>
                    <a:pt x="29" y="271"/>
                  </a:lnTo>
                  <a:lnTo>
                    <a:pt x="49" y="225"/>
                  </a:lnTo>
                  <a:lnTo>
                    <a:pt x="76" y="181"/>
                  </a:lnTo>
                  <a:lnTo>
                    <a:pt x="107" y="142"/>
                  </a:lnTo>
                  <a:lnTo>
                    <a:pt x="143" y="107"/>
                  </a:lnTo>
                  <a:lnTo>
                    <a:pt x="181" y="76"/>
                  </a:lnTo>
                  <a:lnTo>
                    <a:pt x="225" y="49"/>
                  </a:lnTo>
                  <a:lnTo>
                    <a:pt x="271" y="29"/>
                  </a:lnTo>
                  <a:lnTo>
                    <a:pt x="320" y="13"/>
                  </a:lnTo>
                  <a:lnTo>
                    <a:pt x="370" y="3"/>
                  </a:lnTo>
                  <a:lnTo>
                    <a:pt x="424"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6" name="Freeform 70">
              <a:extLst>
                <a:ext uri="{FF2B5EF4-FFF2-40B4-BE49-F238E27FC236}">
                  <a16:creationId xmlns:a16="http://schemas.microsoft.com/office/drawing/2014/main" id="{1E0702D2-6D43-B3D5-6E8B-9A3C04F89BFA}"/>
                </a:ext>
              </a:extLst>
            </p:cNvPr>
            <p:cNvSpPr>
              <a:spLocks/>
            </p:cNvSpPr>
            <p:nvPr/>
          </p:nvSpPr>
          <p:spPr bwMode="auto">
            <a:xfrm>
              <a:off x="-411163" y="3667125"/>
              <a:ext cx="142875" cy="168275"/>
            </a:xfrm>
            <a:custGeom>
              <a:avLst/>
              <a:gdLst>
                <a:gd name="T0" fmla="*/ 0 w 449"/>
                <a:gd name="T1" fmla="*/ 0 h 529"/>
                <a:gd name="T2" fmla="*/ 449 w 449"/>
                <a:gd name="T3" fmla="*/ 0 h 529"/>
                <a:gd name="T4" fmla="*/ 449 w 449"/>
                <a:gd name="T5" fmla="*/ 305 h 529"/>
                <a:gd name="T6" fmla="*/ 445 w 449"/>
                <a:gd name="T7" fmla="*/ 345 h 529"/>
                <a:gd name="T8" fmla="*/ 436 w 449"/>
                <a:gd name="T9" fmla="*/ 383 h 529"/>
                <a:gd name="T10" fmla="*/ 419 w 449"/>
                <a:gd name="T11" fmla="*/ 418 h 529"/>
                <a:gd name="T12" fmla="*/ 397 w 449"/>
                <a:gd name="T13" fmla="*/ 449 h 529"/>
                <a:gd name="T14" fmla="*/ 369 w 449"/>
                <a:gd name="T15" fmla="*/ 476 h 529"/>
                <a:gd name="T16" fmla="*/ 339 w 449"/>
                <a:gd name="T17" fmla="*/ 499 h 529"/>
                <a:gd name="T18" fmla="*/ 303 w 449"/>
                <a:gd name="T19" fmla="*/ 515 h 529"/>
                <a:gd name="T20" fmla="*/ 265 w 449"/>
                <a:gd name="T21" fmla="*/ 525 h 529"/>
                <a:gd name="T22" fmla="*/ 225 w 449"/>
                <a:gd name="T23" fmla="*/ 529 h 529"/>
                <a:gd name="T24" fmla="*/ 225 w 449"/>
                <a:gd name="T25" fmla="*/ 529 h 529"/>
                <a:gd name="T26" fmla="*/ 185 w 449"/>
                <a:gd name="T27" fmla="*/ 525 h 529"/>
                <a:gd name="T28" fmla="*/ 147 w 449"/>
                <a:gd name="T29" fmla="*/ 515 h 529"/>
                <a:gd name="T30" fmla="*/ 112 w 449"/>
                <a:gd name="T31" fmla="*/ 499 h 529"/>
                <a:gd name="T32" fmla="*/ 80 w 449"/>
                <a:gd name="T33" fmla="*/ 477 h 529"/>
                <a:gd name="T34" fmla="*/ 54 w 449"/>
                <a:gd name="T35" fmla="*/ 449 h 529"/>
                <a:gd name="T36" fmla="*/ 31 w 449"/>
                <a:gd name="T37" fmla="*/ 418 h 529"/>
                <a:gd name="T38" fmla="*/ 15 w 449"/>
                <a:gd name="T39" fmla="*/ 384 h 529"/>
                <a:gd name="T40" fmla="*/ 4 w 449"/>
                <a:gd name="T41" fmla="*/ 345 h 529"/>
                <a:gd name="T42" fmla="*/ 0 w 449"/>
                <a:gd name="T43" fmla="*/ 305 h 529"/>
                <a:gd name="T44" fmla="*/ 0 w 449"/>
                <a:gd name="T45" fmla="*/ 0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9" h="529">
                  <a:moveTo>
                    <a:pt x="0" y="0"/>
                  </a:moveTo>
                  <a:lnTo>
                    <a:pt x="449" y="0"/>
                  </a:lnTo>
                  <a:lnTo>
                    <a:pt x="449" y="305"/>
                  </a:lnTo>
                  <a:lnTo>
                    <a:pt x="445" y="345"/>
                  </a:lnTo>
                  <a:lnTo>
                    <a:pt x="436" y="383"/>
                  </a:lnTo>
                  <a:lnTo>
                    <a:pt x="419" y="418"/>
                  </a:lnTo>
                  <a:lnTo>
                    <a:pt x="397" y="449"/>
                  </a:lnTo>
                  <a:lnTo>
                    <a:pt x="369" y="476"/>
                  </a:lnTo>
                  <a:lnTo>
                    <a:pt x="339" y="499"/>
                  </a:lnTo>
                  <a:lnTo>
                    <a:pt x="303" y="515"/>
                  </a:lnTo>
                  <a:lnTo>
                    <a:pt x="265" y="525"/>
                  </a:lnTo>
                  <a:lnTo>
                    <a:pt x="225" y="529"/>
                  </a:lnTo>
                  <a:lnTo>
                    <a:pt x="225" y="529"/>
                  </a:lnTo>
                  <a:lnTo>
                    <a:pt x="185" y="525"/>
                  </a:lnTo>
                  <a:lnTo>
                    <a:pt x="147" y="515"/>
                  </a:lnTo>
                  <a:lnTo>
                    <a:pt x="112" y="499"/>
                  </a:lnTo>
                  <a:lnTo>
                    <a:pt x="80" y="477"/>
                  </a:lnTo>
                  <a:lnTo>
                    <a:pt x="54" y="449"/>
                  </a:lnTo>
                  <a:lnTo>
                    <a:pt x="31" y="418"/>
                  </a:lnTo>
                  <a:lnTo>
                    <a:pt x="15" y="384"/>
                  </a:lnTo>
                  <a:lnTo>
                    <a:pt x="4" y="345"/>
                  </a:lnTo>
                  <a:lnTo>
                    <a:pt x="0" y="305"/>
                  </a:lnTo>
                  <a:lnTo>
                    <a:pt x="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71">
              <a:extLst>
                <a:ext uri="{FF2B5EF4-FFF2-40B4-BE49-F238E27FC236}">
                  <a16:creationId xmlns:a16="http://schemas.microsoft.com/office/drawing/2014/main" id="{8D3BEEBA-7A98-87D8-D5C6-C21245071BD6}"/>
                </a:ext>
              </a:extLst>
            </p:cNvPr>
            <p:cNvSpPr>
              <a:spLocks noEditPoints="1"/>
            </p:cNvSpPr>
            <p:nvPr/>
          </p:nvSpPr>
          <p:spPr bwMode="auto">
            <a:xfrm>
              <a:off x="-1206500" y="2849563"/>
              <a:ext cx="1133475" cy="985838"/>
            </a:xfrm>
            <a:custGeom>
              <a:avLst/>
              <a:gdLst>
                <a:gd name="T0" fmla="*/ 2967 w 3570"/>
                <a:gd name="T1" fmla="*/ 1562 h 3106"/>
                <a:gd name="T2" fmla="*/ 2816 w 3570"/>
                <a:gd name="T3" fmla="*/ 1513 h 3106"/>
                <a:gd name="T4" fmla="*/ 2732 w 3570"/>
                <a:gd name="T5" fmla="*/ 1583 h 3106"/>
                <a:gd name="T6" fmla="*/ 3079 w 3570"/>
                <a:gd name="T7" fmla="*/ 1519 h 3106"/>
                <a:gd name="T8" fmla="*/ 575 w 3570"/>
                <a:gd name="T9" fmla="*/ 0 h 3106"/>
                <a:gd name="T10" fmla="*/ 675 w 3570"/>
                <a:gd name="T11" fmla="*/ 13 h 3106"/>
                <a:gd name="T12" fmla="*/ 742 w 3570"/>
                <a:gd name="T13" fmla="*/ 39 h 3106"/>
                <a:gd name="T14" fmla="*/ 878 w 3570"/>
                <a:gd name="T15" fmla="*/ 140 h 3106"/>
                <a:gd name="T16" fmla="*/ 968 w 3570"/>
                <a:gd name="T17" fmla="*/ 331 h 3106"/>
                <a:gd name="T18" fmla="*/ 995 w 3570"/>
                <a:gd name="T19" fmla="*/ 496 h 3106"/>
                <a:gd name="T20" fmla="*/ 1067 w 3570"/>
                <a:gd name="T21" fmla="*/ 739 h 3106"/>
                <a:gd name="T22" fmla="*/ 1217 w 3570"/>
                <a:gd name="T23" fmla="*/ 851 h 3106"/>
                <a:gd name="T24" fmla="*/ 1428 w 3570"/>
                <a:gd name="T25" fmla="*/ 849 h 3106"/>
                <a:gd name="T26" fmla="*/ 1663 w 3570"/>
                <a:gd name="T27" fmla="*/ 815 h 3106"/>
                <a:gd name="T28" fmla="*/ 1905 w 3570"/>
                <a:gd name="T29" fmla="*/ 777 h 3106"/>
                <a:gd name="T30" fmla="*/ 2022 w 3570"/>
                <a:gd name="T31" fmla="*/ 687 h 3106"/>
                <a:gd name="T32" fmla="*/ 2085 w 3570"/>
                <a:gd name="T33" fmla="*/ 474 h 3106"/>
                <a:gd name="T34" fmla="*/ 2109 w 3570"/>
                <a:gd name="T35" fmla="*/ 331 h 3106"/>
                <a:gd name="T36" fmla="*/ 2199 w 3570"/>
                <a:gd name="T37" fmla="*/ 140 h 3106"/>
                <a:gd name="T38" fmla="*/ 2336 w 3570"/>
                <a:gd name="T39" fmla="*/ 39 h 3106"/>
                <a:gd name="T40" fmla="*/ 2401 w 3570"/>
                <a:gd name="T41" fmla="*/ 13 h 3106"/>
                <a:gd name="T42" fmla="*/ 2502 w 3570"/>
                <a:gd name="T43" fmla="*/ 0 h 3106"/>
                <a:gd name="T44" fmla="*/ 2595 w 3570"/>
                <a:gd name="T45" fmla="*/ 10 h 3106"/>
                <a:gd name="T46" fmla="*/ 2750 w 3570"/>
                <a:gd name="T47" fmla="*/ 105 h 3106"/>
                <a:gd name="T48" fmla="*/ 2821 w 3570"/>
                <a:gd name="T49" fmla="*/ 259 h 3106"/>
                <a:gd name="T50" fmla="*/ 2848 w 3570"/>
                <a:gd name="T51" fmla="*/ 368 h 3106"/>
                <a:gd name="T52" fmla="*/ 2903 w 3570"/>
                <a:gd name="T53" fmla="*/ 586 h 3106"/>
                <a:gd name="T54" fmla="*/ 2971 w 3570"/>
                <a:gd name="T55" fmla="*/ 855 h 3106"/>
                <a:gd name="T56" fmla="*/ 3036 w 3570"/>
                <a:gd name="T57" fmla="*/ 1116 h 3106"/>
                <a:gd name="T58" fmla="*/ 3084 w 3570"/>
                <a:gd name="T59" fmla="*/ 1309 h 3106"/>
                <a:gd name="T60" fmla="*/ 3099 w 3570"/>
                <a:gd name="T61" fmla="*/ 1411 h 3106"/>
                <a:gd name="T62" fmla="*/ 3230 w 3570"/>
                <a:gd name="T63" fmla="*/ 1516 h 3106"/>
                <a:gd name="T64" fmla="*/ 2302 w 3570"/>
                <a:gd name="T65" fmla="*/ 2516 h 3106"/>
                <a:gd name="T66" fmla="*/ 2659 w 3570"/>
                <a:gd name="T67" fmla="*/ 1488 h 3106"/>
                <a:gd name="T68" fmla="*/ 2760 w 3570"/>
                <a:gd name="T69" fmla="*/ 1361 h 3106"/>
                <a:gd name="T70" fmla="*/ 2690 w 3570"/>
                <a:gd name="T71" fmla="*/ 1088 h 3106"/>
                <a:gd name="T72" fmla="*/ 2612 w 3570"/>
                <a:gd name="T73" fmla="*/ 833 h 3106"/>
                <a:gd name="T74" fmla="*/ 2559 w 3570"/>
                <a:gd name="T75" fmla="*/ 676 h 3106"/>
                <a:gd name="T76" fmla="*/ 2508 w 3570"/>
                <a:gd name="T77" fmla="*/ 624 h 3106"/>
                <a:gd name="T78" fmla="*/ 2497 w 3570"/>
                <a:gd name="T79" fmla="*/ 679 h 3106"/>
                <a:gd name="T80" fmla="*/ 2599 w 3570"/>
                <a:gd name="T81" fmla="*/ 964 h 3106"/>
                <a:gd name="T82" fmla="*/ 2707 w 3570"/>
                <a:gd name="T83" fmla="*/ 1384 h 3106"/>
                <a:gd name="T84" fmla="*/ 2576 w 3570"/>
                <a:gd name="T85" fmla="*/ 1534 h 3106"/>
                <a:gd name="T86" fmla="*/ 2358 w 3570"/>
                <a:gd name="T87" fmla="*/ 1439 h 3106"/>
                <a:gd name="T88" fmla="*/ 2195 w 3570"/>
                <a:gd name="T89" fmla="*/ 989 h 3106"/>
                <a:gd name="T90" fmla="*/ 1959 w 3570"/>
                <a:gd name="T91" fmla="*/ 1104 h 3106"/>
                <a:gd name="T92" fmla="*/ 1667 w 3570"/>
                <a:gd name="T93" fmla="*/ 1168 h 3106"/>
                <a:gd name="T94" fmla="*/ 1554 w 3570"/>
                <a:gd name="T95" fmla="*/ 1248 h 3106"/>
                <a:gd name="T96" fmla="*/ 1250 w 3570"/>
                <a:gd name="T97" fmla="*/ 1202 h 3106"/>
                <a:gd name="T98" fmla="*/ 956 w 3570"/>
                <a:gd name="T99" fmla="*/ 1085 h 3106"/>
                <a:gd name="T100" fmla="*/ 755 w 3570"/>
                <a:gd name="T101" fmla="*/ 1370 h 3106"/>
                <a:gd name="T102" fmla="*/ 639 w 3570"/>
                <a:gd name="T103" fmla="*/ 1516 h 3106"/>
                <a:gd name="T104" fmla="*/ 558 w 3570"/>
                <a:gd name="T105" fmla="*/ 2960 h 3106"/>
                <a:gd name="T106" fmla="*/ 425 w 3570"/>
                <a:gd name="T107" fmla="*/ 3092 h 3106"/>
                <a:gd name="T108" fmla="*/ 234 w 3570"/>
                <a:gd name="T109" fmla="*/ 3076 h 3106"/>
                <a:gd name="T110" fmla="*/ 126 w 3570"/>
                <a:gd name="T111" fmla="*/ 2922 h 3106"/>
                <a:gd name="T112" fmla="*/ 41 w 3570"/>
                <a:gd name="T113" fmla="*/ 1376 h 3106"/>
                <a:gd name="T114" fmla="*/ 6 w 3570"/>
                <a:gd name="T115" fmla="*/ 1168 h 3106"/>
                <a:gd name="T116" fmla="*/ 279 w 3570"/>
                <a:gd name="T117" fmla="*/ 115 h 3106"/>
                <a:gd name="T118" fmla="*/ 446 w 3570"/>
                <a:gd name="T119" fmla="*/ 18 h 3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70" h="3106">
                  <a:moveTo>
                    <a:pt x="3057" y="1513"/>
                  </a:moveTo>
                  <a:lnTo>
                    <a:pt x="3038" y="1529"/>
                  </a:lnTo>
                  <a:lnTo>
                    <a:pt x="3017" y="1544"/>
                  </a:lnTo>
                  <a:lnTo>
                    <a:pt x="2993" y="1555"/>
                  </a:lnTo>
                  <a:lnTo>
                    <a:pt x="2967" y="1562"/>
                  </a:lnTo>
                  <a:lnTo>
                    <a:pt x="2936" y="1566"/>
                  </a:lnTo>
                  <a:lnTo>
                    <a:pt x="2902" y="1562"/>
                  </a:lnTo>
                  <a:lnTo>
                    <a:pt x="2869" y="1551"/>
                  </a:lnTo>
                  <a:lnTo>
                    <a:pt x="2840" y="1534"/>
                  </a:lnTo>
                  <a:lnTo>
                    <a:pt x="2816" y="1513"/>
                  </a:lnTo>
                  <a:lnTo>
                    <a:pt x="2793" y="1519"/>
                  </a:lnTo>
                  <a:lnTo>
                    <a:pt x="2773" y="1529"/>
                  </a:lnTo>
                  <a:lnTo>
                    <a:pt x="2756" y="1544"/>
                  </a:lnTo>
                  <a:lnTo>
                    <a:pt x="2742" y="1562"/>
                  </a:lnTo>
                  <a:lnTo>
                    <a:pt x="2732" y="1583"/>
                  </a:lnTo>
                  <a:lnTo>
                    <a:pt x="3139" y="1583"/>
                  </a:lnTo>
                  <a:lnTo>
                    <a:pt x="3130" y="1562"/>
                  </a:lnTo>
                  <a:lnTo>
                    <a:pt x="3116" y="1544"/>
                  </a:lnTo>
                  <a:lnTo>
                    <a:pt x="3098" y="1529"/>
                  </a:lnTo>
                  <a:lnTo>
                    <a:pt x="3079" y="1519"/>
                  </a:lnTo>
                  <a:lnTo>
                    <a:pt x="3057" y="1513"/>
                  </a:lnTo>
                  <a:close/>
                  <a:moveTo>
                    <a:pt x="559" y="0"/>
                  </a:moveTo>
                  <a:lnTo>
                    <a:pt x="560" y="0"/>
                  </a:lnTo>
                  <a:lnTo>
                    <a:pt x="564" y="0"/>
                  </a:lnTo>
                  <a:lnTo>
                    <a:pt x="575" y="0"/>
                  </a:lnTo>
                  <a:lnTo>
                    <a:pt x="592" y="1"/>
                  </a:lnTo>
                  <a:lnTo>
                    <a:pt x="611" y="2"/>
                  </a:lnTo>
                  <a:lnTo>
                    <a:pt x="634" y="5"/>
                  </a:lnTo>
                  <a:lnTo>
                    <a:pt x="656" y="8"/>
                  </a:lnTo>
                  <a:lnTo>
                    <a:pt x="675" y="13"/>
                  </a:lnTo>
                  <a:lnTo>
                    <a:pt x="695" y="18"/>
                  </a:lnTo>
                  <a:lnTo>
                    <a:pt x="710" y="24"/>
                  </a:lnTo>
                  <a:lnTo>
                    <a:pt x="724" y="30"/>
                  </a:lnTo>
                  <a:lnTo>
                    <a:pt x="735" y="35"/>
                  </a:lnTo>
                  <a:lnTo>
                    <a:pt x="742" y="39"/>
                  </a:lnTo>
                  <a:lnTo>
                    <a:pt x="744" y="40"/>
                  </a:lnTo>
                  <a:lnTo>
                    <a:pt x="779" y="59"/>
                  </a:lnTo>
                  <a:lnTo>
                    <a:pt x="815" y="82"/>
                  </a:lnTo>
                  <a:lnTo>
                    <a:pt x="847" y="110"/>
                  </a:lnTo>
                  <a:lnTo>
                    <a:pt x="878" y="140"/>
                  </a:lnTo>
                  <a:lnTo>
                    <a:pt x="905" y="173"/>
                  </a:lnTo>
                  <a:lnTo>
                    <a:pt x="928" y="209"/>
                  </a:lnTo>
                  <a:lnTo>
                    <a:pt x="947" y="248"/>
                  </a:lnTo>
                  <a:lnTo>
                    <a:pt x="961" y="289"/>
                  </a:lnTo>
                  <a:lnTo>
                    <a:pt x="968" y="331"/>
                  </a:lnTo>
                  <a:lnTo>
                    <a:pt x="970" y="337"/>
                  </a:lnTo>
                  <a:lnTo>
                    <a:pt x="972" y="345"/>
                  </a:lnTo>
                  <a:lnTo>
                    <a:pt x="973" y="351"/>
                  </a:lnTo>
                  <a:lnTo>
                    <a:pt x="984" y="427"/>
                  </a:lnTo>
                  <a:lnTo>
                    <a:pt x="995" y="496"/>
                  </a:lnTo>
                  <a:lnTo>
                    <a:pt x="1006" y="557"/>
                  </a:lnTo>
                  <a:lnTo>
                    <a:pt x="1018" y="613"/>
                  </a:lnTo>
                  <a:lnTo>
                    <a:pt x="1033" y="661"/>
                  </a:lnTo>
                  <a:lnTo>
                    <a:pt x="1048" y="704"/>
                  </a:lnTo>
                  <a:lnTo>
                    <a:pt x="1067" y="739"/>
                  </a:lnTo>
                  <a:lnTo>
                    <a:pt x="1088" y="769"/>
                  </a:lnTo>
                  <a:lnTo>
                    <a:pt x="1112" y="792"/>
                  </a:lnTo>
                  <a:lnTo>
                    <a:pt x="1141" y="814"/>
                  </a:lnTo>
                  <a:lnTo>
                    <a:pt x="1176" y="833"/>
                  </a:lnTo>
                  <a:lnTo>
                    <a:pt x="1217" y="851"/>
                  </a:lnTo>
                  <a:lnTo>
                    <a:pt x="1265" y="867"/>
                  </a:lnTo>
                  <a:lnTo>
                    <a:pt x="1320" y="883"/>
                  </a:lnTo>
                  <a:lnTo>
                    <a:pt x="1383" y="896"/>
                  </a:lnTo>
                  <a:lnTo>
                    <a:pt x="1402" y="870"/>
                  </a:lnTo>
                  <a:lnTo>
                    <a:pt x="1428" y="849"/>
                  </a:lnTo>
                  <a:lnTo>
                    <a:pt x="1456" y="832"/>
                  </a:lnTo>
                  <a:lnTo>
                    <a:pt x="1488" y="821"/>
                  </a:lnTo>
                  <a:lnTo>
                    <a:pt x="1522" y="817"/>
                  </a:lnTo>
                  <a:lnTo>
                    <a:pt x="1596" y="817"/>
                  </a:lnTo>
                  <a:lnTo>
                    <a:pt x="1663" y="815"/>
                  </a:lnTo>
                  <a:lnTo>
                    <a:pt x="1724" y="810"/>
                  </a:lnTo>
                  <a:lnTo>
                    <a:pt x="1778" y="805"/>
                  </a:lnTo>
                  <a:lnTo>
                    <a:pt x="1827" y="798"/>
                  </a:lnTo>
                  <a:lnTo>
                    <a:pt x="1869" y="788"/>
                  </a:lnTo>
                  <a:lnTo>
                    <a:pt x="1905" y="777"/>
                  </a:lnTo>
                  <a:lnTo>
                    <a:pt x="1937" y="765"/>
                  </a:lnTo>
                  <a:lnTo>
                    <a:pt x="1964" y="751"/>
                  </a:lnTo>
                  <a:lnTo>
                    <a:pt x="1985" y="734"/>
                  </a:lnTo>
                  <a:lnTo>
                    <a:pt x="2005" y="713"/>
                  </a:lnTo>
                  <a:lnTo>
                    <a:pt x="2022" y="687"/>
                  </a:lnTo>
                  <a:lnTo>
                    <a:pt x="2038" y="654"/>
                  </a:lnTo>
                  <a:lnTo>
                    <a:pt x="2051" y="618"/>
                  </a:lnTo>
                  <a:lnTo>
                    <a:pt x="2063" y="574"/>
                  </a:lnTo>
                  <a:lnTo>
                    <a:pt x="2074" y="527"/>
                  </a:lnTo>
                  <a:lnTo>
                    <a:pt x="2085" y="474"/>
                  </a:lnTo>
                  <a:lnTo>
                    <a:pt x="2095" y="415"/>
                  </a:lnTo>
                  <a:lnTo>
                    <a:pt x="2104" y="351"/>
                  </a:lnTo>
                  <a:lnTo>
                    <a:pt x="2105" y="345"/>
                  </a:lnTo>
                  <a:lnTo>
                    <a:pt x="2107" y="337"/>
                  </a:lnTo>
                  <a:lnTo>
                    <a:pt x="2109" y="331"/>
                  </a:lnTo>
                  <a:lnTo>
                    <a:pt x="2116" y="289"/>
                  </a:lnTo>
                  <a:lnTo>
                    <a:pt x="2130" y="248"/>
                  </a:lnTo>
                  <a:lnTo>
                    <a:pt x="2149" y="209"/>
                  </a:lnTo>
                  <a:lnTo>
                    <a:pt x="2172" y="173"/>
                  </a:lnTo>
                  <a:lnTo>
                    <a:pt x="2199" y="140"/>
                  </a:lnTo>
                  <a:lnTo>
                    <a:pt x="2230" y="110"/>
                  </a:lnTo>
                  <a:lnTo>
                    <a:pt x="2263" y="82"/>
                  </a:lnTo>
                  <a:lnTo>
                    <a:pt x="2297" y="59"/>
                  </a:lnTo>
                  <a:lnTo>
                    <a:pt x="2333" y="40"/>
                  </a:lnTo>
                  <a:lnTo>
                    <a:pt x="2336" y="39"/>
                  </a:lnTo>
                  <a:lnTo>
                    <a:pt x="2342" y="35"/>
                  </a:lnTo>
                  <a:lnTo>
                    <a:pt x="2353" y="30"/>
                  </a:lnTo>
                  <a:lnTo>
                    <a:pt x="2366" y="24"/>
                  </a:lnTo>
                  <a:lnTo>
                    <a:pt x="2383" y="18"/>
                  </a:lnTo>
                  <a:lnTo>
                    <a:pt x="2401" y="13"/>
                  </a:lnTo>
                  <a:lnTo>
                    <a:pt x="2421" y="8"/>
                  </a:lnTo>
                  <a:lnTo>
                    <a:pt x="2444" y="5"/>
                  </a:lnTo>
                  <a:lnTo>
                    <a:pt x="2465" y="2"/>
                  </a:lnTo>
                  <a:lnTo>
                    <a:pt x="2486" y="1"/>
                  </a:lnTo>
                  <a:lnTo>
                    <a:pt x="2502" y="0"/>
                  </a:lnTo>
                  <a:lnTo>
                    <a:pt x="2513" y="0"/>
                  </a:lnTo>
                  <a:lnTo>
                    <a:pt x="2516" y="0"/>
                  </a:lnTo>
                  <a:lnTo>
                    <a:pt x="2518" y="0"/>
                  </a:lnTo>
                  <a:lnTo>
                    <a:pt x="2558" y="2"/>
                  </a:lnTo>
                  <a:lnTo>
                    <a:pt x="2595" y="10"/>
                  </a:lnTo>
                  <a:lnTo>
                    <a:pt x="2630" y="21"/>
                  </a:lnTo>
                  <a:lnTo>
                    <a:pt x="2664" y="35"/>
                  </a:lnTo>
                  <a:lnTo>
                    <a:pt x="2696" y="54"/>
                  </a:lnTo>
                  <a:lnTo>
                    <a:pt x="2724" y="77"/>
                  </a:lnTo>
                  <a:lnTo>
                    <a:pt x="2750" y="105"/>
                  </a:lnTo>
                  <a:lnTo>
                    <a:pt x="2772" y="135"/>
                  </a:lnTo>
                  <a:lnTo>
                    <a:pt x="2792" y="172"/>
                  </a:lnTo>
                  <a:lnTo>
                    <a:pt x="2807" y="212"/>
                  </a:lnTo>
                  <a:lnTo>
                    <a:pt x="2819" y="255"/>
                  </a:lnTo>
                  <a:lnTo>
                    <a:pt x="2821" y="259"/>
                  </a:lnTo>
                  <a:lnTo>
                    <a:pt x="2823" y="270"/>
                  </a:lnTo>
                  <a:lnTo>
                    <a:pt x="2827" y="285"/>
                  </a:lnTo>
                  <a:lnTo>
                    <a:pt x="2833" y="308"/>
                  </a:lnTo>
                  <a:lnTo>
                    <a:pt x="2840" y="336"/>
                  </a:lnTo>
                  <a:lnTo>
                    <a:pt x="2848" y="368"/>
                  </a:lnTo>
                  <a:lnTo>
                    <a:pt x="2857" y="405"/>
                  </a:lnTo>
                  <a:lnTo>
                    <a:pt x="2868" y="445"/>
                  </a:lnTo>
                  <a:lnTo>
                    <a:pt x="2879" y="490"/>
                  </a:lnTo>
                  <a:lnTo>
                    <a:pt x="2891" y="537"/>
                  </a:lnTo>
                  <a:lnTo>
                    <a:pt x="2903" y="586"/>
                  </a:lnTo>
                  <a:lnTo>
                    <a:pt x="2916" y="637"/>
                  </a:lnTo>
                  <a:lnTo>
                    <a:pt x="2930" y="690"/>
                  </a:lnTo>
                  <a:lnTo>
                    <a:pt x="2944" y="745"/>
                  </a:lnTo>
                  <a:lnTo>
                    <a:pt x="2958" y="800"/>
                  </a:lnTo>
                  <a:lnTo>
                    <a:pt x="2971" y="855"/>
                  </a:lnTo>
                  <a:lnTo>
                    <a:pt x="2985" y="909"/>
                  </a:lnTo>
                  <a:lnTo>
                    <a:pt x="2999" y="964"/>
                  </a:lnTo>
                  <a:lnTo>
                    <a:pt x="3012" y="1016"/>
                  </a:lnTo>
                  <a:lnTo>
                    <a:pt x="3024" y="1068"/>
                  </a:lnTo>
                  <a:lnTo>
                    <a:pt x="3036" y="1116"/>
                  </a:lnTo>
                  <a:lnTo>
                    <a:pt x="3048" y="1162"/>
                  </a:lnTo>
                  <a:lnTo>
                    <a:pt x="3058" y="1204"/>
                  </a:lnTo>
                  <a:lnTo>
                    <a:pt x="3068" y="1244"/>
                  </a:lnTo>
                  <a:lnTo>
                    <a:pt x="3076" y="1279"/>
                  </a:lnTo>
                  <a:lnTo>
                    <a:pt x="3084" y="1309"/>
                  </a:lnTo>
                  <a:lnTo>
                    <a:pt x="3090" y="1336"/>
                  </a:lnTo>
                  <a:lnTo>
                    <a:pt x="3095" y="1355"/>
                  </a:lnTo>
                  <a:lnTo>
                    <a:pt x="3098" y="1370"/>
                  </a:lnTo>
                  <a:lnTo>
                    <a:pt x="3101" y="1390"/>
                  </a:lnTo>
                  <a:lnTo>
                    <a:pt x="3099" y="1411"/>
                  </a:lnTo>
                  <a:lnTo>
                    <a:pt x="3132" y="1423"/>
                  </a:lnTo>
                  <a:lnTo>
                    <a:pt x="3162" y="1441"/>
                  </a:lnTo>
                  <a:lnTo>
                    <a:pt x="3189" y="1463"/>
                  </a:lnTo>
                  <a:lnTo>
                    <a:pt x="3212" y="1488"/>
                  </a:lnTo>
                  <a:lnTo>
                    <a:pt x="3230" y="1516"/>
                  </a:lnTo>
                  <a:lnTo>
                    <a:pt x="3244" y="1549"/>
                  </a:lnTo>
                  <a:lnTo>
                    <a:pt x="3253" y="1583"/>
                  </a:lnTo>
                  <a:lnTo>
                    <a:pt x="3570" y="1583"/>
                  </a:lnTo>
                  <a:lnTo>
                    <a:pt x="3570" y="2516"/>
                  </a:lnTo>
                  <a:lnTo>
                    <a:pt x="2302" y="2516"/>
                  </a:lnTo>
                  <a:lnTo>
                    <a:pt x="2302" y="1583"/>
                  </a:lnTo>
                  <a:lnTo>
                    <a:pt x="2619" y="1583"/>
                  </a:lnTo>
                  <a:lnTo>
                    <a:pt x="2628" y="1549"/>
                  </a:lnTo>
                  <a:lnTo>
                    <a:pt x="2641" y="1517"/>
                  </a:lnTo>
                  <a:lnTo>
                    <a:pt x="2659" y="1488"/>
                  </a:lnTo>
                  <a:lnTo>
                    <a:pt x="2682" y="1463"/>
                  </a:lnTo>
                  <a:lnTo>
                    <a:pt x="2709" y="1441"/>
                  </a:lnTo>
                  <a:lnTo>
                    <a:pt x="2738" y="1424"/>
                  </a:lnTo>
                  <a:lnTo>
                    <a:pt x="2770" y="1412"/>
                  </a:lnTo>
                  <a:lnTo>
                    <a:pt x="2760" y="1361"/>
                  </a:lnTo>
                  <a:lnTo>
                    <a:pt x="2748" y="1309"/>
                  </a:lnTo>
                  <a:lnTo>
                    <a:pt x="2735" y="1256"/>
                  </a:lnTo>
                  <a:lnTo>
                    <a:pt x="2720" y="1201"/>
                  </a:lnTo>
                  <a:lnTo>
                    <a:pt x="2705" y="1144"/>
                  </a:lnTo>
                  <a:lnTo>
                    <a:pt x="2690" y="1088"/>
                  </a:lnTo>
                  <a:lnTo>
                    <a:pt x="2674" y="1034"/>
                  </a:lnTo>
                  <a:lnTo>
                    <a:pt x="2658" y="979"/>
                  </a:lnTo>
                  <a:lnTo>
                    <a:pt x="2642" y="927"/>
                  </a:lnTo>
                  <a:lnTo>
                    <a:pt x="2627" y="879"/>
                  </a:lnTo>
                  <a:lnTo>
                    <a:pt x="2612" y="833"/>
                  </a:lnTo>
                  <a:lnTo>
                    <a:pt x="2599" y="791"/>
                  </a:lnTo>
                  <a:lnTo>
                    <a:pt x="2587" y="753"/>
                  </a:lnTo>
                  <a:lnTo>
                    <a:pt x="2576" y="722"/>
                  </a:lnTo>
                  <a:lnTo>
                    <a:pt x="2566" y="695"/>
                  </a:lnTo>
                  <a:lnTo>
                    <a:pt x="2559" y="676"/>
                  </a:lnTo>
                  <a:lnTo>
                    <a:pt x="2549" y="654"/>
                  </a:lnTo>
                  <a:lnTo>
                    <a:pt x="2538" y="640"/>
                  </a:lnTo>
                  <a:lnTo>
                    <a:pt x="2527" y="629"/>
                  </a:lnTo>
                  <a:lnTo>
                    <a:pt x="2516" y="624"/>
                  </a:lnTo>
                  <a:lnTo>
                    <a:pt x="2508" y="624"/>
                  </a:lnTo>
                  <a:lnTo>
                    <a:pt x="2499" y="627"/>
                  </a:lnTo>
                  <a:lnTo>
                    <a:pt x="2495" y="635"/>
                  </a:lnTo>
                  <a:lnTo>
                    <a:pt x="2491" y="647"/>
                  </a:lnTo>
                  <a:lnTo>
                    <a:pt x="2492" y="661"/>
                  </a:lnTo>
                  <a:lnTo>
                    <a:pt x="2497" y="679"/>
                  </a:lnTo>
                  <a:lnTo>
                    <a:pt x="2507" y="701"/>
                  </a:lnTo>
                  <a:lnTo>
                    <a:pt x="2530" y="757"/>
                  </a:lnTo>
                  <a:lnTo>
                    <a:pt x="2553" y="821"/>
                  </a:lnTo>
                  <a:lnTo>
                    <a:pt x="2576" y="890"/>
                  </a:lnTo>
                  <a:lnTo>
                    <a:pt x="2599" y="964"/>
                  </a:lnTo>
                  <a:lnTo>
                    <a:pt x="2622" y="1042"/>
                  </a:lnTo>
                  <a:lnTo>
                    <a:pt x="2645" y="1124"/>
                  </a:lnTo>
                  <a:lnTo>
                    <a:pt x="2667" y="1209"/>
                  </a:lnTo>
                  <a:lnTo>
                    <a:pt x="2687" y="1296"/>
                  </a:lnTo>
                  <a:lnTo>
                    <a:pt x="2707" y="1384"/>
                  </a:lnTo>
                  <a:lnTo>
                    <a:pt x="2672" y="1406"/>
                  </a:lnTo>
                  <a:lnTo>
                    <a:pt x="2641" y="1433"/>
                  </a:lnTo>
                  <a:lnTo>
                    <a:pt x="2615" y="1463"/>
                  </a:lnTo>
                  <a:lnTo>
                    <a:pt x="2593" y="1497"/>
                  </a:lnTo>
                  <a:lnTo>
                    <a:pt x="2576" y="1534"/>
                  </a:lnTo>
                  <a:lnTo>
                    <a:pt x="2469" y="1534"/>
                  </a:lnTo>
                  <a:lnTo>
                    <a:pt x="2438" y="1515"/>
                  </a:lnTo>
                  <a:lnTo>
                    <a:pt x="2407" y="1493"/>
                  </a:lnTo>
                  <a:lnTo>
                    <a:pt x="2381" y="1468"/>
                  </a:lnTo>
                  <a:lnTo>
                    <a:pt x="2358" y="1439"/>
                  </a:lnTo>
                  <a:lnTo>
                    <a:pt x="2337" y="1406"/>
                  </a:lnTo>
                  <a:lnTo>
                    <a:pt x="2321" y="1370"/>
                  </a:lnTo>
                  <a:lnTo>
                    <a:pt x="2309" y="1331"/>
                  </a:lnTo>
                  <a:lnTo>
                    <a:pt x="2229" y="956"/>
                  </a:lnTo>
                  <a:lnTo>
                    <a:pt x="2195" y="989"/>
                  </a:lnTo>
                  <a:lnTo>
                    <a:pt x="2156" y="1019"/>
                  </a:lnTo>
                  <a:lnTo>
                    <a:pt x="2114" y="1045"/>
                  </a:lnTo>
                  <a:lnTo>
                    <a:pt x="2067" y="1068"/>
                  </a:lnTo>
                  <a:lnTo>
                    <a:pt x="2015" y="1087"/>
                  </a:lnTo>
                  <a:lnTo>
                    <a:pt x="1959" y="1104"/>
                  </a:lnTo>
                  <a:lnTo>
                    <a:pt x="1897" y="1117"/>
                  </a:lnTo>
                  <a:lnTo>
                    <a:pt x="1830" y="1128"/>
                  </a:lnTo>
                  <a:lnTo>
                    <a:pt x="1758" y="1136"/>
                  </a:lnTo>
                  <a:lnTo>
                    <a:pt x="1679" y="1143"/>
                  </a:lnTo>
                  <a:lnTo>
                    <a:pt x="1667" y="1168"/>
                  </a:lnTo>
                  <a:lnTo>
                    <a:pt x="1650" y="1192"/>
                  </a:lnTo>
                  <a:lnTo>
                    <a:pt x="1630" y="1211"/>
                  </a:lnTo>
                  <a:lnTo>
                    <a:pt x="1607" y="1228"/>
                  </a:lnTo>
                  <a:lnTo>
                    <a:pt x="1582" y="1240"/>
                  </a:lnTo>
                  <a:lnTo>
                    <a:pt x="1554" y="1248"/>
                  </a:lnTo>
                  <a:lnTo>
                    <a:pt x="1525" y="1250"/>
                  </a:lnTo>
                  <a:lnTo>
                    <a:pt x="1502" y="1249"/>
                  </a:lnTo>
                  <a:lnTo>
                    <a:pt x="1411" y="1234"/>
                  </a:lnTo>
                  <a:lnTo>
                    <a:pt x="1327" y="1220"/>
                  </a:lnTo>
                  <a:lnTo>
                    <a:pt x="1250" y="1202"/>
                  </a:lnTo>
                  <a:lnTo>
                    <a:pt x="1179" y="1184"/>
                  </a:lnTo>
                  <a:lnTo>
                    <a:pt x="1115" y="1162"/>
                  </a:lnTo>
                  <a:lnTo>
                    <a:pt x="1057" y="1139"/>
                  </a:lnTo>
                  <a:lnTo>
                    <a:pt x="1004" y="1114"/>
                  </a:lnTo>
                  <a:lnTo>
                    <a:pt x="956" y="1085"/>
                  </a:lnTo>
                  <a:lnTo>
                    <a:pt x="914" y="1054"/>
                  </a:lnTo>
                  <a:lnTo>
                    <a:pt x="875" y="1022"/>
                  </a:lnTo>
                  <a:lnTo>
                    <a:pt x="841" y="985"/>
                  </a:lnTo>
                  <a:lnTo>
                    <a:pt x="767" y="1330"/>
                  </a:lnTo>
                  <a:lnTo>
                    <a:pt x="755" y="1370"/>
                  </a:lnTo>
                  <a:lnTo>
                    <a:pt x="739" y="1406"/>
                  </a:lnTo>
                  <a:lnTo>
                    <a:pt x="719" y="1439"/>
                  </a:lnTo>
                  <a:lnTo>
                    <a:pt x="696" y="1468"/>
                  </a:lnTo>
                  <a:lnTo>
                    <a:pt x="668" y="1493"/>
                  </a:lnTo>
                  <a:lnTo>
                    <a:pt x="639" y="1516"/>
                  </a:lnTo>
                  <a:lnTo>
                    <a:pt x="606" y="1534"/>
                  </a:lnTo>
                  <a:lnTo>
                    <a:pt x="572" y="1550"/>
                  </a:lnTo>
                  <a:lnTo>
                    <a:pt x="571" y="2882"/>
                  </a:lnTo>
                  <a:lnTo>
                    <a:pt x="567" y="2922"/>
                  </a:lnTo>
                  <a:lnTo>
                    <a:pt x="558" y="2960"/>
                  </a:lnTo>
                  <a:lnTo>
                    <a:pt x="541" y="2995"/>
                  </a:lnTo>
                  <a:lnTo>
                    <a:pt x="519" y="3026"/>
                  </a:lnTo>
                  <a:lnTo>
                    <a:pt x="491" y="3053"/>
                  </a:lnTo>
                  <a:lnTo>
                    <a:pt x="461" y="3076"/>
                  </a:lnTo>
                  <a:lnTo>
                    <a:pt x="425" y="3092"/>
                  </a:lnTo>
                  <a:lnTo>
                    <a:pt x="387" y="3102"/>
                  </a:lnTo>
                  <a:lnTo>
                    <a:pt x="347" y="3106"/>
                  </a:lnTo>
                  <a:lnTo>
                    <a:pt x="307" y="3102"/>
                  </a:lnTo>
                  <a:lnTo>
                    <a:pt x="269" y="3092"/>
                  </a:lnTo>
                  <a:lnTo>
                    <a:pt x="234" y="3076"/>
                  </a:lnTo>
                  <a:lnTo>
                    <a:pt x="202" y="3053"/>
                  </a:lnTo>
                  <a:lnTo>
                    <a:pt x="176" y="3026"/>
                  </a:lnTo>
                  <a:lnTo>
                    <a:pt x="153" y="2995"/>
                  </a:lnTo>
                  <a:lnTo>
                    <a:pt x="137" y="2960"/>
                  </a:lnTo>
                  <a:lnTo>
                    <a:pt x="126" y="2922"/>
                  </a:lnTo>
                  <a:lnTo>
                    <a:pt x="122" y="2882"/>
                  </a:lnTo>
                  <a:lnTo>
                    <a:pt x="124" y="1474"/>
                  </a:lnTo>
                  <a:lnTo>
                    <a:pt x="92" y="1444"/>
                  </a:lnTo>
                  <a:lnTo>
                    <a:pt x="64" y="1411"/>
                  </a:lnTo>
                  <a:lnTo>
                    <a:pt x="41" y="1376"/>
                  </a:lnTo>
                  <a:lnTo>
                    <a:pt x="22" y="1338"/>
                  </a:lnTo>
                  <a:lnTo>
                    <a:pt x="8" y="1299"/>
                  </a:lnTo>
                  <a:lnTo>
                    <a:pt x="1" y="1256"/>
                  </a:lnTo>
                  <a:lnTo>
                    <a:pt x="0" y="1213"/>
                  </a:lnTo>
                  <a:lnTo>
                    <a:pt x="6" y="1168"/>
                  </a:lnTo>
                  <a:lnTo>
                    <a:pt x="202" y="255"/>
                  </a:lnTo>
                  <a:lnTo>
                    <a:pt x="215" y="215"/>
                  </a:lnTo>
                  <a:lnTo>
                    <a:pt x="232" y="178"/>
                  </a:lnTo>
                  <a:lnTo>
                    <a:pt x="253" y="144"/>
                  </a:lnTo>
                  <a:lnTo>
                    <a:pt x="279" y="115"/>
                  </a:lnTo>
                  <a:lnTo>
                    <a:pt x="308" y="88"/>
                  </a:lnTo>
                  <a:lnTo>
                    <a:pt x="339" y="65"/>
                  </a:lnTo>
                  <a:lnTo>
                    <a:pt x="373" y="46"/>
                  </a:lnTo>
                  <a:lnTo>
                    <a:pt x="410" y="30"/>
                  </a:lnTo>
                  <a:lnTo>
                    <a:pt x="446" y="18"/>
                  </a:lnTo>
                  <a:lnTo>
                    <a:pt x="484" y="8"/>
                  </a:lnTo>
                  <a:lnTo>
                    <a:pt x="521" y="2"/>
                  </a:lnTo>
                  <a:lnTo>
                    <a:pt x="55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7">
            <a:extLst>
              <a:ext uri="{FF2B5EF4-FFF2-40B4-BE49-F238E27FC236}">
                <a16:creationId xmlns:a16="http://schemas.microsoft.com/office/drawing/2014/main" id="{633FBF13-0864-35BD-C2FC-6C527EADF090}"/>
              </a:ext>
            </a:extLst>
          </p:cNvPr>
          <p:cNvGrpSpPr/>
          <p:nvPr/>
        </p:nvGrpSpPr>
        <p:grpSpPr>
          <a:xfrm>
            <a:off x="5563147" y="4777433"/>
            <a:ext cx="271275" cy="392294"/>
            <a:chOff x="-1103313" y="2519361"/>
            <a:chExt cx="414338" cy="598488"/>
          </a:xfrm>
        </p:grpSpPr>
        <p:sp>
          <p:nvSpPr>
            <p:cNvPr id="9" name="Freeform 91">
              <a:extLst>
                <a:ext uri="{FF2B5EF4-FFF2-40B4-BE49-F238E27FC236}">
                  <a16:creationId xmlns:a16="http://schemas.microsoft.com/office/drawing/2014/main" id="{E1733AC6-1E7C-8D18-2807-DFB6D3847F15}"/>
                </a:ext>
              </a:extLst>
            </p:cNvPr>
            <p:cNvSpPr>
              <a:spLocks noEditPoints="1"/>
            </p:cNvSpPr>
            <p:nvPr/>
          </p:nvSpPr>
          <p:spPr bwMode="auto">
            <a:xfrm>
              <a:off x="-1103313" y="2519361"/>
              <a:ext cx="414338" cy="598488"/>
            </a:xfrm>
            <a:custGeom>
              <a:avLst/>
              <a:gdLst>
                <a:gd name="T0" fmla="*/ 1610 w 2347"/>
                <a:gd name="T1" fmla="*/ 805 h 3396"/>
                <a:gd name="T2" fmla="*/ 373 w 2347"/>
                <a:gd name="T3" fmla="*/ 449 h 3396"/>
                <a:gd name="T4" fmla="*/ 283 w 2347"/>
                <a:gd name="T5" fmla="*/ 477 h 3396"/>
                <a:gd name="T6" fmla="*/ 226 w 2347"/>
                <a:gd name="T7" fmla="*/ 547 h 3396"/>
                <a:gd name="T8" fmla="*/ 213 w 2347"/>
                <a:gd name="T9" fmla="*/ 3025 h 3396"/>
                <a:gd name="T10" fmla="*/ 241 w 2347"/>
                <a:gd name="T11" fmla="*/ 3113 h 3396"/>
                <a:gd name="T12" fmla="*/ 311 w 2347"/>
                <a:gd name="T13" fmla="*/ 3170 h 3396"/>
                <a:gd name="T14" fmla="*/ 1974 w 2347"/>
                <a:gd name="T15" fmla="*/ 3183 h 3396"/>
                <a:gd name="T16" fmla="*/ 2064 w 2347"/>
                <a:gd name="T17" fmla="*/ 3155 h 3396"/>
                <a:gd name="T18" fmla="*/ 2122 w 2347"/>
                <a:gd name="T19" fmla="*/ 3086 h 3396"/>
                <a:gd name="T20" fmla="*/ 2134 w 2347"/>
                <a:gd name="T21" fmla="*/ 609 h 3396"/>
                <a:gd name="T22" fmla="*/ 2107 w 2347"/>
                <a:gd name="T23" fmla="*/ 520 h 3396"/>
                <a:gd name="T24" fmla="*/ 2036 w 2347"/>
                <a:gd name="T25" fmla="*/ 462 h 3396"/>
                <a:gd name="T26" fmla="*/ 1821 w 2347"/>
                <a:gd name="T27" fmla="*/ 449 h 3396"/>
                <a:gd name="T28" fmla="*/ 1809 w 2347"/>
                <a:gd name="T29" fmla="*/ 894 h 3396"/>
                <a:gd name="T30" fmla="*/ 1755 w 2347"/>
                <a:gd name="T31" fmla="*/ 971 h 3396"/>
                <a:gd name="T32" fmla="*/ 1668 w 2347"/>
                <a:gd name="T33" fmla="*/ 1011 h 3396"/>
                <a:gd name="T34" fmla="*/ 679 w 2347"/>
                <a:gd name="T35" fmla="*/ 1011 h 3396"/>
                <a:gd name="T36" fmla="*/ 592 w 2347"/>
                <a:gd name="T37" fmla="*/ 971 h 3396"/>
                <a:gd name="T38" fmla="*/ 538 w 2347"/>
                <a:gd name="T39" fmla="*/ 894 h 3396"/>
                <a:gd name="T40" fmla="*/ 526 w 2347"/>
                <a:gd name="T41" fmla="*/ 449 h 3396"/>
                <a:gd name="T42" fmla="*/ 1152 w 2347"/>
                <a:gd name="T43" fmla="*/ 75 h 3396"/>
                <a:gd name="T44" fmla="*/ 1104 w 2347"/>
                <a:gd name="T45" fmla="*/ 112 h 3396"/>
                <a:gd name="T46" fmla="*/ 1096 w 2347"/>
                <a:gd name="T47" fmla="*/ 174 h 3396"/>
                <a:gd name="T48" fmla="*/ 1132 w 2347"/>
                <a:gd name="T49" fmla="*/ 222 h 3396"/>
                <a:gd name="T50" fmla="*/ 1195 w 2347"/>
                <a:gd name="T51" fmla="*/ 230 h 3396"/>
                <a:gd name="T52" fmla="*/ 1244 w 2347"/>
                <a:gd name="T53" fmla="*/ 193 h 3396"/>
                <a:gd name="T54" fmla="*/ 1251 w 2347"/>
                <a:gd name="T55" fmla="*/ 131 h 3396"/>
                <a:gd name="T56" fmla="*/ 1215 w 2347"/>
                <a:gd name="T57" fmla="*/ 84 h 3396"/>
                <a:gd name="T58" fmla="*/ 989 w 2347"/>
                <a:gd name="T59" fmla="*/ 0 h 3396"/>
                <a:gd name="T60" fmla="*/ 1421 w 2347"/>
                <a:gd name="T61" fmla="*/ 12 h 3396"/>
                <a:gd name="T62" fmla="*/ 1493 w 2347"/>
                <a:gd name="T63" fmla="*/ 71 h 3396"/>
                <a:gd name="T64" fmla="*/ 1519 w 2347"/>
                <a:gd name="T65" fmla="*/ 161 h 3396"/>
                <a:gd name="T66" fmla="*/ 2021 w 2347"/>
                <a:gd name="T67" fmla="*/ 241 h 3396"/>
                <a:gd name="T68" fmla="*/ 2149 w 2347"/>
                <a:gd name="T69" fmla="*/ 281 h 3396"/>
                <a:gd name="T70" fmla="*/ 2253 w 2347"/>
                <a:gd name="T71" fmla="*/ 362 h 3396"/>
                <a:gd name="T72" fmla="*/ 2323 w 2347"/>
                <a:gd name="T73" fmla="*/ 475 h 3396"/>
                <a:gd name="T74" fmla="*/ 2347 w 2347"/>
                <a:gd name="T75" fmla="*/ 609 h 3396"/>
                <a:gd name="T76" fmla="*/ 2335 w 2347"/>
                <a:gd name="T77" fmla="*/ 3115 h 3396"/>
                <a:gd name="T78" fmla="*/ 2281 w 2347"/>
                <a:gd name="T79" fmla="*/ 3236 h 3396"/>
                <a:gd name="T80" fmla="*/ 2187 w 2347"/>
                <a:gd name="T81" fmla="*/ 3329 h 3396"/>
                <a:gd name="T82" fmla="*/ 2066 w 2347"/>
                <a:gd name="T83" fmla="*/ 3384 h 3396"/>
                <a:gd name="T84" fmla="*/ 373 w 2347"/>
                <a:gd name="T85" fmla="*/ 3396 h 3396"/>
                <a:gd name="T86" fmla="*/ 238 w 2347"/>
                <a:gd name="T87" fmla="*/ 3370 h 3396"/>
                <a:gd name="T88" fmla="*/ 125 w 2347"/>
                <a:gd name="T89" fmla="*/ 3301 h 3396"/>
                <a:gd name="T90" fmla="*/ 44 w 2347"/>
                <a:gd name="T91" fmla="*/ 3198 h 3396"/>
                <a:gd name="T92" fmla="*/ 3 w 2347"/>
                <a:gd name="T93" fmla="*/ 3070 h 3396"/>
                <a:gd name="T94" fmla="*/ 3 w 2347"/>
                <a:gd name="T95" fmla="*/ 562 h 3396"/>
                <a:gd name="T96" fmla="*/ 44 w 2347"/>
                <a:gd name="T97" fmla="*/ 435 h 3396"/>
                <a:gd name="T98" fmla="*/ 125 w 2347"/>
                <a:gd name="T99" fmla="*/ 331 h 3396"/>
                <a:gd name="T100" fmla="*/ 238 w 2347"/>
                <a:gd name="T101" fmla="*/ 262 h 3396"/>
                <a:gd name="T102" fmla="*/ 373 w 2347"/>
                <a:gd name="T103" fmla="*/ 238 h 3396"/>
                <a:gd name="T104" fmla="*/ 831 w 2347"/>
                <a:gd name="T105" fmla="*/ 128 h 3396"/>
                <a:gd name="T106" fmla="*/ 875 w 2347"/>
                <a:gd name="T107" fmla="*/ 47 h 3396"/>
                <a:gd name="T108" fmla="*/ 956 w 2347"/>
                <a:gd name="T109" fmla="*/ 3 h 3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7" h="3396">
                  <a:moveTo>
                    <a:pt x="737" y="465"/>
                  </a:moveTo>
                  <a:lnTo>
                    <a:pt x="737" y="805"/>
                  </a:lnTo>
                  <a:lnTo>
                    <a:pt x="1610" y="805"/>
                  </a:lnTo>
                  <a:lnTo>
                    <a:pt x="1610" y="465"/>
                  </a:lnTo>
                  <a:lnTo>
                    <a:pt x="737" y="465"/>
                  </a:lnTo>
                  <a:close/>
                  <a:moveTo>
                    <a:pt x="373" y="449"/>
                  </a:moveTo>
                  <a:lnTo>
                    <a:pt x="341" y="453"/>
                  </a:lnTo>
                  <a:lnTo>
                    <a:pt x="311" y="462"/>
                  </a:lnTo>
                  <a:lnTo>
                    <a:pt x="283" y="477"/>
                  </a:lnTo>
                  <a:lnTo>
                    <a:pt x="260" y="496"/>
                  </a:lnTo>
                  <a:lnTo>
                    <a:pt x="241" y="520"/>
                  </a:lnTo>
                  <a:lnTo>
                    <a:pt x="226" y="547"/>
                  </a:lnTo>
                  <a:lnTo>
                    <a:pt x="217" y="577"/>
                  </a:lnTo>
                  <a:lnTo>
                    <a:pt x="213" y="609"/>
                  </a:lnTo>
                  <a:lnTo>
                    <a:pt x="213" y="3025"/>
                  </a:lnTo>
                  <a:lnTo>
                    <a:pt x="217" y="3056"/>
                  </a:lnTo>
                  <a:lnTo>
                    <a:pt x="226" y="3086"/>
                  </a:lnTo>
                  <a:lnTo>
                    <a:pt x="241" y="3113"/>
                  </a:lnTo>
                  <a:lnTo>
                    <a:pt x="260" y="3136"/>
                  </a:lnTo>
                  <a:lnTo>
                    <a:pt x="283" y="3155"/>
                  </a:lnTo>
                  <a:lnTo>
                    <a:pt x="311" y="3170"/>
                  </a:lnTo>
                  <a:lnTo>
                    <a:pt x="341" y="3180"/>
                  </a:lnTo>
                  <a:lnTo>
                    <a:pt x="373" y="3183"/>
                  </a:lnTo>
                  <a:lnTo>
                    <a:pt x="1974" y="3183"/>
                  </a:lnTo>
                  <a:lnTo>
                    <a:pt x="2006" y="3180"/>
                  </a:lnTo>
                  <a:lnTo>
                    <a:pt x="2036" y="3170"/>
                  </a:lnTo>
                  <a:lnTo>
                    <a:pt x="2064" y="3155"/>
                  </a:lnTo>
                  <a:lnTo>
                    <a:pt x="2087" y="3136"/>
                  </a:lnTo>
                  <a:lnTo>
                    <a:pt x="2107" y="3113"/>
                  </a:lnTo>
                  <a:lnTo>
                    <a:pt x="2122" y="3086"/>
                  </a:lnTo>
                  <a:lnTo>
                    <a:pt x="2131" y="3056"/>
                  </a:lnTo>
                  <a:lnTo>
                    <a:pt x="2134" y="3025"/>
                  </a:lnTo>
                  <a:lnTo>
                    <a:pt x="2134" y="609"/>
                  </a:lnTo>
                  <a:lnTo>
                    <a:pt x="2131" y="577"/>
                  </a:lnTo>
                  <a:lnTo>
                    <a:pt x="2122" y="547"/>
                  </a:lnTo>
                  <a:lnTo>
                    <a:pt x="2107" y="520"/>
                  </a:lnTo>
                  <a:lnTo>
                    <a:pt x="2087" y="496"/>
                  </a:lnTo>
                  <a:lnTo>
                    <a:pt x="2064" y="477"/>
                  </a:lnTo>
                  <a:lnTo>
                    <a:pt x="2036" y="462"/>
                  </a:lnTo>
                  <a:lnTo>
                    <a:pt x="2006" y="453"/>
                  </a:lnTo>
                  <a:lnTo>
                    <a:pt x="1974" y="449"/>
                  </a:lnTo>
                  <a:lnTo>
                    <a:pt x="1821" y="449"/>
                  </a:lnTo>
                  <a:lnTo>
                    <a:pt x="1821" y="829"/>
                  </a:lnTo>
                  <a:lnTo>
                    <a:pt x="1818" y="862"/>
                  </a:lnTo>
                  <a:lnTo>
                    <a:pt x="1809" y="894"/>
                  </a:lnTo>
                  <a:lnTo>
                    <a:pt x="1795" y="923"/>
                  </a:lnTo>
                  <a:lnTo>
                    <a:pt x="1777" y="948"/>
                  </a:lnTo>
                  <a:lnTo>
                    <a:pt x="1755" y="971"/>
                  </a:lnTo>
                  <a:lnTo>
                    <a:pt x="1729" y="989"/>
                  </a:lnTo>
                  <a:lnTo>
                    <a:pt x="1700" y="1003"/>
                  </a:lnTo>
                  <a:lnTo>
                    <a:pt x="1668" y="1011"/>
                  </a:lnTo>
                  <a:lnTo>
                    <a:pt x="1635" y="1014"/>
                  </a:lnTo>
                  <a:lnTo>
                    <a:pt x="712" y="1014"/>
                  </a:lnTo>
                  <a:lnTo>
                    <a:pt x="679" y="1011"/>
                  </a:lnTo>
                  <a:lnTo>
                    <a:pt x="647" y="1003"/>
                  </a:lnTo>
                  <a:lnTo>
                    <a:pt x="618" y="989"/>
                  </a:lnTo>
                  <a:lnTo>
                    <a:pt x="592" y="971"/>
                  </a:lnTo>
                  <a:lnTo>
                    <a:pt x="570" y="948"/>
                  </a:lnTo>
                  <a:lnTo>
                    <a:pt x="552" y="923"/>
                  </a:lnTo>
                  <a:lnTo>
                    <a:pt x="538" y="894"/>
                  </a:lnTo>
                  <a:lnTo>
                    <a:pt x="529" y="862"/>
                  </a:lnTo>
                  <a:lnTo>
                    <a:pt x="526" y="829"/>
                  </a:lnTo>
                  <a:lnTo>
                    <a:pt x="526" y="449"/>
                  </a:lnTo>
                  <a:lnTo>
                    <a:pt x="373" y="449"/>
                  </a:lnTo>
                  <a:close/>
                  <a:moveTo>
                    <a:pt x="1174" y="73"/>
                  </a:moveTo>
                  <a:lnTo>
                    <a:pt x="1152" y="75"/>
                  </a:lnTo>
                  <a:lnTo>
                    <a:pt x="1132" y="84"/>
                  </a:lnTo>
                  <a:lnTo>
                    <a:pt x="1116" y="96"/>
                  </a:lnTo>
                  <a:lnTo>
                    <a:pt x="1104" y="112"/>
                  </a:lnTo>
                  <a:lnTo>
                    <a:pt x="1096" y="131"/>
                  </a:lnTo>
                  <a:lnTo>
                    <a:pt x="1093" y="153"/>
                  </a:lnTo>
                  <a:lnTo>
                    <a:pt x="1096" y="174"/>
                  </a:lnTo>
                  <a:lnTo>
                    <a:pt x="1104" y="193"/>
                  </a:lnTo>
                  <a:lnTo>
                    <a:pt x="1116" y="209"/>
                  </a:lnTo>
                  <a:lnTo>
                    <a:pt x="1132" y="222"/>
                  </a:lnTo>
                  <a:lnTo>
                    <a:pt x="1152" y="230"/>
                  </a:lnTo>
                  <a:lnTo>
                    <a:pt x="1174" y="234"/>
                  </a:lnTo>
                  <a:lnTo>
                    <a:pt x="1195" y="230"/>
                  </a:lnTo>
                  <a:lnTo>
                    <a:pt x="1215" y="222"/>
                  </a:lnTo>
                  <a:lnTo>
                    <a:pt x="1231" y="209"/>
                  </a:lnTo>
                  <a:lnTo>
                    <a:pt x="1244" y="193"/>
                  </a:lnTo>
                  <a:lnTo>
                    <a:pt x="1251" y="174"/>
                  </a:lnTo>
                  <a:lnTo>
                    <a:pt x="1254" y="153"/>
                  </a:lnTo>
                  <a:lnTo>
                    <a:pt x="1251" y="131"/>
                  </a:lnTo>
                  <a:lnTo>
                    <a:pt x="1244" y="112"/>
                  </a:lnTo>
                  <a:lnTo>
                    <a:pt x="1231" y="96"/>
                  </a:lnTo>
                  <a:lnTo>
                    <a:pt x="1215" y="84"/>
                  </a:lnTo>
                  <a:lnTo>
                    <a:pt x="1195" y="75"/>
                  </a:lnTo>
                  <a:lnTo>
                    <a:pt x="1174" y="73"/>
                  </a:lnTo>
                  <a:close/>
                  <a:moveTo>
                    <a:pt x="989" y="0"/>
                  </a:moveTo>
                  <a:lnTo>
                    <a:pt x="1358" y="0"/>
                  </a:lnTo>
                  <a:lnTo>
                    <a:pt x="1390" y="3"/>
                  </a:lnTo>
                  <a:lnTo>
                    <a:pt x="1421" y="12"/>
                  </a:lnTo>
                  <a:lnTo>
                    <a:pt x="1449" y="27"/>
                  </a:lnTo>
                  <a:lnTo>
                    <a:pt x="1472" y="47"/>
                  </a:lnTo>
                  <a:lnTo>
                    <a:pt x="1493" y="71"/>
                  </a:lnTo>
                  <a:lnTo>
                    <a:pt x="1507" y="98"/>
                  </a:lnTo>
                  <a:lnTo>
                    <a:pt x="1516" y="128"/>
                  </a:lnTo>
                  <a:lnTo>
                    <a:pt x="1519" y="161"/>
                  </a:lnTo>
                  <a:lnTo>
                    <a:pt x="1519" y="238"/>
                  </a:lnTo>
                  <a:lnTo>
                    <a:pt x="1974" y="238"/>
                  </a:lnTo>
                  <a:lnTo>
                    <a:pt x="2021" y="241"/>
                  </a:lnTo>
                  <a:lnTo>
                    <a:pt x="2066" y="250"/>
                  </a:lnTo>
                  <a:lnTo>
                    <a:pt x="2109" y="262"/>
                  </a:lnTo>
                  <a:lnTo>
                    <a:pt x="2149" y="281"/>
                  </a:lnTo>
                  <a:lnTo>
                    <a:pt x="2187" y="304"/>
                  </a:lnTo>
                  <a:lnTo>
                    <a:pt x="2222" y="331"/>
                  </a:lnTo>
                  <a:lnTo>
                    <a:pt x="2253" y="362"/>
                  </a:lnTo>
                  <a:lnTo>
                    <a:pt x="2281" y="397"/>
                  </a:lnTo>
                  <a:lnTo>
                    <a:pt x="2303" y="435"/>
                  </a:lnTo>
                  <a:lnTo>
                    <a:pt x="2323" y="475"/>
                  </a:lnTo>
                  <a:lnTo>
                    <a:pt x="2336" y="518"/>
                  </a:lnTo>
                  <a:lnTo>
                    <a:pt x="2344" y="562"/>
                  </a:lnTo>
                  <a:lnTo>
                    <a:pt x="2347" y="609"/>
                  </a:lnTo>
                  <a:lnTo>
                    <a:pt x="2347" y="3025"/>
                  </a:lnTo>
                  <a:lnTo>
                    <a:pt x="2344" y="3070"/>
                  </a:lnTo>
                  <a:lnTo>
                    <a:pt x="2335" y="3115"/>
                  </a:lnTo>
                  <a:lnTo>
                    <a:pt x="2323" y="3159"/>
                  </a:lnTo>
                  <a:lnTo>
                    <a:pt x="2303" y="3198"/>
                  </a:lnTo>
                  <a:lnTo>
                    <a:pt x="2281" y="3236"/>
                  </a:lnTo>
                  <a:lnTo>
                    <a:pt x="2253" y="3270"/>
                  </a:lnTo>
                  <a:lnTo>
                    <a:pt x="2222" y="3301"/>
                  </a:lnTo>
                  <a:lnTo>
                    <a:pt x="2187" y="3329"/>
                  </a:lnTo>
                  <a:lnTo>
                    <a:pt x="2149" y="3352"/>
                  </a:lnTo>
                  <a:lnTo>
                    <a:pt x="2109" y="3370"/>
                  </a:lnTo>
                  <a:lnTo>
                    <a:pt x="2066" y="3384"/>
                  </a:lnTo>
                  <a:lnTo>
                    <a:pt x="2021" y="3393"/>
                  </a:lnTo>
                  <a:lnTo>
                    <a:pt x="1974" y="3396"/>
                  </a:lnTo>
                  <a:lnTo>
                    <a:pt x="373" y="3396"/>
                  </a:lnTo>
                  <a:lnTo>
                    <a:pt x="326" y="3393"/>
                  </a:lnTo>
                  <a:lnTo>
                    <a:pt x="281" y="3384"/>
                  </a:lnTo>
                  <a:lnTo>
                    <a:pt x="238" y="3370"/>
                  </a:lnTo>
                  <a:lnTo>
                    <a:pt x="198" y="3352"/>
                  </a:lnTo>
                  <a:lnTo>
                    <a:pt x="160" y="3329"/>
                  </a:lnTo>
                  <a:lnTo>
                    <a:pt x="125" y="3301"/>
                  </a:lnTo>
                  <a:lnTo>
                    <a:pt x="94" y="3270"/>
                  </a:lnTo>
                  <a:lnTo>
                    <a:pt x="66" y="3236"/>
                  </a:lnTo>
                  <a:lnTo>
                    <a:pt x="44" y="3198"/>
                  </a:lnTo>
                  <a:lnTo>
                    <a:pt x="25" y="3159"/>
                  </a:lnTo>
                  <a:lnTo>
                    <a:pt x="11" y="3115"/>
                  </a:lnTo>
                  <a:lnTo>
                    <a:pt x="3" y="3070"/>
                  </a:lnTo>
                  <a:lnTo>
                    <a:pt x="0" y="3025"/>
                  </a:lnTo>
                  <a:lnTo>
                    <a:pt x="0" y="609"/>
                  </a:lnTo>
                  <a:lnTo>
                    <a:pt x="3" y="562"/>
                  </a:lnTo>
                  <a:lnTo>
                    <a:pt x="11" y="518"/>
                  </a:lnTo>
                  <a:lnTo>
                    <a:pt x="25" y="475"/>
                  </a:lnTo>
                  <a:lnTo>
                    <a:pt x="44" y="435"/>
                  </a:lnTo>
                  <a:lnTo>
                    <a:pt x="66" y="397"/>
                  </a:lnTo>
                  <a:lnTo>
                    <a:pt x="94" y="362"/>
                  </a:lnTo>
                  <a:lnTo>
                    <a:pt x="125" y="331"/>
                  </a:lnTo>
                  <a:lnTo>
                    <a:pt x="160" y="304"/>
                  </a:lnTo>
                  <a:lnTo>
                    <a:pt x="198" y="281"/>
                  </a:lnTo>
                  <a:lnTo>
                    <a:pt x="238" y="262"/>
                  </a:lnTo>
                  <a:lnTo>
                    <a:pt x="281" y="250"/>
                  </a:lnTo>
                  <a:lnTo>
                    <a:pt x="326" y="241"/>
                  </a:lnTo>
                  <a:lnTo>
                    <a:pt x="373" y="238"/>
                  </a:lnTo>
                  <a:lnTo>
                    <a:pt x="828" y="238"/>
                  </a:lnTo>
                  <a:lnTo>
                    <a:pt x="828" y="161"/>
                  </a:lnTo>
                  <a:lnTo>
                    <a:pt x="831" y="128"/>
                  </a:lnTo>
                  <a:lnTo>
                    <a:pt x="840" y="98"/>
                  </a:lnTo>
                  <a:lnTo>
                    <a:pt x="855" y="71"/>
                  </a:lnTo>
                  <a:lnTo>
                    <a:pt x="875" y="47"/>
                  </a:lnTo>
                  <a:lnTo>
                    <a:pt x="898" y="27"/>
                  </a:lnTo>
                  <a:lnTo>
                    <a:pt x="926" y="12"/>
                  </a:lnTo>
                  <a:lnTo>
                    <a:pt x="956" y="3"/>
                  </a:lnTo>
                  <a:lnTo>
                    <a:pt x="98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92">
              <a:extLst>
                <a:ext uri="{FF2B5EF4-FFF2-40B4-BE49-F238E27FC236}">
                  <a16:creationId xmlns:a16="http://schemas.microsoft.com/office/drawing/2014/main" id="{0BDF7109-C79B-0562-57A2-2DC41C8971D9}"/>
                </a:ext>
              </a:extLst>
            </p:cNvPr>
            <p:cNvSpPr>
              <a:spLocks noEditPoints="1"/>
            </p:cNvSpPr>
            <p:nvPr/>
          </p:nvSpPr>
          <p:spPr bwMode="auto">
            <a:xfrm>
              <a:off x="-1041401" y="2757488"/>
              <a:ext cx="96838" cy="79375"/>
            </a:xfrm>
            <a:custGeom>
              <a:avLst/>
              <a:gdLst>
                <a:gd name="T0" fmla="*/ 75 w 546"/>
                <a:gd name="T1" fmla="*/ 69 h 453"/>
                <a:gd name="T2" fmla="*/ 60 w 546"/>
                <a:gd name="T3" fmla="*/ 83 h 453"/>
                <a:gd name="T4" fmla="*/ 58 w 546"/>
                <a:gd name="T5" fmla="*/ 367 h 453"/>
                <a:gd name="T6" fmla="*/ 66 w 546"/>
                <a:gd name="T7" fmla="*/ 388 h 453"/>
                <a:gd name="T8" fmla="*/ 86 w 546"/>
                <a:gd name="T9" fmla="*/ 395 h 453"/>
                <a:gd name="T10" fmla="*/ 345 w 546"/>
                <a:gd name="T11" fmla="*/ 393 h 453"/>
                <a:gd name="T12" fmla="*/ 361 w 546"/>
                <a:gd name="T13" fmla="*/ 378 h 453"/>
                <a:gd name="T14" fmla="*/ 363 w 546"/>
                <a:gd name="T15" fmla="*/ 290 h 453"/>
                <a:gd name="T16" fmla="*/ 292 w 546"/>
                <a:gd name="T17" fmla="*/ 372 h 453"/>
                <a:gd name="T18" fmla="*/ 265 w 546"/>
                <a:gd name="T19" fmla="*/ 380 h 453"/>
                <a:gd name="T20" fmla="*/ 249 w 546"/>
                <a:gd name="T21" fmla="*/ 379 h 453"/>
                <a:gd name="T22" fmla="*/ 225 w 546"/>
                <a:gd name="T23" fmla="*/ 366 h 453"/>
                <a:gd name="T24" fmla="*/ 91 w 546"/>
                <a:gd name="T25" fmla="*/ 238 h 453"/>
                <a:gd name="T26" fmla="*/ 84 w 546"/>
                <a:gd name="T27" fmla="*/ 206 h 453"/>
                <a:gd name="T28" fmla="*/ 98 w 546"/>
                <a:gd name="T29" fmla="*/ 176 h 453"/>
                <a:gd name="T30" fmla="*/ 127 w 546"/>
                <a:gd name="T31" fmla="*/ 160 h 453"/>
                <a:gd name="T32" fmla="*/ 159 w 546"/>
                <a:gd name="T33" fmla="*/ 164 h 453"/>
                <a:gd name="T34" fmla="*/ 218 w 546"/>
                <a:gd name="T35" fmla="*/ 214 h 453"/>
                <a:gd name="T36" fmla="*/ 248 w 546"/>
                <a:gd name="T37" fmla="*/ 228 h 453"/>
                <a:gd name="T38" fmla="*/ 279 w 546"/>
                <a:gd name="T39" fmla="*/ 221 h 453"/>
                <a:gd name="T40" fmla="*/ 363 w 546"/>
                <a:gd name="T41" fmla="*/ 125 h 453"/>
                <a:gd name="T42" fmla="*/ 361 w 546"/>
                <a:gd name="T43" fmla="*/ 83 h 453"/>
                <a:gd name="T44" fmla="*/ 345 w 546"/>
                <a:gd name="T45" fmla="*/ 69 h 453"/>
                <a:gd name="T46" fmla="*/ 86 w 546"/>
                <a:gd name="T47" fmla="*/ 66 h 453"/>
                <a:gd name="T48" fmla="*/ 513 w 546"/>
                <a:gd name="T49" fmla="*/ 4 h 453"/>
                <a:gd name="T50" fmla="*/ 539 w 546"/>
                <a:gd name="T51" fmla="*/ 25 h 453"/>
                <a:gd name="T52" fmla="*/ 546 w 546"/>
                <a:gd name="T53" fmla="*/ 57 h 453"/>
                <a:gd name="T54" fmla="*/ 533 w 546"/>
                <a:gd name="T55" fmla="*/ 87 h 453"/>
                <a:gd name="T56" fmla="*/ 421 w 546"/>
                <a:gd name="T57" fmla="*/ 367 h 453"/>
                <a:gd name="T58" fmla="*/ 409 w 546"/>
                <a:gd name="T59" fmla="*/ 410 h 453"/>
                <a:gd name="T60" fmla="*/ 378 w 546"/>
                <a:gd name="T61" fmla="*/ 441 h 453"/>
                <a:gd name="T62" fmla="*/ 335 w 546"/>
                <a:gd name="T63" fmla="*/ 453 h 453"/>
                <a:gd name="T64" fmla="*/ 63 w 546"/>
                <a:gd name="T65" fmla="*/ 449 h 453"/>
                <a:gd name="T66" fmla="*/ 26 w 546"/>
                <a:gd name="T67" fmla="*/ 428 h 453"/>
                <a:gd name="T68" fmla="*/ 3 w 546"/>
                <a:gd name="T69" fmla="*/ 390 h 453"/>
                <a:gd name="T70" fmla="*/ 0 w 546"/>
                <a:gd name="T71" fmla="*/ 95 h 453"/>
                <a:gd name="T72" fmla="*/ 12 w 546"/>
                <a:gd name="T73" fmla="*/ 52 h 453"/>
                <a:gd name="T74" fmla="*/ 43 w 546"/>
                <a:gd name="T75" fmla="*/ 21 h 453"/>
                <a:gd name="T76" fmla="*/ 86 w 546"/>
                <a:gd name="T77" fmla="*/ 9 h 453"/>
                <a:gd name="T78" fmla="*/ 356 w 546"/>
                <a:gd name="T79" fmla="*/ 11 h 453"/>
                <a:gd name="T80" fmla="*/ 391 w 546"/>
                <a:gd name="T81" fmla="*/ 30 h 453"/>
                <a:gd name="T82" fmla="*/ 415 w 546"/>
                <a:gd name="T83" fmla="*/ 63 h 453"/>
                <a:gd name="T84" fmla="*/ 465 w 546"/>
                <a:gd name="T85" fmla="*/ 8 h 453"/>
                <a:gd name="T86" fmla="*/ 497 w 546"/>
                <a:gd name="T8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53">
                  <a:moveTo>
                    <a:pt x="86" y="66"/>
                  </a:moveTo>
                  <a:lnTo>
                    <a:pt x="75" y="69"/>
                  </a:lnTo>
                  <a:lnTo>
                    <a:pt x="66" y="75"/>
                  </a:lnTo>
                  <a:lnTo>
                    <a:pt x="60" y="83"/>
                  </a:lnTo>
                  <a:lnTo>
                    <a:pt x="58" y="95"/>
                  </a:lnTo>
                  <a:lnTo>
                    <a:pt x="58" y="367"/>
                  </a:lnTo>
                  <a:lnTo>
                    <a:pt x="60" y="378"/>
                  </a:lnTo>
                  <a:lnTo>
                    <a:pt x="66" y="388"/>
                  </a:lnTo>
                  <a:lnTo>
                    <a:pt x="75" y="393"/>
                  </a:lnTo>
                  <a:lnTo>
                    <a:pt x="86" y="395"/>
                  </a:lnTo>
                  <a:lnTo>
                    <a:pt x="335" y="395"/>
                  </a:lnTo>
                  <a:lnTo>
                    <a:pt x="345" y="393"/>
                  </a:lnTo>
                  <a:lnTo>
                    <a:pt x="355" y="388"/>
                  </a:lnTo>
                  <a:lnTo>
                    <a:pt x="361" y="378"/>
                  </a:lnTo>
                  <a:lnTo>
                    <a:pt x="363" y="367"/>
                  </a:lnTo>
                  <a:lnTo>
                    <a:pt x="363" y="290"/>
                  </a:lnTo>
                  <a:lnTo>
                    <a:pt x="302" y="362"/>
                  </a:lnTo>
                  <a:lnTo>
                    <a:pt x="292" y="372"/>
                  </a:lnTo>
                  <a:lnTo>
                    <a:pt x="279" y="378"/>
                  </a:lnTo>
                  <a:lnTo>
                    <a:pt x="265" y="380"/>
                  </a:lnTo>
                  <a:lnTo>
                    <a:pt x="262" y="380"/>
                  </a:lnTo>
                  <a:lnTo>
                    <a:pt x="249" y="379"/>
                  </a:lnTo>
                  <a:lnTo>
                    <a:pt x="236" y="374"/>
                  </a:lnTo>
                  <a:lnTo>
                    <a:pt x="225" y="366"/>
                  </a:lnTo>
                  <a:lnTo>
                    <a:pt x="101" y="252"/>
                  </a:lnTo>
                  <a:lnTo>
                    <a:pt x="91" y="238"/>
                  </a:lnTo>
                  <a:lnTo>
                    <a:pt x="85" y="223"/>
                  </a:lnTo>
                  <a:lnTo>
                    <a:pt x="84" y="206"/>
                  </a:lnTo>
                  <a:lnTo>
                    <a:pt x="89" y="191"/>
                  </a:lnTo>
                  <a:lnTo>
                    <a:pt x="98" y="176"/>
                  </a:lnTo>
                  <a:lnTo>
                    <a:pt x="112" y="166"/>
                  </a:lnTo>
                  <a:lnTo>
                    <a:pt x="127" y="160"/>
                  </a:lnTo>
                  <a:lnTo>
                    <a:pt x="143" y="160"/>
                  </a:lnTo>
                  <a:lnTo>
                    <a:pt x="159" y="164"/>
                  </a:lnTo>
                  <a:lnTo>
                    <a:pt x="173" y="174"/>
                  </a:lnTo>
                  <a:lnTo>
                    <a:pt x="218" y="214"/>
                  </a:lnTo>
                  <a:lnTo>
                    <a:pt x="232" y="224"/>
                  </a:lnTo>
                  <a:lnTo>
                    <a:pt x="248" y="228"/>
                  </a:lnTo>
                  <a:lnTo>
                    <a:pt x="264" y="227"/>
                  </a:lnTo>
                  <a:lnTo>
                    <a:pt x="279" y="221"/>
                  </a:lnTo>
                  <a:lnTo>
                    <a:pt x="292" y="210"/>
                  </a:lnTo>
                  <a:lnTo>
                    <a:pt x="363" y="125"/>
                  </a:lnTo>
                  <a:lnTo>
                    <a:pt x="363" y="95"/>
                  </a:lnTo>
                  <a:lnTo>
                    <a:pt x="361" y="83"/>
                  </a:lnTo>
                  <a:lnTo>
                    <a:pt x="355" y="75"/>
                  </a:lnTo>
                  <a:lnTo>
                    <a:pt x="345" y="69"/>
                  </a:lnTo>
                  <a:lnTo>
                    <a:pt x="335" y="66"/>
                  </a:lnTo>
                  <a:lnTo>
                    <a:pt x="86" y="66"/>
                  </a:lnTo>
                  <a:close/>
                  <a:moveTo>
                    <a:pt x="497" y="0"/>
                  </a:moveTo>
                  <a:lnTo>
                    <a:pt x="513" y="4"/>
                  </a:lnTo>
                  <a:lnTo>
                    <a:pt x="527" y="12"/>
                  </a:lnTo>
                  <a:lnTo>
                    <a:pt x="539" y="25"/>
                  </a:lnTo>
                  <a:lnTo>
                    <a:pt x="545" y="41"/>
                  </a:lnTo>
                  <a:lnTo>
                    <a:pt x="546" y="57"/>
                  </a:lnTo>
                  <a:lnTo>
                    <a:pt x="543" y="73"/>
                  </a:lnTo>
                  <a:lnTo>
                    <a:pt x="533" y="87"/>
                  </a:lnTo>
                  <a:lnTo>
                    <a:pt x="421" y="221"/>
                  </a:lnTo>
                  <a:lnTo>
                    <a:pt x="421" y="367"/>
                  </a:lnTo>
                  <a:lnTo>
                    <a:pt x="418" y="390"/>
                  </a:lnTo>
                  <a:lnTo>
                    <a:pt x="409" y="410"/>
                  </a:lnTo>
                  <a:lnTo>
                    <a:pt x="396" y="428"/>
                  </a:lnTo>
                  <a:lnTo>
                    <a:pt x="378" y="441"/>
                  </a:lnTo>
                  <a:lnTo>
                    <a:pt x="357" y="449"/>
                  </a:lnTo>
                  <a:lnTo>
                    <a:pt x="335" y="453"/>
                  </a:lnTo>
                  <a:lnTo>
                    <a:pt x="86" y="453"/>
                  </a:lnTo>
                  <a:lnTo>
                    <a:pt x="63" y="449"/>
                  </a:lnTo>
                  <a:lnTo>
                    <a:pt x="43" y="441"/>
                  </a:lnTo>
                  <a:lnTo>
                    <a:pt x="26" y="428"/>
                  </a:lnTo>
                  <a:lnTo>
                    <a:pt x="12" y="410"/>
                  </a:lnTo>
                  <a:lnTo>
                    <a:pt x="3" y="390"/>
                  </a:lnTo>
                  <a:lnTo>
                    <a:pt x="0" y="367"/>
                  </a:lnTo>
                  <a:lnTo>
                    <a:pt x="0" y="95"/>
                  </a:lnTo>
                  <a:lnTo>
                    <a:pt x="3" y="72"/>
                  </a:lnTo>
                  <a:lnTo>
                    <a:pt x="12" y="52"/>
                  </a:lnTo>
                  <a:lnTo>
                    <a:pt x="26" y="33"/>
                  </a:lnTo>
                  <a:lnTo>
                    <a:pt x="43" y="21"/>
                  </a:lnTo>
                  <a:lnTo>
                    <a:pt x="63" y="12"/>
                  </a:lnTo>
                  <a:lnTo>
                    <a:pt x="86" y="9"/>
                  </a:lnTo>
                  <a:lnTo>
                    <a:pt x="335" y="9"/>
                  </a:lnTo>
                  <a:lnTo>
                    <a:pt x="356" y="11"/>
                  </a:lnTo>
                  <a:lnTo>
                    <a:pt x="375" y="19"/>
                  </a:lnTo>
                  <a:lnTo>
                    <a:pt x="391" y="30"/>
                  </a:lnTo>
                  <a:lnTo>
                    <a:pt x="405" y="45"/>
                  </a:lnTo>
                  <a:lnTo>
                    <a:pt x="415" y="63"/>
                  </a:lnTo>
                  <a:lnTo>
                    <a:pt x="452" y="20"/>
                  </a:lnTo>
                  <a:lnTo>
                    <a:pt x="465" y="8"/>
                  </a:lnTo>
                  <a:lnTo>
                    <a:pt x="480" y="2"/>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93">
              <a:extLst>
                <a:ext uri="{FF2B5EF4-FFF2-40B4-BE49-F238E27FC236}">
                  <a16:creationId xmlns:a16="http://schemas.microsoft.com/office/drawing/2014/main" id="{F97623F3-A1F4-69CF-641C-B5151284B4C4}"/>
                </a:ext>
              </a:extLst>
            </p:cNvPr>
            <p:cNvSpPr>
              <a:spLocks noEditPoints="1"/>
            </p:cNvSpPr>
            <p:nvPr/>
          </p:nvSpPr>
          <p:spPr bwMode="auto">
            <a:xfrm>
              <a:off x="-1041401" y="2859088"/>
              <a:ext cx="96838" cy="82550"/>
            </a:xfrm>
            <a:custGeom>
              <a:avLst/>
              <a:gdLst>
                <a:gd name="T0" fmla="*/ 75 w 546"/>
                <a:gd name="T1" fmla="*/ 80 h 465"/>
                <a:gd name="T2" fmla="*/ 60 w 546"/>
                <a:gd name="T3" fmla="*/ 96 h 465"/>
                <a:gd name="T4" fmla="*/ 58 w 546"/>
                <a:gd name="T5" fmla="*/ 379 h 465"/>
                <a:gd name="T6" fmla="*/ 66 w 546"/>
                <a:gd name="T7" fmla="*/ 399 h 465"/>
                <a:gd name="T8" fmla="*/ 86 w 546"/>
                <a:gd name="T9" fmla="*/ 407 h 465"/>
                <a:gd name="T10" fmla="*/ 345 w 546"/>
                <a:gd name="T11" fmla="*/ 405 h 465"/>
                <a:gd name="T12" fmla="*/ 361 w 546"/>
                <a:gd name="T13" fmla="*/ 390 h 465"/>
                <a:gd name="T14" fmla="*/ 363 w 546"/>
                <a:gd name="T15" fmla="*/ 289 h 465"/>
                <a:gd name="T16" fmla="*/ 292 w 546"/>
                <a:gd name="T17" fmla="*/ 370 h 465"/>
                <a:gd name="T18" fmla="*/ 265 w 546"/>
                <a:gd name="T19" fmla="*/ 380 h 465"/>
                <a:gd name="T20" fmla="*/ 249 w 546"/>
                <a:gd name="T21" fmla="*/ 378 h 465"/>
                <a:gd name="T22" fmla="*/ 225 w 546"/>
                <a:gd name="T23" fmla="*/ 366 h 465"/>
                <a:gd name="T24" fmla="*/ 91 w 546"/>
                <a:gd name="T25" fmla="*/ 237 h 465"/>
                <a:gd name="T26" fmla="*/ 84 w 546"/>
                <a:gd name="T27" fmla="*/ 205 h 465"/>
                <a:gd name="T28" fmla="*/ 98 w 546"/>
                <a:gd name="T29" fmla="*/ 176 h 465"/>
                <a:gd name="T30" fmla="*/ 127 w 546"/>
                <a:gd name="T31" fmla="*/ 160 h 465"/>
                <a:gd name="T32" fmla="*/ 159 w 546"/>
                <a:gd name="T33" fmla="*/ 164 h 465"/>
                <a:gd name="T34" fmla="*/ 218 w 546"/>
                <a:gd name="T35" fmla="*/ 214 h 465"/>
                <a:gd name="T36" fmla="*/ 248 w 546"/>
                <a:gd name="T37" fmla="*/ 228 h 465"/>
                <a:gd name="T38" fmla="*/ 279 w 546"/>
                <a:gd name="T39" fmla="*/ 220 h 465"/>
                <a:gd name="T40" fmla="*/ 363 w 546"/>
                <a:gd name="T41" fmla="*/ 123 h 465"/>
                <a:gd name="T42" fmla="*/ 361 w 546"/>
                <a:gd name="T43" fmla="*/ 96 h 465"/>
                <a:gd name="T44" fmla="*/ 345 w 546"/>
                <a:gd name="T45" fmla="*/ 80 h 465"/>
                <a:gd name="T46" fmla="*/ 86 w 546"/>
                <a:gd name="T47" fmla="*/ 78 h 465"/>
                <a:gd name="T48" fmla="*/ 513 w 546"/>
                <a:gd name="T49" fmla="*/ 3 h 465"/>
                <a:gd name="T50" fmla="*/ 539 w 546"/>
                <a:gd name="T51" fmla="*/ 25 h 465"/>
                <a:gd name="T52" fmla="*/ 546 w 546"/>
                <a:gd name="T53" fmla="*/ 55 h 465"/>
                <a:gd name="T54" fmla="*/ 533 w 546"/>
                <a:gd name="T55" fmla="*/ 86 h 465"/>
                <a:gd name="T56" fmla="*/ 421 w 546"/>
                <a:gd name="T57" fmla="*/ 379 h 465"/>
                <a:gd name="T58" fmla="*/ 409 w 546"/>
                <a:gd name="T59" fmla="*/ 422 h 465"/>
                <a:gd name="T60" fmla="*/ 378 w 546"/>
                <a:gd name="T61" fmla="*/ 453 h 465"/>
                <a:gd name="T62" fmla="*/ 335 w 546"/>
                <a:gd name="T63" fmla="*/ 465 h 465"/>
                <a:gd name="T64" fmla="*/ 63 w 546"/>
                <a:gd name="T65" fmla="*/ 462 h 465"/>
                <a:gd name="T66" fmla="*/ 26 w 546"/>
                <a:gd name="T67" fmla="*/ 439 h 465"/>
                <a:gd name="T68" fmla="*/ 3 w 546"/>
                <a:gd name="T69" fmla="*/ 402 h 465"/>
                <a:gd name="T70" fmla="*/ 0 w 546"/>
                <a:gd name="T71" fmla="*/ 106 h 465"/>
                <a:gd name="T72" fmla="*/ 12 w 546"/>
                <a:gd name="T73" fmla="*/ 63 h 465"/>
                <a:gd name="T74" fmla="*/ 43 w 546"/>
                <a:gd name="T75" fmla="*/ 32 h 465"/>
                <a:gd name="T76" fmla="*/ 86 w 546"/>
                <a:gd name="T77" fmla="*/ 20 h 465"/>
                <a:gd name="T78" fmla="*/ 354 w 546"/>
                <a:gd name="T79" fmla="*/ 22 h 465"/>
                <a:gd name="T80" fmla="*/ 387 w 546"/>
                <a:gd name="T81" fmla="*/ 39 h 465"/>
                <a:gd name="T82" fmla="*/ 410 w 546"/>
                <a:gd name="T83" fmla="*/ 67 h 465"/>
                <a:gd name="T84" fmla="*/ 465 w 546"/>
                <a:gd name="T85" fmla="*/ 7 h 465"/>
                <a:gd name="T86" fmla="*/ 497 w 546"/>
                <a:gd name="T87" fmla="*/ 0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65">
                  <a:moveTo>
                    <a:pt x="86" y="78"/>
                  </a:moveTo>
                  <a:lnTo>
                    <a:pt x="75" y="80"/>
                  </a:lnTo>
                  <a:lnTo>
                    <a:pt x="66" y="86"/>
                  </a:lnTo>
                  <a:lnTo>
                    <a:pt x="60" y="96"/>
                  </a:lnTo>
                  <a:lnTo>
                    <a:pt x="58" y="106"/>
                  </a:lnTo>
                  <a:lnTo>
                    <a:pt x="58" y="379"/>
                  </a:lnTo>
                  <a:lnTo>
                    <a:pt x="60" y="390"/>
                  </a:lnTo>
                  <a:lnTo>
                    <a:pt x="66" y="399"/>
                  </a:lnTo>
                  <a:lnTo>
                    <a:pt x="75" y="405"/>
                  </a:lnTo>
                  <a:lnTo>
                    <a:pt x="86" y="407"/>
                  </a:lnTo>
                  <a:lnTo>
                    <a:pt x="335" y="407"/>
                  </a:lnTo>
                  <a:lnTo>
                    <a:pt x="345" y="405"/>
                  </a:lnTo>
                  <a:lnTo>
                    <a:pt x="355" y="399"/>
                  </a:lnTo>
                  <a:lnTo>
                    <a:pt x="361" y="390"/>
                  </a:lnTo>
                  <a:lnTo>
                    <a:pt x="363" y="379"/>
                  </a:lnTo>
                  <a:lnTo>
                    <a:pt x="363" y="289"/>
                  </a:lnTo>
                  <a:lnTo>
                    <a:pt x="302" y="361"/>
                  </a:lnTo>
                  <a:lnTo>
                    <a:pt x="292" y="370"/>
                  </a:lnTo>
                  <a:lnTo>
                    <a:pt x="279" y="377"/>
                  </a:lnTo>
                  <a:lnTo>
                    <a:pt x="265" y="380"/>
                  </a:lnTo>
                  <a:lnTo>
                    <a:pt x="262" y="380"/>
                  </a:lnTo>
                  <a:lnTo>
                    <a:pt x="249" y="378"/>
                  </a:lnTo>
                  <a:lnTo>
                    <a:pt x="236" y="373"/>
                  </a:lnTo>
                  <a:lnTo>
                    <a:pt x="225" y="366"/>
                  </a:lnTo>
                  <a:lnTo>
                    <a:pt x="101" y="251"/>
                  </a:lnTo>
                  <a:lnTo>
                    <a:pt x="91" y="237"/>
                  </a:lnTo>
                  <a:lnTo>
                    <a:pt x="85" y="221"/>
                  </a:lnTo>
                  <a:lnTo>
                    <a:pt x="84" y="205"/>
                  </a:lnTo>
                  <a:lnTo>
                    <a:pt x="89" y="189"/>
                  </a:lnTo>
                  <a:lnTo>
                    <a:pt x="98" y="176"/>
                  </a:lnTo>
                  <a:lnTo>
                    <a:pt x="112" y="165"/>
                  </a:lnTo>
                  <a:lnTo>
                    <a:pt x="127" y="160"/>
                  </a:lnTo>
                  <a:lnTo>
                    <a:pt x="143" y="159"/>
                  </a:lnTo>
                  <a:lnTo>
                    <a:pt x="159" y="164"/>
                  </a:lnTo>
                  <a:lnTo>
                    <a:pt x="173" y="173"/>
                  </a:lnTo>
                  <a:lnTo>
                    <a:pt x="218" y="214"/>
                  </a:lnTo>
                  <a:lnTo>
                    <a:pt x="232" y="223"/>
                  </a:lnTo>
                  <a:lnTo>
                    <a:pt x="248" y="228"/>
                  </a:lnTo>
                  <a:lnTo>
                    <a:pt x="264" y="227"/>
                  </a:lnTo>
                  <a:lnTo>
                    <a:pt x="279" y="220"/>
                  </a:lnTo>
                  <a:lnTo>
                    <a:pt x="292" y="210"/>
                  </a:lnTo>
                  <a:lnTo>
                    <a:pt x="363" y="123"/>
                  </a:lnTo>
                  <a:lnTo>
                    <a:pt x="363" y="106"/>
                  </a:lnTo>
                  <a:lnTo>
                    <a:pt x="361" y="96"/>
                  </a:lnTo>
                  <a:lnTo>
                    <a:pt x="355" y="86"/>
                  </a:lnTo>
                  <a:lnTo>
                    <a:pt x="345" y="80"/>
                  </a:lnTo>
                  <a:lnTo>
                    <a:pt x="335" y="78"/>
                  </a:lnTo>
                  <a:lnTo>
                    <a:pt x="86" y="78"/>
                  </a:lnTo>
                  <a:close/>
                  <a:moveTo>
                    <a:pt x="497" y="0"/>
                  </a:moveTo>
                  <a:lnTo>
                    <a:pt x="513" y="3"/>
                  </a:lnTo>
                  <a:lnTo>
                    <a:pt x="527" y="12"/>
                  </a:lnTo>
                  <a:lnTo>
                    <a:pt x="539" y="25"/>
                  </a:lnTo>
                  <a:lnTo>
                    <a:pt x="545" y="39"/>
                  </a:lnTo>
                  <a:lnTo>
                    <a:pt x="546" y="55"/>
                  </a:lnTo>
                  <a:lnTo>
                    <a:pt x="543" y="72"/>
                  </a:lnTo>
                  <a:lnTo>
                    <a:pt x="533" y="86"/>
                  </a:lnTo>
                  <a:lnTo>
                    <a:pt x="421" y="221"/>
                  </a:lnTo>
                  <a:lnTo>
                    <a:pt x="421" y="379"/>
                  </a:lnTo>
                  <a:lnTo>
                    <a:pt x="418" y="402"/>
                  </a:lnTo>
                  <a:lnTo>
                    <a:pt x="409" y="422"/>
                  </a:lnTo>
                  <a:lnTo>
                    <a:pt x="396" y="439"/>
                  </a:lnTo>
                  <a:lnTo>
                    <a:pt x="378" y="453"/>
                  </a:lnTo>
                  <a:lnTo>
                    <a:pt x="357" y="462"/>
                  </a:lnTo>
                  <a:lnTo>
                    <a:pt x="335" y="465"/>
                  </a:lnTo>
                  <a:lnTo>
                    <a:pt x="86" y="465"/>
                  </a:lnTo>
                  <a:lnTo>
                    <a:pt x="63" y="462"/>
                  </a:lnTo>
                  <a:lnTo>
                    <a:pt x="43" y="453"/>
                  </a:lnTo>
                  <a:lnTo>
                    <a:pt x="26" y="439"/>
                  </a:lnTo>
                  <a:lnTo>
                    <a:pt x="12" y="422"/>
                  </a:lnTo>
                  <a:lnTo>
                    <a:pt x="3" y="402"/>
                  </a:lnTo>
                  <a:lnTo>
                    <a:pt x="0" y="379"/>
                  </a:lnTo>
                  <a:lnTo>
                    <a:pt x="0" y="106"/>
                  </a:lnTo>
                  <a:lnTo>
                    <a:pt x="3" y="84"/>
                  </a:lnTo>
                  <a:lnTo>
                    <a:pt x="12" y="63"/>
                  </a:lnTo>
                  <a:lnTo>
                    <a:pt x="26" y="46"/>
                  </a:lnTo>
                  <a:lnTo>
                    <a:pt x="43" y="32"/>
                  </a:lnTo>
                  <a:lnTo>
                    <a:pt x="63" y="23"/>
                  </a:lnTo>
                  <a:lnTo>
                    <a:pt x="86" y="20"/>
                  </a:lnTo>
                  <a:lnTo>
                    <a:pt x="335" y="20"/>
                  </a:lnTo>
                  <a:lnTo>
                    <a:pt x="354" y="22"/>
                  </a:lnTo>
                  <a:lnTo>
                    <a:pt x="372" y="29"/>
                  </a:lnTo>
                  <a:lnTo>
                    <a:pt x="387" y="39"/>
                  </a:lnTo>
                  <a:lnTo>
                    <a:pt x="401" y="52"/>
                  </a:lnTo>
                  <a:lnTo>
                    <a:pt x="410" y="67"/>
                  </a:lnTo>
                  <a:lnTo>
                    <a:pt x="452" y="18"/>
                  </a:lnTo>
                  <a:lnTo>
                    <a:pt x="465" y="7"/>
                  </a:lnTo>
                  <a:lnTo>
                    <a:pt x="480" y="1"/>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2" name="Freeform 94">
              <a:extLst>
                <a:ext uri="{FF2B5EF4-FFF2-40B4-BE49-F238E27FC236}">
                  <a16:creationId xmlns:a16="http://schemas.microsoft.com/office/drawing/2014/main" id="{D8255CCD-64E8-F198-9813-926688284943}"/>
                </a:ext>
              </a:extLst>
            </p:cNvPr>
            <p:cNvSpPr>
              <a:spLocks noEditPoints="1"/>
            </p:cNvSpPr>
            <p:nvPr/>
          </p:nvSpPr>
          <p:spPr bwMode="auto">
            <a:xfrm>
              <a:off x="-1041401" y="2962275"/>
              <a:ext cx="96838" cy="82550"/>
            </a:xfrm>
            <a:custGeom>
              <a:avLst/>
              <a:gdLst>
                <a:gd name="T0" fmla="*/ 75 w 546"/>
                <a:gd name="T1" fmla="*/ 85 h 470"/>
                <a:gd name="T2" fmla="*/ 60 w 546"/>
                <a:gd name="T3" fmla="*/ 101 h 470"/>
                <a:gd name="T4" fmla="*/ 58 w 546"/>
                <a:gd name="T5" fmla="*/ 384 h 470"/>
                <a:gd name="T6" fmla="*/ 66 w 546"/>
                <a:gd name="T7" fmla="*/ 404 h 470"/>
                <a:gd name="T8" fmla="*/ 86 w 546"/>
                <a:gd name="T9" fmla="*/ 412 h 470"/>
                <a:gd name="T10" fmla="*/ 345 w 546"/>
                <a:gd name="T11" fmla="*/ 410 h 470"/>
                <a:gd name="T12" fmla="*/ 361 w 546"/>
                <a:gd name="T13" fmla="*/ 395 h 470"/>
                <a:gd name="T14" fmla="*/ 363 w 546"/>
                <a:gd name="T15" fmla="*/ 289 h 470"/>
                <a:gd name="T16" fmla="*/ 292 w 546"/>
                <a:gd name="T17" fmla="*/ 371 h 470"/>
                <a:gd name="T18" fmla="*/ 265 w 546"/>
                <a:gd name="T19" fmla="*/ 379 h 470"/>
                <a:gd name="T20" fmla="*/ 262 w 546"/>
                <a:gd name="T21" fmla="*/ 381 h 470"/>
                <a:gd name="T22" fmla="*/ 236 w 546"/>
                <a:gd name="T23" fmla="*/ 373 h 470"/>
                <a:gd name="T24" fmla="*/ 101 w 546"/>
                <a:gd name="T25" fmla="*/ 251 h 470"/>
                <a:gd name="T26" fmla="*/ 85 w 546"/>
                <a:gd name="T27" fmla="*/ 222 h 470"/>
                <a:gd name="T28" fmla="*/ 89 w 546"/>
                <a:gd name="T29" fmla="*/ 190 h 470"/>
                <a:gd name="T30" fmla="*/ 112 w 546"/>
                <a:gd name="T31" fmla="*/ 166 h 470"/>
                <a:gd name="T32" fmla="*/ 143 w 546"/>
                <a:gd name="T33" fmla="*/ 159 h 470"/>
                <a:gd name="T34" fmla="*/ 173 w 546"/>
                <a:gd name="T35" fmla="*/ 173 h 470"/>
                <a:gd name="T36" fmla="*/ 232 w 546"/>
                <a:gd name="T37" fmla="*/ 223 h 470"/>
                <a:gd name="T38" fmla="*/ 264 w 546"/>
                <a:gd name="T39" fmla="*/ 226 h 470"/>
                <a:gd name="T40" fmla="*/ 292 w 546"/>
                <a:gd name="T41" fmla="*/ 209 h 470"/>
                <a:gd name="T42" fmla="*/ 363 w 546"/>
                <a:gd name="T43" fmla="*/ 111 h 470"/>
                <a:gd name="T44" fmla="*/ 355 w 546"/>
                <a:gd name="T45" fmla="*/ 91 h 470"/>
                <a:gd name="T46" fmla="*/ 335 w 546"/>
                <a:gd name="T47" fmla="*/ 83 h 470"/>
                <a:gd name="T48" fmla="*/ 497 w 546"/>
                <a:gd name="T49" fmla="*/ 0 h 470"/>
                <a:gd name="T50" fmla="*/ 527 w 546"/>
                <a:gd name="T51" fmla="*/ 11 h 470"/>
                <a:gd name="T52" fmla="*/ 545 w 546"/>
                <a:gd name="T53" fmla="*/ 40 h 470"/>
                <a:gd name="T54" fmla="*/ 543 w 546"/>
                <a:gd name="T55" fmla="*/ 72 h 470"/>
                <a:gd name="T56" fmla="*/ 421 w 546"/>
                <a:gd name="T57" fmla="*/ 221 h 470"/>
                <a:gd name="T58" fmla="*/ 418 w 546"/>
                <a:gd name="T59" fmla="*/ 406 h 470"/>
                <a:gd name="T60" fmla="*/ 396 w 546"/>
                <a:gd name="T61" fmla="*/ 444 h 470"/>
                <a:gd name="T62" fmla="*/ 357 w 546"/>
                <a:gd name="T63" fmla="*/ 467 h 470"/>
                <a:gd name="T64" fmla="*/ 86 w 546"/>
                <a:gd name="T65" fmla="*/ 470 h 470"/>
                <a:gd name="T66" fmla="*/ 43 w 546"/>
                <a:gd name="T67" fmla="*/ 458 h 470"/>
                <a:gd name="T68" fmla="*/ 12 w 546"/>
                <a:gd name="T69" fmla="*/ 427 h 470"/>
                <a:gd name="T70" fmla="*/ 0 w 546"/>
                <a:gd name="T71" fmla="*/ 384 h 470"/>
                <a:gd name="T72" fmla="*/ 3 w 546"/>
                <a:gd name="T73" fmla="*/ 89 h 470"/>
                <a:gd name="T74" fmla="*/ 26 w 546"/>
                <a:gd name="T75" fmla="*/ 51 h 470"/>
                <a:gd name="T76" fmla="*/ 63 w 546"/>
                <a:gd name="T77" fmla="*/ 28 h 470"/>
                <a:gd name="T78" fmla="*/ 335 w 546"/>
                <a:gd name="T79" fmla="*/ 25 h 470"/>
                <a:gd name="T80" fmla="*/ 378 w 546"/>
                <a:gd name="T81" fmla="*/ 38 h 470"/>
                <a:gd name="T82" fmla="*/ 409 w 546"/>
                <a:gd name="T83" fmla="*/ 70 h 470"/>
                <a:gd name="T84" fmla="*/ 465 w 546"/>
                <a:gd name="T85" fmla="*/ 7 h 470"/>
                <a:gd name="T86" fmla="*/ 497 w 546"/>
                <a:gd name="T87" fmla="*/ 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70">
                  <a:moveTo>
                    <a:pt x="86" y="83"/>
                  </a:moveTo>
                  <a:lnTo>
                    <a:pt x="75" y="85"/>
                  </a:lnTo>
                  <a:lnTo>
                    <a:pt x="66" y="91"/>
                  </a:lnTo>
                  <a:lnTo>
                    <a:pt x="60" y="101"/>
                  </a:lnTo>
                  <a:lnTo>
                    <a:pt x="58" y="111"/>
                  </a:lnTo>
                  <a:lnTo>
                    <a:pt x="58" y="384"/>
                  </a:lnTo>
                  <a:lnTo>
                    <a:pt x="60" y="395"/>
                  </a:lnTo>
                  <a:lnTo>
                    <a:pt x="66" y="404"/>
                  </a:lnTo>
                  <a:lnTo>
                    <a:pt x="75" y="410"/>
                  </a:lnTo>
                  <a:lnTo>
                    <a:pt x="86" y="412"/>
                  </a:lnTo>
                  <a:lnTo>
                    <a:pt x="335" y="412"/>
                  </a:lnTo>
                  <a:lnTo>
                    <a:pt x="345" y="410"/>
                  </a:lnTo>
                  <a:lnTo>
                    <a:pt x="355" y="404"/>
                  </a:lnTo>
                  <a:lnTo>
                    <a:pt x="361" y="395"/>
                  </a:lnTo>
                  <a:lnTo>
                    <a:pt x="363" y="384"/>
                  </a:lnTo>
                  <a:lnTo>
                    <a:pt x="363" y="289"/>
                  </a:lnTo>
                  <a:lnTo>
                    <a:pt x="302" y="361"/>
                  </a:lnTo>
                  <a:lnTo>
                    <a:pt x="292" y="371"/>
                  </a:lnTo>
                  <a:lnTo>
                    <a:pt x="279" y="377"/>
                  </a:lnTo>
                  <a:lnTo>
                    <a:pt x="265" y="379"/>
                  </a:lnTo>
                  <a:lnTo>
                    <a:pt x="264" y="379"/>
                  </a:lnTo>
                  <a:lnTo>
                    <a:pt x="262" y="381"/>
                  </a:lnTo>
                  <a:lnTo>
                    <a:pt x="249" y="378"/>
                  </a:lnTo>
                  <a:lnTo>
                    <a:pt x="236" y="373"/>
                  </a:lnTo>
                  <a:lnTo>
                    <a:pt x="225" y="366"/>
                  </a:lnTo>
                  <a:lnTo>
                    <a:pt x="101" y="251"/>
                  </a:lnTo>
                  <a:lnTo>
                    <a:pt x="91" y="237"/>
                  </a:lnTo>
                  <a:lnTo>
                    <a:pt x="85" y="222"/>
                  </a:lnTo>
                  <a:lnTo>
                    <a:pt x="84" y="206"/>
                  </a:lnTo>
                  <a:lnTo>
                    <a:pt x="89" y="190"/>
                  </a:lnTo>
                  <a:lnTo>
                    <a:pt x="98" y="176"/>
                  </a:lnTo>
                  <a:lnTo>
                    <a:pt x="112" y="166"/>
                  </a:lnTo>
                  <a:lnTo>
                    <a:pt x="127" y="159"/>
                  </a:lnTo>
                  <a:lnTo>
                    <a:pt x="143" y="159"/>
                  </a:lnTo>
                  <a:lnTo>
                    <a:pt x="159" y="164"/>
                  </a:lnTo>
                  <a:lnTo>
                    <a:pt x="173" y="173"/>
                  </a:lnTo>
                  <a:lnTo>
                    <a:pt x="218" y="214"/>
                  </a:lnTo>
                  <a:lnTo>
                    <a:pt x="232" y="223"/>
                  </a:lnTo>
                  <a:lnTo>
                    <a:pt x="248" y="227"/>
                  </a:lnTo>
                  <a:lnTo>
                    <a:pt x="264" y="226"/>
                  </a:lnTo>
                  <a:lnTo>
                    <a:pt x="279" y="220"/>
                  </a:lnTo>
                  <a:lnTo>
                    <a:pt x="292" y="209"/>
                  </a:lnTo>
                  <a:lnTo>
                    <a:pt x="363" y="124"/>
                  </a:lnTo>
                  <a:lnTo>
                    <a:pt x="363" y="111"/>
                  </a:lnTo>
                  <a:lnTo>
                    <a:pt x="361" y="101"/>
                  </a:lnTo>
                  <a:lnTo>
                    <a:pt x="355" y="91"/>
                  </a:lnTo>
                  <a:lnTo>
                    <a:pt x="345" y="85"/>
                  </a:lnTo>
                  <a:lnTo>
                    <a:pt x="335" y="83"/>
                  </a:lnTo>
                  <a:lnTo>
                    <a:pt x="86" y="83"/>
                  </a:lnTo>
                  <a:close/>
                  <a:moveTo>
                    <a:pt x="497" y="0"/>
                  </a:moveTo>
                  <a:lnTo>
                    <a:pt x="513" y="3"/>
                  </a:lnTo>
                  <a:lnTo>
                    <a:pt x="527" y="11"/>
                  </a:lnTo>
                  <a:lnTo>
                    <a:pt x="539" y="24"/>
                  </a:lnTo>
                  <a:lnTo>
                    <a:pt x="545" y="40"/>
                  </a:lnTo>
                  <a:lnTo>
                    <a:pt x="546" y="56"/>
                  </a:lnTo>
                  <a:lnTo>
                    <a:pt x="543" y="72"/>
                  </a:lnTo>
                  <a:lnTo>
                    <a:pt x="533" y="87"/>
                  </a:lnTo>
                  <a:lnTo>
                    <a:pt x="421" y="221"/>
                  </a:lnTo>
                  <a:lnTo>
                    <a:pt x="421" y="384"/>
                  </a:lnTo>
                  <a:lnTo>
                    <a:pt x="418" y="406"/>
                  </a:lnTo>
                  <a:lnTo>
                    <a:pt x="409" y="427"/>
                  </a:lnTo>
                  <a:lnTo>
                    <a:pt x="396" y="444"/>
                  </a:lnTo>
                  <a:lnTo>
                    <a:pt x="378" y="458"/>
                  </a:lnTo>
                  <a:lnTo>
                    <a:pt x="357" y="467"/>
                  </a:lnTo>
                  <a:lnTo>
                    <a:pt x="335" y="470"/>
                  </a:lnTo>
                  <a:lnTo>
                    <a:pt x="86" y="470"/>
                  </a:lnTo>
                  <a:lnTo>
                    <a:pt x="63" y="467"/>
                  </a:lnTo>
                  <a:lnTo>
                    <a:pt x="43" y="458"/>
                  </a:lnTo>
                  <a:lnTo>
                    <a:pt x="26" y="444"/>
                  </a:lnTo>
                  <a:lnTo>
                    <a:pt x="12" y="427"/>
                  </a:lnTo>
                  <a:lnTo>
                    <a:pt x="3" y="406"/>
                  </a:lnTo>
                  <a:lnTo>
                    <a:pt x="0" y="384"/>
                  </a:lnTo>
                  <a:lnTo>
                    <a:pt x="0" y="111"/>
                  </a:lnTo>
                  <a:lnTo>
                    <a:pt x="3" y="89"/>
                  </a:lnTo>
                  <a:lnTo>
                    <a:pt x="12" y="68"/>
                  </a:lnTo>
                  <a:lnTo>
                    <a:pt x="26" y="51"/>
                  </a:lnTo>
                  <a:lnTo>
                    <a:pt x="43" y="37"/>
                  </a:lnTo>
                  <a:lnTo>
                    <a:pt x="63" y="28"/>
                  </a:lnTo>
                  <a:lnTo>
                    <a:pt x="86" y="25"/>
                  </a:lnTo>
                  <a:lnTo>
                    <a:pt x="335" y="25"/>
                  </a:lnTo>
                  <a:lnTo>
                    <a:pt x="358" y="28"/>
                  </a:lnTo>
                  <a:lnTo>
                    <a:pt x="378" y="38"/>
                  </a:lnTo>
                  <a:lnTo>
                    <a:pt x="396" y="52"/>
                  </a:lnTo>
                  <a:lnTo>
                    <a:pt x="409" y="70"/>
                  </a:lnTo>
                  <a:lnTo>
                    <a:pt x="452" y="19"/>
                  </a:lnTo>
                  <a:lnTo>
                    <a:pt x="465" y="7"/>
                  </a:lnTo>
                  <a:lnTo>
                    <a:pt x="480" y="1"/>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3" name="Freeform 95">
              <a:extLst>
                <a:ext uri="{FF2B5EF4-FFF2-40B4-BE49-F238E27FC236}">
                  <a16:creationId xmlns:a16="http://schemas.microsoft.com/office/drawing/2014/main" id="{FD45AE1D-242C-8E44-AF54-FE40F7D3E348}"/>
                </a:ext>
              </a:extLst>
            </p:cNvPr>
            <p:cNvSpPr>
              <a:spLocks/>
            </p:cNvSpPr>
            <p:nvPr/>
          </p:nvSpPr>
          <p:spPr bwMode="auto">
            <a:xfrm>
              <a:off x="-919163" y="2792413"/>
              <a:ext cx="169863" cy="17463"/>
            </a:xfrm>
            <a:custGeom>
              <a:avLst/>
              <a:gdLst>
                <a:gd name="T0" fmla="*/ 53 w 969"/>
                <a:gd name="T1" fmla="*/ 0 h 106"/>
                <a:gd name="T2" fmla="*/ 916 w 969"/>
                <a:gd name="T3" fmla="*/ 0 h 106"/>
                <a:gd name="T4" fmla="*/ 933 w 969"/>
                <a:gd name="T5" fmla="*/ 3 h 106"/>
                <a:gd name="T6" fmla="*/ 947 w 969"/>
                <a:gd name="T7" fmla="*/ 11 h 106"/>
                <a:gd name="T8" fmla="*/ 959 w 969"/>
                <a:gd name="T9" fmla="*/ 22 h 106"/>
                <a:gd name="T10" fmla="*/ 966 w 969"/>
                <a:gd name="T11" fmla="*/ 37 h 106"/>
                <a:gd name="T12" fmla="*/ 969 w 969"/>
                <a:gd name="T13" fmla="*/ 54 h 106"/>
                <a:gd name="T14" fmla="*/ 966 w 969"/>
                <a:gd name="T15" fmla="*/ 70 h 106"/>
                <a:gd name="T16" fmla="*/ 959 w 969"/>
                <a:gd name="T17" fmla="*/ 85 h 106"/>
                <a:gd name="T18" fmla="*/ 947 w 969"/>
                <a:gd name="T19" fmla="*/ 97 h 106"/>
                <a:gd name="T20" fmla="*/ 933 w 969"/>
                <a:gd name="T21" fmla="*/ 104 h 106"/>
                <a:gd name="T22" fmla="*/ 916 w 969"/>
                <a:gd name="T23" fmla="*/ 106 h 106"/>
                <a:gd name="T24" fmla="*/ 53 w 969"/>
                <a:gd name="T25" fmla="*/ 106 h 106"/>
                <a:gd name="T26" fmla="*/ 36 w 969"/>
                <a:gd name="T27" fmla="*/ 104 h 106"/>
                <a:gd name="T28" fmla="*/ 22 w 969"/>
                <a:gd name="T29" fmla="*/ 97 h 106"/>
                <a:gd name="T30" fmla="*/ 10 w 969"/>
                <a:gd name="T31" fmla="*/ 85 h 106"/>
                <a:gd name="T32" fmla="*/ 3 w 969"/>
                <a:gd name="T33" fmla="*/ 70 h 106"/>
                <a:gd name="T34" fmla="*/ 0 w 969"/>
                <a:gd name="T35" fmla="*/ 54 h 106"/>
                <a:gd name="T36" fmla="*/ 3 w 969"/>
                <a:gd name="T37" fmla="*/ 37 h 106"/>
                <a:gd name="T38" fmla="*/ 10 w 969"/>
                <a:gd name="T39" fmla="*/ 22 h 106"/>
                <a:gd name="T40" fmla="*/ 22 w 969"/>
                <a:gd name="T41" fmla="*/ 11 h 106"/>
                <a:gd name="T42" fmla="*/ 36 w 969"/>
                <a:gd name="T43" fmla="*/ 3 h 106"/>
                <a:gd name="T44" fmla="*/ 53 w 969"/>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6">
                  <a:moveTo>
                    <a:pt x="53" y="0"/>
                  </a:moveTo>
                  <a:lnTo>
                    <a:pt x="916" y="0"/>
                  </a:lnTo>
                  <a:lnTo>
                    <a:pt x="933" y="3"/>
                  </a:lnTo>
                  <a:lnTo>
                    <a:pt x="947" y="11"/>
                  </a:lnTo>
                  <a:lnTo>
                    <a:pt x="959" y="22"/>
                  </a:lnTo>
                  <a:lnTo>
                    <a:pt x="966" y="37"/>
                  </a:lnTo>
                  <a:lnTo>
                    <a:pt x="969" y="54"/>
                  </a:lnTo>
                  <a:lnTo>
                    <a:pt x="966" y="70"/>
                  </a:lnTo>
                  <a:lnTo>
                    <a:pt x="959" y="85"/>
                  </a:lnTo>
                  <a:lnTo>
                    <a:pt x="947" y="97"/>
                  </a:lnTo>
                  <a:lnTo>
                    <a:pt x="933" y="104"/>
                  </a:lnTo>
                  <a:lnTo>
                    <a:pt x="916" y="106"/>
                  </a:lnTo>
                  <a:lnTo>
                    <a:pt x="53" y="106"/>
                  </a:lnTo>
                  <a:lnTo>
                    <a:pt x="36" y="104"/>
                  </a:lnTo>
                  <a:lnTo>
                    <a:pt x="22" y="97"/>
                  </a:lnTo>
                  <a:lnTo>
                    <a:pt x="10" y="85"/>
                  </a:lnTo>
                  <a:lnTo>
                    <a:pt x="3" y="70"/>
                  </a:lnTo>
                  <a:lnTo>
                    <a:pt x="0" y="54"/>
                  </a:lnTo>
                  <a:lnTo>
                    <a:pt x="3" y="37"/>
                  </a:lnTo>
                  <a:lnTo>
                    <a:pt x="10" y="22"/>
                  </a:lnTo>
                  <a:lnTo>
                    <a:pt x="22" y="11"/>
                  </a:lnTo>
                  <a:lnTo>
                    <a:pt x="36" y="3"/>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96">
              <a:extLst>
                <a:ext uri="{FF2B5EF4-FFF2-40B4-BE49-F238E27FC236}">
                  <a16:creationId xmlns:a16="http://schemas.microsoft.com/office/drawing/2014/main" id="{CD6B6BDE-0AD2-B7FF-B4CC-004114C3C95C}"/>
                </a:ext>
              </a:extLst>
            </p:cNvPr>
            <p:cNvSpPr>
              <a:spLocks/>
            </p:cNvSpPr>
            <p:nvPr/>
          </p:nvSpPr>
          <p:spPr bwMode="auto">
            <a:xfrm>
              <a:off x="-919163" y="2882900"/>
              <a:ext cx="169863" cy="19050"/>
            </a:xfrm>
            <a:custGeom>
              <a:avLst/>
              <a:gdLst>
                <a:gd name="T0" fmla="*/ 53 w 969"/>
                <a:gd name="T1" fmla="*/ 0 h 107"/>
                <a:gd name="T2" fmla="*/ 916 w 969"/>
                <a:gd name="T3" fmla="*/ 0 h 107"/>
                <a:gd name="T4" fmla="*/ 933 w 969"/>
                <a:gd name="T5" fmla="*/ 3 h 107"/>
                <a:gd name="T6" fmla="*/ 947 w 969"/>
                <a:gd name="T7" fmla="*/ 11 h 107"/>
                <a:gd name="T8" fmla="*/ 959 w 969"/>
                <a:gd name="T9" fmla="*/ 23 h 107"/>
                <a:gd name="T10" fmla="*/ 966 w 969"/>
                <a:gd name="T11" fmla="*/ 36 h 107"/>
                <a:gd name="T12" fmla="*/ 969 w 969"/>
                <a:gd name="T13" fmla="*/ 53 h 107"/>
                <a:gd name="T14" fmla="*/ 966 w 969"/>
                <a:gd name="T15" fmla="*/ 70 h 107"/>
                <a:gd name="T16" fmla="*/ 959 w 969"/>
                <a:gd name="T17" fmla="*/ 85 h 107"/>
                <a:gd name="T18" fmla="*/ 947 w 969"/>
                <a:gd name="T19" fmla="*/ 96 h 107"/>
                <a:gd name="T20" fmla="*/ 933 w 969"/>
                <a:gd name="T21" fmla="*/ 103 h 107"/>
                <a:gd name="T22" fmla="*/ 916 w 969"/>
                <a:gd name="T23" fmla="*/ 107 h 107"/>
                <a:gd name="T24" fmla="*/ 53 w 969"/>
                <a:gd name="T25" fmla="*/ 107 h 107"/>
                <a:gd name="T26" fmla="*/ 36 w 969"/>
                <a:gd name="T27" fmla="*/ 103 h 107"/>
                <a:gd name="T28" fmla="*/ 22 w 969"/>
                <a:gd name="T29" fmla="*/ 96 h 107"/>
                <a:gd name="T30" fmla="*/ 10 w 969"/>
                <a:gd name="T31" fmla="*/ 85 h 107"/>
                <a:gd name="T32" fmla="*/ 3 w 969"/>
                <a:gd name="T33" fmla="*/ 70 h 107"/>
                <a:gd name="T34" fmla="*/ 0 w 969"/>
                <a:gd name="T35" fmla="*/ 53 h 107"/>
                <a:gd name="T36" fmla="*/ 3 w 969"/>
                <a:gd name="T37" fmla="*/ 36 h 107"/>
                <a:gd name="T38" fmla="*/ 10 w 969"/>
                <a:gd name="T39" fmla="*/ 23 h 107"/>
                <a:gd name="T40" fmla="*/ 22 w 969"/>
                <a:gd name="T41" fmla="*/ 11 h 107"/>
                <a:gd name="T42" fmla="*/ 36 w 969"/>
                <a:gd name="T43" fmla="*/ 3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3"/>
                  </a:lnTo>
                  <a:lnTo>
                    <a:pt x="947" y="11"/>
                  </a:lnTo>
                  <a:lnTo>
                    <a:pt x="959" y="23"/>
                  </a:lnTo>
                  <a:lnTo>
                    <a:pt x="966" y="36"/>
                  </a:lnTo>
                  <a:lnTo>
                    <a:pt x="969" y="53"/>
                  </a:lnTo>
                  <a:lnTo>
                    <a:pt x="966" y="70"/>
                  </a:lnTo>
                  <a:lnTo>
                    <a:pt x="959" y="85"/>
                  </a:lnTo>
                  <a:lnTo>
                    <a:pt x="947" y="96"/>
                  </a:lnTo>
                  <a:lnTo>
                    <a:pt x="933" y="103"/>
                  </a:lnTo>
                  <a:lnTo>
                    <a:pt x="916" y="107"/>
                  </a:lnTo>
                  <a:lnTo>
                    <a:pt x="53" y="107"/>
                  </a:lnTo>
                  <a:lnTo>
                    <a:pt x="36" y="103"/>
                  </a:lnTo>
                  <a:lnTo>
                    <a:pt x="22" y="96"/>
                  </a:lnTo>
                  <a:lnTo>
                    <a:pt x="10" y="85"/>
                  </a:lnTo>
                  <a:lnTo>
                    <a:pt x="3" y="70"/>
                  </a:lnTo>
                  <a:lnTo>
                    <a:pt x="0" y="53"/>
                  </a:lnTo>
                  <a:lnTo>
                    <a:pt x="3" y="36"/>
                  </a:lnTo>
                  <a:lnTo>
                    <a:pt x="10" y="23"/>
                  </a:lnTo>
                  <a:lnTo>
                    <a:pt x="22" y="11"/>
                  </a:lnTo>
                  <a:lnTo>
                    <a:pt x="36" y="3"/>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5" name="Freeform 97">
              <a:extLst>
                <a:ext uri="{FF2B5EF4-FFF2-40B4-BE49-F238E27FC236}">
                  <a16:creationId xmlns:a16="http://schemas.microsoft.com/office/drawing/2014/main" id="{B27E7E8A-D7DC-AD9B-F2D3-A342FD12817F}"/>
                </a:ext>
              </a:extLst>
            </p:cNvPr>
            <p:cNvSpPr>
              <a:spLocks/>
            </p:cNvSpPr>
            <p:nvPr/>
          </p:nvSpPr>
          <p:spPr bwMode="auto">
            <a:xfrm>
              <a:off x="-919163" y="2974975"/>
              <a:ext cx="169863" cy="19050"/>
            </a:xfrm>
            <a:custGeom>
              <a:avLst/>
              <a:gdLst>
                <a:gd name="T0" fmla="*/ 53 w 969"/>
                <a:gd name="T1" fmla="*/ 0 h 107"/>
                <a:gd name="T2" fmla="*/ 916 w 969"/>
                <a:gd name="T3" fmla="*/ 0 h 107"/>
                <a:gd name="T4" fmla="*/ 933 w 969"/>
                <a:gd name="T5" fmla="*/ 2 h 107"/>
                <a:gd name="T6" fmla="*/ 947 w 969"/>
                <a:gd name="T7" fmla="*/ 10 h 107"/>
                <a:gd name="T8" fmla="*/ 959 w 969"/>
                <a:gd name="T9" fmla="*/ 22 h 107"/>
                <a:gd name="T10" fmla="*/ 966 w 969"/>
                <a:gd name="T11" fmla="*/ 36 h 107"/>
                <a:gd name="T12" fmla="*/ 969 w 969"/>
                <a:gd name="T13" fmla="*/ 53 h 107"/>
                <a:gd name="T14" fmla="*/ 966 w 969"/>
                <a:gd name="T15" fmla="*/ 71 h 107"/>
                <a:gd name="T16" fmla="*/ 959 w 969"/>
                <a:gd name="T17" fmla="*/ 84 h 107"/>
                <a:gd name="T18" fmla="*/ 947 w 969"/>
                <a:gd name="T19" fmla="*/ 96 h 107"/>
                <a:gd name="T20" fmla="*/ 933 w 969"/>
                <a:gd name="T21" fmla="*/ 103 h 107"/>
                <a:gd name="T22" fmla="*/ 916 w 969"/>
                <a:gd name="T23" fmla="*/ 107 h 107"/>
                <a:gd name="T24" fmla="*/ 53 w 969"/>
                <a:gd name="T25" fmla="*/ 107 h 107"/>
                <a:gd name="T26" fmla="*/ 36 w 969"/>
                <a:gd name="T27" fmla="*/ 103 h 107"/>
                <a:gd name="T28" fmla="*/ 22 w 969"/>
                <a:gd name="T29" fmla="*/ 96 h 107"/>
                <a:gd name="T30" fmla="*/ 10 w 969"/>
                <a:gd name="T31" fmla="*/ 84 h 107"/>
                <a:gd name="T32" fmla="*/ 3 w 969"/>
                <a:gd name="T33" fmla="*/ 71 h 107"/>
                <a:gd name="T34" fmla="*/ 0 w 969"/>
                <a:gd name="T35" fmla="*/ 53 h 107"/>
                <a:gd name="T36" fmla="*/ 3 w 969"/>
                <a:gd name="T37" fmla="*/ 36 h 107"/>
                <a:gd name="T38" fmla="*/ 10 w 969"/>
                <a:gd name="T39" fmla="*/ 22 h 107"/>
                <a:gd name="T40" fmla="*/ 22 w 969"/>
                <a:gd name="T41" fmla="*/ 10 h 107"/>
                <a:gd name="T42" fmla="*/ 36 w 969"/>
                <a:gd name="T43" fmla="*/ 2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2"/>
                  </a:lnTo>
                  <a:lnTo>
                    <a:pt x="947" y="10"/>
                  </a:lnTo>
                  <a:lnTo>
                    <a:pt x="959" y="22"/>
                  </a:lnTo>
                  <a:lnTo>
                    <a:pt x="966" y="36"/>
                  </a:lnTo>
                  <a:lnTo>
                    <a:pt x="969" y="53"/>
                  </a:lnTo>
                  <a:lnTo>
                    <a:pt x="966" y="71"/>
                  </a:lnTo>
                  <a:lnTo>
                    <a:pt x="959" y="84"/>
                  </a:lnTo>
                  <a:lnTo>
                    <a:pt x="947" y="96"/>
                  </a:lnTo>
                  <a:lnTo>
                    <a:pt x="933" y="103"/>
                  </a:lnTo>
                  <a:lnTo>
                    <a:pt x="916" y="107"/>
                  </a:lnTo>
                  <a:lnTo>
                    <a:pt x="53" y="107"/>
                  </a:lnTo>
                  <a:lnTo>
                    <a:pt x="36" y="103"/>
                  </a:lnTo>
                  <a:lnTo>
                    <a:pt x="22" y="96"/>
                  </a:lnTo>
                  <a:lnTo>
                    <a:pt x="10" y="84"/>
                  </a:lnTo>
                  <a:lnTo>
                    <a:pt x="3" y="71"/>
                  </a:lnTo>
                  <a:lnTo>
                    <a:pt x="0" y="53"/>
                  </a:lnTo>
                  <a:lnTo>
                    <a:pt x="3" y="36"/>
                  </a:lnTo>
                  <a:lnTo>
                    <a:pt x="10" y="22"/>
                  </a:lnTo>
                  <a:lnTo>
                    <a:pt x="22" y="10"/>
                  </a:lnTo>
                  <a:lnTo>
                    <a:pt x="36" y="2"/>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 name="Group 15">
            <a:extLst>
              <a:ext uri="{FF2B5EF4-FFF2-40B4-BE49-F238E27FC236}">
                <a16:creationId xmlns:a16="http://schemas.microsoft.com/office/drawing/2014/main" id="{5755E0C4-EA22-ED36-38D7-D1981CA73EA2}"/>
              </a:ext>
            </a:extLst>
          </p:cNvPr>
          <p:cNvGrpSpPr/>
          <p:nvPr/>
        </p:nvGrpSpPr>
        <p:grpSpPr>
          <a:xfrm>
            <a:off x="5453148" y="1682198"/>
            <a:ext cx="420617" cy="431850"/>
            <a:chOff x="-1162050" y="2613025"/>
            <a:chExt cx="684212" cy="701675"/>
          </a:xfrm>
          <a:solidFill>
            <a:schemeClr val="tx1"/>
          </a:solidFill>
        </p:grpSpPr>
        <p:sp>
          <p:nvSpPr>
            <p:cNvPr id="17" name="Freeform 112">
              <a:extLst>
                <a:ext uri="{FF2B5EF4-FFF2-40B4-BE49-F238E27FC236}">
                  <a16:creationId xmlns:a16="http://schemas.microsoft.com/office/drawing/2014/main" id="{BEE74EE8-794F-1F8D-E084-2AB97A6F086A}"/>
                </a:ext>
              </a:extLst>
            </p:cNvPr>
            <p:cNvSpPr>
              <a:spLocks/>
            </p:cNvSpPr>
            <p:nvPr/>
          </p:nvSpPr>
          <p:spPr bwMode="auto">
            <a:xfrm>
              <a:off x="-873125" y="2613025"/>
              <a:ext cx="106362" cy="109538"/>
            </a:xfrm>
            <a:custGeom>
              <a:avLst/>
              <a:gdLst>
                <a:gd name="T0" fmla="*/ 267 w 535"/>
                <a:gd name="T1" fmla="*/ 0 h 479"/>
                <a:gd name="T2" fmla="*/ 267 w 535"/>
                <a:gd name="T3" fmla="*/ 0 h 479"/>
                <a:gd name="T4" fmla="*/ 311 w 535"/>
                <a:gd name="T5" fmla="*/ 3 h 479"/>
                <a:gd name="T6" fmla="*/ 352 w 535"/>
                <a:gd name="T7" fmla="*/ 12 h 479"/>
                <a:gd name="T8" fmla="*/ 390 w 535"/>
                <a:gd name="T9" fmla="*/ 27 h 479"/>
                <a:gd name="T10" fmla="*/ 425 w 535"/>
                <a:gd name="T11" fmla="*/ 47 h 479"/>
                <a:gd name="T12" fmla="*/ 456 w 535"/>
                <a:gd name="T13" fmla="*/ 71 h 479"/>
                <a:gd name="T14" fmla="*/ 483 w 535"/>
                <a:gd name="T15" fmla="*/ 99 h 479"/>
                <a:gd name="T16" fmla="*/ 504 w 535"/>
                <a:gd name="T17" fmla="*/ 130 h 479"/>
                <a:gd name="T18" fmla="*/ 521 w 535"/>
                <a:gd name="T19" fmla="*/ 164 h 479"/>
                <a:gd name="T20" fmla="*/ 531 w 535"/>
                <a:gd name="T21" fmla="*/ 201 h 479"/>
                <a:gd name="T22" fmla="*/ 535 w 535"/>
                <a:gd name="T23" fmla="*/ 240 h 479"/>
                <a:gd name="T24" fmla="*/ 531 w 535"/>
                <a:gd name="T25" fmla="*/ 279 h 479"/>
                <a:gd name="T26" fmla="*/ 521 w 535"/>
                <a:gd name="T27" fmla="*/ 316 h 479"/>
                <a:gd name="T28" fmla="*/ 504 w 535"/>
                <a:gd name="T29" fmla="*/ 350 h 479"/>
                <a:gd name="T30" fmla="*/ 483 w 535"/>
                <a:gd name="T31" fmla="*/ 381 h 479"/>
                <a:gd name="T32" fmla="*/ 456 w 535"/>
                <a:gd name="T33" fmla="*/ 410 h 479"/>
                <a:gd name="T34" fmla="*/ 425 w 535"/>
                <a:gd name="T35" fmla="*/ 433 h 479"/>
                <a:gd name="T36" fmla="*/ 390 w 535"/>
                <a:gd name="T37" fmla="*/ 453 h 479"/>
                <a:gd name="T38" fmla="*/ 352 w 535"/>
                <a:gd name="T39" fmla="*/ 467 h 479"/>
                <a:gd name="T40" fmla="*/ 311 w 535"/>
                <a:gd name="T41" fmla="*/ 476 h 479"/>
                <a:gd name="T42" fmla="*/ 267 w 535"/>
                <a:gd name="T43" fmla="*/ 479 h 479"/>
                <a:gd name="T44" fmla="*/ 224 w 535"/>
                <a:gd name="T45" fmla="*/ 476 h 479"/>
                <a:gd name="T46" fmla="*/ 183 w 535"/>
                <a:gd name="T47" fmla="*/ 467 h 479"/>
                <a:gd name="T48" fmla="*/ 145 w 535"/>
                <a:gd name="T49" fmla="*/ 453 h 479"/>
                <a:gd name="T50" fmla="*/ 110 w 535"/>
                <a:gd name="T51" fmla="*/ 433 h 479"/>
                <a:gd name="T52" fmla="*/ 79 w 535"/>
                <a:gd name="T53" fmla="*/ 410 h 479"/>
                <a:gd name="T54" fmla="*/ 52 w 535"/>
                <a:gd name="T55" fmla="*/ 381 h 479"/>
                <a:gd name="T56" fmla="*/ 30 w 535"/>
                <a:gd name="T57" fmla="*/ 350 h 479"/>
                <a:gd name="T58" fmla="*/ 14 w 535"/>
                <a:gd name="T59" fmla="*/ 316 h 479"/>
                <a:gd name="T60" fmla="*/ 4 w 535"/>
                <a:gd name="T61" fmla="*/ 279 h 479"/>
                <a:gd name="T62" fmla="*/ 0 w 535"/>
                <a:gd name="T63" fmla="*/ 240 h 479"/>
                <a:gd name="T64" fmla="*/ 4 w 535"/>
                <a:gd name="T65" fmla="*/ 201 h 479"/>
                <a:gd name="T66" fmla="*/ 14 w 535"/>
                <a:gd name="T67" fmla="*/ 164 h 479"/>
                <a:gd name="T68" fmla="*/ 30 w 535"/>
                <a:gd name="T69" fmla="*/ 130 h 479"/>
                <a:gd name="T70" fmla="*/ 52 w 535"/>
                <a:gd name="T71" fmla="*/ 99 h 479"/>
                <a:gd name="T72" fmla="*/ 79 w 535"/>
                <a:gd name="T73" fmla="*/ 71 h 479"/>
                <a:gd name="T74" fmla="*/ 110 w 535"/>
                <a:gd name="T75" fmla="*/ 47 h 479"/>
                <a:gd name="T76" fmla="*/ 145 w 535"/>
                <a:gd name="T77" fmla="*/ 27 h 479"/>
                <a:gd name="T78" fmla="*/ 183 w 535"/>
                <a:gd name="T79" fmla="*/ 12 h 479"/>
                <a:gd name="T80" fmla="*/ 224 w 535"/>
                <a:gd name="T81" fmla="*/ 3 h 479"/>
                <a:gd name="T82" fmla="*/ 267 w 535"/>
                <a:gd name="T83"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5" h="479">
                  <a:moveTo>
                    <a:pt x="267" y="0"/>
                  </a:moveTo>
                  <a:lnTo>
                    <a:pt x="267" y="0"/>
                  </a:lnTo>
                  <a:lnTo>
                    <a:pt x="311" y="3"/>
                  </a:lnTo>
                  <a:lnTo>
                    <a:pt x="352" y="12"/>
                  </a:lnTo>
                  <a:lnTo>
                    <a:pt x="390" y="27"/>
                  </a:lnTo>
                  <a:lnTo>
                    <a:pt x="425" y="47"/>
                  </a:lnTo>
                  <a:lnTo>
                    <a:pt x="456" y="71"/>
                  </a:lnTo>
                  <a:lnTo>
                    <a:pt x="483" y="99"/>
                  </a:lnTo>
                  <a:lnTo>
                    <a:pt x="504" y="130"/>
                  </a:lnTo>
                  <a:lnTo>
                    <a:pt x="521" y="164"/>
                  </a:lnTo>
                  <a:lnTo>
                    <a:pt x="531" y="201"/>
                  </a:lnTo>
                  <a:lnTo>
                    <a:pt x="535" y="240"/>
                  </a:lnTo>
                  <a:lnTo>
                    <a:pt x="531" y="279"/>
                  </a:lnTo>
                  <a:lnTo>
                    <a:pt x="521" y="316"/>
                  </a:lnTo>
                  <a:lnTo>
                    <a:pt x="504" y="350"/>
                  </a:lnTo>
                  <a:lnTo>
                    <a:pt x="483" y="381"/>
                  </a:lnTo>
                  <a:lnTo>
                    <a:pt x="456" y="410"/>
                  </a:lnTo>
                  <a:lnTo>
                    <a:pt x="425" y="433"/>
                  </a:lnTo>
                  <a:lnTo>
                    <a:pt x="390" y="453"/>
                  </a:lnTo>
                  <a:lnTo>
                    <a:pt x="352" y="467"/>
                  </a:lnTo>
                  <a:lnTo>
                    <a:pt x="311" y="476"/>
                  </a:lnTo>
                  <a:lnTo>
                    <a:pt x="267" y="479"/>
                  </a:lnTo>
                  <a:lnTo>
                    <a:pt x="224" y="476"/>
                  </a:lnTo>
                  <a:lnTo>
                    <a:pt x="183" y="467"/>
                  </a:lnTo>
                  <a:lnTo>
                    <a:pt x="145" y="453"/>
                  </a:lnTo>
                  <a:lnTo>
                    <a:pt x="110" y="433"/>
                  </a:lnTo>
                  <a:lnTo>
                    <a:pt x="79" y="410"/>
                  </a:lnTo>
                  <a:lnTo>
                    <a:pt x="52" y="381"/>
                  </a:lnTo>
                  <a:lnTo>
                    <a:pt x="30" y="350"/>
                  </a:lnTo>
                  <a:lnTo>
                    <a:pt x="14" y="316"/>
                  </a:lnTo>
                  <a:lnTo>
                    <a:pt x="4" y="279"/>
                  </a:lnTo>
                  <a:lnTo>
                    <a:pt x="0" y="240"/>
                  </a:lnTo>
                  <a:lnTo>
                    <a:pt x="4" y="201"/>
                  </a:lnTo>
                  <a:lnTo>
                    <a:pt x="14" y="164"/>
                  </a:lnTo>
                  <a:lnTo>
                    <a:pt x="30" y="130"/>
                  </a:lnTo>
                  <a:lnTo>
                    <a:pt x="52" y="99"/>
                  </a:lnTo>
                  <a:lnTo>
                    <a:pt x="79" y="71"/>
                  </a:lnTo>
                  <a:lnTo>
                    <a:pt x="110" y="47"/>
                  </a:lnTo>
                  <a:lnTo>
                    <a:pt x="145" y="27"/>
                  </a:lnTo>
                  <a:lnTo>
                    <a:pt x="183" y="12"/>
                  </a:lnTo>
                  <a:lnTo>
                    <a:pt x="224" y="3"/>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8" name="Freeform 113">
              <a:extLst>
                <a:ext uri="{FF2B5EF4-FFF2-40B4-BE49-F238E27FC236}">
                  <a16:creationId xmlns:a16="http://schemas.microsoft.com/office/drawing/2014/main" id="{7A791E87-3917-F5F5-8411-CC292DA06E00}"/>
                </a:ext>
              </a:extLst>
            </p:cNvPr>
            <p:cNvSpPr>
              <a:spLocks/>
            </p:cNvSpPr>
            <p:nvPr/>
          </p:nvSpPr>
          <p:spPr bwMode="auto">
            <a:xfrm>
              <a:off x="-873125" y="3206750"/>
              <a:ext cx="106362" cy="107950"/>
            </a:xfrm>
            <a:custGeom>
              <a:avLst/>
              <a:gdLst>
                <a:gd name="T0" fmla="*/ 267 w 535"/>
                <a:gd name="T1" fmla="*/ 0 h 480"/>
                <a:gd name="T2" fmla="*/ 311 w 535"/>
                <a:gd name="T3" fmla="*/ 5 h 480"/>
                <a:gd name="T4" fmla="*/ 352 w 535"/>
                <a:gd name="T5" fmla="*/ 14 h 480"/>
                <a:gd name="T6" fmla="*/ 390 w 535"/>
                <a:gd name="T7" fmla="*/ 28 h 480"/>
                <a:gd name="T8" fmla="*/ 425 w 535"/>
                <a:gd name="T9" fmla="*/ 48 h 480"/>
                <a:gd name="T10" fmla="*/ 456 w 535"/>
                <a:gd name="T11" fmla="*/ 71 h 480"/>
                <a:gd name="T12" fmla="*/ 483 w 535"/>
                <a:gd name="T13" fmla="*/ 99 h 480"/>
                <a:gd name="T14" fmla="*/ 504 w 535"/>
                <a:gd name="T15" fmla="*/ 130 h 480"/>
                <a:gd name="T16" fmla="*/ 521 w 535"/>
                <a:gd name="T17" fmla="*/ 165 h 480"/>
                <a:gd name="T18" fmla="*/ 531 w 535"/>
                <a:gd name="T19" fmla="*/ 202 h 480"/>
                <a:gd name="T20" fmla="*/ 535 w 535"/>
                <a:gd name="T21" fmla="*/ 241 h 480"/>
                <a:gd name="T22" fmla="*/ 531 w 535"/>
                <a:gd name="T23" fmla="*/ 280 h 480"/>
                <a:gd name="T24" fmla="*/ 521 w 535"/>
                <a:gd name="T25" fmla="*/ 316 h 480"/>
                <a:gd name="T26" fmla="*/ 504 w 535"/>
                <a:gd name="T27" fmla="*/ 350 h 480"/>
                <a:gd name="T28" fmla="*/ 483 w 535"/>
                <a:gd name="T29" fmla="*/ 382 h 480"/>
                <a:gd name="T30" fmla="*/ 456 w 535"/>
                <a:gd name="T31" fmla="*/ 410 h 480"/>
                <a:gd name="T32" fmla="*/ 425 w 535"/>
                <a:gd name="T33" fmla="*/ 434 h 480"/>
                <a:gd name="T34" fmla="*/ 390 w 535"/>
                <a:gd name="T35" fmla="*/ 453 h 480"/>
                <a:gd name="T36" fmla="*/ 352 w 535"/>
                <a:gd name="T37" fmla="*/ 468 h 480"/>
                <a:gd name="T38" fmla="*/ 311 w 535"/>
                <a:gd name="T39" fmla="*/ 477 h 480"/>
                <a:gd name="T40" fmla="*/ 267 w 535"/>
                <a:gd name="T41" fmla="*/ 480 h 480"/>
                <a:gd name="T42" fmla="*/ 224 w 535"/>
                <a:gd name="T43" fmla="*/ 477 h 480"/>
                <a:gd name="T44" fmla="*/ 183 w 535"/>
                <a:gd name="T45" fmla="*/ 468 h 480"/>
                <a:gd name="T46" fmla="*/ 145 w 535"/>
                <a:gd name="T47" fmla="*/ 453 h 480"/>
                <a:gd name="T48" fmla="*/ 110 w 535"/>
                <a:gd name="T49" fmla="*/ 434 h 480"/>
                <a:gd name="T50" fmla="*/ 79 w 535"/>
                <a:gd name="T51" fmla="*/ 410 h 480"/>
                <a:gd name="T52" fmla="*/ 52 w 535"/>
                <a:gd name="T53" fmla="*/ 382 h 480"/>
                <a:gd name="T54" fmla="*/ 30 w 535"/>
                <a:gd name="T55" fmla="*/ 350 h 480"/>
                <a:gd name="T56" fmla="*/ 14 w 535"/>
                <a:gd name="T57" fmla="*/ 316 h 480"/>
                <a:gd name="T58" fmla="*/ 4 w 535"/>
                <a:gd name="T59" fmla="*/ 280 h 480"/>
                <a:gd name="T60" fmla="*/ 0 w 535"/>
                <a:gd name="T61" fmla="*/ 241 h 480"/>
                <a:gd name="T62" fmla="*/ 4 w 535"/>
                <a:gd name="T63" fmla="*/ 202 h 480"/>
                <a:gd name="T64" fmla="*/ 14 w 535"/>
                <a:gd name="T65" fmla="*/ 165 h 480"/>
                <a:gd name="T66" fmla="*/ 30 w 535"/>
                <a:gd name="T67" fmla="*/ 130 h 480"/>
                <a:gd name="T68" fmla="*/ 52 w 535"/>
                <a:gd name="T69" fmla="*/ 99 h 480"/>
                <a:gd name="T70" fmla="*/ 79 w 535"/>
                <a:gd name="T71" fmla="*/ 71 h 480"/>
                <a:gd name="T72" fmla="*/ 110 w 535"/>
                <a:gd name="T73" fmla="*/ 48 h 480"/>
                <a:gd name="T74" fmla="*/ 145 w 535"/>
                <a:gd name="T75" fmla="*/ 28 h 480"/>
                <a:gd name="T76" fmla="*/ 183 w 535"/>
                <a:gd name="T77" fmla="*/ 14 h 480"/>
                <a:gd name="T78" fmla="*/ 224 w 535"/>
                <a:gd name="T79" fmla="*/ 5 h 480"/>
                <a:gd name="T80" fmla="*/ 267 w 535"/>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5" h="480">
                  <a:moveTo>
                    <a:pt x="267" y="0"/>
                  </a:moveTo>
                  <a:lnTo>
                    <a:pt x="311" y="5"/>
                  </a:lnTo>
                  <a:lnTo>
                    <a:pt x="352" y="14"/>
                  </a:lnTo>
                  <a:lnTo>
                    <a:pt x="390" y="28"/>
                  </a:lnTo>
                  <a:lnTo>
                    <a:pt x="425" y="48"/>
                  </a:lnTo>
                  <a:lnTo>
                    <a:pt x="456" y="71"/>
                  </a:lnTo>
                  <a:lnTo>
                    <a:pt x="483" y="99"/>
                  </a:lnTo>
                  <a:lnTo>
                    <a:pt x="504" y="130"/>
                  </a:lnTo>
                  <a:lnTo>
                    <a:pt x="521" y="165"/>
                  </a:lnTo>
                  <a:lnTo>
                    <a:pt x="531" y="202"/>
                  </a:lnTo>
                  <a:lnTo>
                    <a:pt x="535" y="241"/>
                  </a:lnTo>
                  <a:lnTo>
                    <a:pt x="531" y="280"/>
                  </a:lnTo>
                  <a:lnTo>
                    <a:pt x="521" y="316"/>
                  </a:lnTo>
                  <a:lnTo>
                    <a:pt x="504" y="350"/>
                  </a:lnTo>
                  <a:lnTo>
                    <a:pt x="483" y="382"/>
                  </a:lnTo>
                  <a:lnTo>
                    <a:pt x="456" y="410"/>
                  </a:lnTo>
                  <a:lnTo>
                    <a:pt x="425" y="434"/>
                  </a:lnTo>
                  <a:lnTo>
                    <a:pt x="390" y="453"/>
                  </a:lnTo>
                  <a:lnTo>
                    <a:pt x="352" y="468"/>
                  </a:lnTo>
                  <a:lnTo>
                    <a:pt x="311" y="477"/>
                  </a:lnTo>
                  <a:lnTo>
                    <a:pt x="267" y="480"/>
                  </a:lnTo>
                  <a:lnTo>
                    <a:pt x="224" y="477"/>
                  </a:lnTo>
                  <a:lnTo>
                    <a:pt x="183" y="468"/>
                  </a:lnTo>
                  <a:lnTo>
                    <a:pt x="145" y="453"/>
                  </a:lnTo>
                  <a:lnTo>
                    <a:pt x="110" y="434"/>
                  </a:lnTo>
                  <a:lnTo>
                    <a:pt x="79" y="410"/>
                  </a:lnTo>
                  <a:lnTo>
                    <a:pt x="52" y="382"/>
                  </a:lnTo>
                  <a:lnTo>
                    <a:pt x="30" y="350"/>
                  </a:lnTo>
                  <a:lnTo>
                    <a:pt x="14" y="316"/>
                  </a:lnTo>
                  <a:lnTo>
                    <a:pt x="4" y="280"/>
                  </a:lnTo>
                  <a:lnTo>
                    <a:pt x="0" y="241"/>
                  </a:lnTo>
                  <a:lnTo>
                    <a:pt x="4" y="202"/>
                  </a:lnTo>
                  <a:lnTo>
                    <a:pt x="14" y="165"/>
                  </a:lnTo>
                  <a:lnTo>
                    <a:pt x="30" y="130"/>
                  </a:lnTo>
                  <a:lnTo>
                    <a:pt x="52" y="99"/>
                  </a:lnTo>
                  <a:lnTo>
                    <a:pt x="79" y="71"/>
                  </a:lnTo>
                  <a:lnTo>
                    <a:pt x="110" y="48"/>
                  </a:lnTo>
                  <a:lnTo>
                    <a:pt x="145" y="28"/>
                  </a:lnTo>
                  <a:lnTo>
                    <a:pt x="183" y="14"/>
                  </a:lnTo>
                  <a:lnTo>
                    <a:pt x="224" y="5"/>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9" name="Freeform 114">
              <a:extLst>
                <a:ext uri="{FF2B5EF4-FFF2-40B4-BE49-F238E27FC236}">
                  <a16:creationId xmlns:a16="http://schemas.microsoft.com/office/drawing/2014/main" id="{D2B7F777-63EE-015F-0638-AD830489AA5E}"/>
                </a:ext>
              </a:extLst>
            </p:cNvPr>
            <p:cNvSpPr>
              <a:spLocks/>
            </p:cNvSpPr>
            <p:nvPr/>
          </p:nvSpPr>
          <p:spPr bwMode="auto">
            <a:xfrm>
              <a:off x="-584200" y="2909888"/>
              <a:ext cx="106362" cy="109538"/>
            </a:xfrm>
            <a:custGeom>
              <a:avLst/>
              <a:gdLst>
                <a:gd name="T0" fmla="*/ 266 w 534"/>
                <a:gd name="T1" fmla="*/ 0 h 480"/>
                <a:gd name="T2" fmla="*/ 310 w 534"/>
                <a:gd name="T3" fmla="*/ 4 h 480"/>
                <a:gd name="T4" fmla="*/ 351 w 534"/>
                <a:gd name="T5" fmla="*/ 13 h 480"/>
                <a:gd name="T6" fmla="*/ 389 w 534"/>
                <a:gd name="T7" fmla="*/ 28 h 480"/>
                <a:gd name="T8" fmla="*/ 424 w 534"/>
                <a:gd name="T9" fmla="*/ 47 h 480"/>
                <a:gd name="T10" fmla="*/ 455 w 534"/>
                <a:gd name="T11" fmla="*/ 71 h 480"/>
                <a:gd name="T12" fmla="*/ 482 w 534"/>
                <a:gd name="T13" fmla="*/ 99 h 480"/>
                <a:gd name="T14" fmla="*/ 504 w 534"/>
                <a:gd name="T15" fmla="*/ 130 h 480"/>
                <a:gd name="T16" fmla="*/ 520 w 534"/>
                <a:gd name="T17" fmla="*/ 165 h 480"/>
                <a:gd name="T18" fmla="*/ 531 w 534"/>
                <a:gd name="T19" fmla="*/ 201 h 480"/>
                <a:gd name="T20" fmla="*/ 534 w 534"/>
                <a:gd name="T21" fmla="*/ 241 h 480"/>
                <a:gd name="T22" fmla="*/ 531 w 534"/>
                <a:gd name="T23" fmla="*/ 280 h 480"/>
                <a:gd name="T24" fmla="*/ 520 w 534"/>
                <a:gd name="T25" fmla="*/ 316 h 480"/>
                <a:gd name="T26" fmla="*/ 504 w 534"/>
                <a:gd name="T27" fmla="*/ 351 h 480"/>
                <a:gd name="T28" fmla="*/ 482 w 534"/>
                <a:gd name="T29" fmla="*/ 382 h 480"/>
                <a:gd name="T30" fmla="*/ 455 w 534"/>
                <a:gd name="T31" fmla="*/ 411 h 480"/>
                <a:gd name="T32" fmla="*/ 424 w 534"/>
                <a:gd name="T33" fmla="*/ 434 h 480"/>
                <a:gd name="T34" fmla="*/ 389 w 534"/>
                <a:gd name="T35" fmla="*/ 454 h 480"/>
                <a:gd name="T36" fmla="*/ 351 w 534"/>
                <a:gd name="T37" fmla="*/ 468 h 480"/>
                <a:gd name="T38" fmla="*/ 310 w 534"/>
                <a:gd name="T39" fmla="*/ 477 h 480"/>
                <a:gd name="T40" fmla="*/ 266 w 534"/>
                <a:gd name="T41" fmla="*/ 480 h 480"/>
                <a:gd name="T42" fmla="*/ 224 w 534"/>
                <a:gd name="T43" fmla="*/ 477 h 480"/>
                <a:gd name="T44" fmla="*/ 182 w 534"/>
                <a:gd name="T45" fmla="*/ 468 h 480"/>
                <a:gd name="T46" fmla="*/ 144 w 534"/>
                <a:gd name="T47" fmla="*/ 454 h 480"/>
                <a:gd name="T48" fmla="*/ 109 w 534"/>
                <a:gd name="T49" fmla="*/ 434 h 480"/>
                <a:gd name="T50" fmla="*/ 78 w 534"/>
                <a:gd name="T51" fmla="*/ 411 h 480"/>
                <a:gd name="T52" fmla="*/ 51 w 534"/>
                <a:gd name="T53" fmla="*/ 382 h 480"/>
                <a:gd name="T54" fmla="*/ 30 w 534"/>
                <a:gd name="T55" fmla="*/ 351 h 480"/>
                <a:gd name="T56" fmla="*/ 13 w 534"/>
                <a:gd name="T57" fmla="*/ 316 h 480"/>
                <a:gd name="T58" fmla="*/ 3 w 534"/>
                <a:gd name="T59" fmla="*/ 280 h 480"/>
                <a:gd name="T60" fmla="*/ 0 w 534"/>
                <a:gd name="T61" fmla="*/ 241 h 480"/>
                <a:gd name="T62" fmla="*/ 3 w 534"/>
                <a:gd name="T63" fmla="*/ 201 h 480"/>
                <a:gd name="T64" fmla="*/ 13 w 534"/>
                <a:gd name="T65" fmla="*/ 165 h 480"/>
                <a:gd name="T66" fmla="*/ 30 w 534"/>
                <a:gd name="T67" fmla="*/ 130 h 480"/>
                <a:gd name="T68" fmla="*/ 51 w 534"/>
                <a:gd name="T69" fmla="*/ 99 h 480"/>
                <a:gd name="T70" fmla="*/ 78 w 534"/>
                <a:gd name="T71" fmla="*/ 71 h 480"/>
                <a:gd name="T72" fmla="*/ 109 w 534"/>
                <a:gd name="T73" fmla="*/ 47 h 480"/>
                <a:gd name="T74" fmla="*/ 144 w 534"/>
                <a:gd name="T75" fmla="*/ 28 h 480"/>
                <a:gd name="T76" fmla="*/ 182 w 534"/>
                <a:gd name="T77" fmla="*/ 13 h 480"/>
                <a:gd name="T78" fmla="*/ 224 w 534"/>
                <a:gd name="T79" fmla="*/ 4 h 480"/>
                <a:gd name="T80" fmla="*/ 266 w 534"/>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0">
                  <a:moveTo>
                    <a:pt x="266" y="0"/>
                  </a:moveTo>
                  <a:lnTo>
                    <a:pt x="310" y="4"/>
                  </a:lnTo>
                  <a:lnTo>
                    <a:pt x="351" y="13"/>
                  </a:lnTo>
                  <a:lnTo>
                    <a:pt x="389" y="28"/>
                  </a:lnTo>
                  <a:lnTo>
                    <a:pt x="424" y="47"/>
                  </a:lnTo>
                  <a:lnTo>
                    <a:pt x="455" y="71"/>
                  </a:lnTo>
                  <a:lnTo>
                    <a:pt x="482" y="99"/>
                  </a:lnTo>
                  <a:lnTo>
                    <a:pt x="504" y="130"/>
                  </a:lnTo>
                  <a:lnTo>
                    <a:pt x="520" y="165"/>
                  </a:lnTo>
                  <a:lnTo>
                    <a:pt x="531" y="201"/>
                  </a:lnTo>
                  <a:lnTo>
                    <a:pt x="534" y="241"/>
                  </a:lnTo>
                  <a:lnTo>
                    <a:pt x="531" y="280"/>
                  </a:lnTo>
                  <a:lnTo>
                    <a:pt x="520" y="316"/>
                  </a:lnTo>
                  <a:lnTo>
                    <a:pt x="504" y="351"/>
                  </a:lnTo>
                  <a:lnTo>
                    <a:pt x="482" y="382"/>
                  </a:lnTo>
                  <a:lnTo>
                    <a:pt x="455" y="411"/>
                  </a:lnTo>
                  <a:lnTo>
                    <a:pt x="424" y="434"/>
                  </a:lnTo>
                  <a:lnTo>
                    <a:pt x="389" y="454"/>
                  </a:lnTo>
                  <a:lnTo>
                    <a:pt x="351" y="468"/>
                  </a:lnTo>
                  <a:lnTo>
                    <a:pt x="310" y="477"/>
                  </a:lnTo>
                  <a:lnTo>
                    <a:pt x="266" y="480"/>
                  </a:lnTo>
                  <a:lnTo>
                    <a:pt x="224" y="477"/>
                  </a:lnTo>
                  <a:lnTo>
                    <a:pt x="182" y="468"/>
                  </a:lnTo>
                  <a:lnTo>
                    <a:pt x="144" y="454"/>
                  </a:lnTo>
                  <a:lnTo>
                    <a:pt x="109" y="434"/>
                  </a:lnTo>
                  <a:lnTo>
                    <a:pt x="78" y="411"/>
                  </a:lnTo>
                  <a:lnTo>
                    <a:pt x="51" y="382"/>
                  </a:lnTo>
                  <a:lnTo>
                    <a:pt x="30" y="351"/>
                  </a:lnTo>
                  <a:lnTo>
                    <a:pt x="13" y="316"/>
                  </a:lnTo>
                  <a:lnTo>
                    <a:pt x="3" y="280"/>
                  </a:lnTo>
                  <a:lnTo>
                    <a:pt x="0" y="241"/>
                  </a:lnTo>
                  <a:lnTo>
                    <a:pt x="3" y="201"/>
                  </a:lnTo>
                  <a:lnTo>
                    <a:pt x="13" y="165"/>
                  </a:lnTo>
                  <a:lnTo>
                    <a:pt x="30" y="130"/>
                  </a:lnTo>
                  <a:lnTo>
                    <a:pt x="51" y="99"/>
                  </a:lnTo>
                  <a:lnTo>
                    <a:pt x="78" y="71"/>
                  </a:lnTo>
                  <a:lnTo>
                    <a:pt x="109" y="47"/>
                  </a:lnTo>
                  <a:lnTo>
                    <a:pt x="144" y="28"/>
                  </a:lnTo>
                  <a:lnTo>
                    <a:pt x="182" y="13"/>
                  </a:lnTo>
                  <a:lnTo>
                    <a:pt x="224" y="4"/>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0" name="Freeform 115">
              <a:extLst>
                <a:ext uri="{FF2B5EF4-FFF2-40B4-BE49-F238E27FC236}">
                  <a16:creationId xmlns:a16="http://schemas.microsoft.com/office/drawing/2014/main" id="{0B1AFDAE-146C-9CF3-EAD8-451010957E93}"/>
                </a:ext>
              </a:extLst>
            </p:cNvPr>
            <p:cNvSpPr>
              <a:spLocks/>
            </p:cNvSpPr>
            <p:nvPr/>
          </p:nvSpPr>
          <p:spPr bwMode="auto">
            <a:xfrm>
              <a:off x="-1162050" y="2909888"/>
              <a:ext cx="106362" cy="109538"/>
            </a:xfrm>
            <a:custGeom>
              <a:avLst/>
              <a:gdLst>
                <a:gd name="T0" fmla="*/ 268 w 535"/>
                <a:gd name="T1" fmla="*/ 0 h 480"/>
                <a:gd name="T2" fmla="*/ 311 w 535"/>
                <a:gd name="T3" fmla="*/ 4 h 480"/>
                <a:gd name="T4" fmla="*/ 352 w 535"/>
                <a:gd name="T5" fmla="*/ 13 h 480"/>
                <a:gd name="T6" fmla="*/ 390 w 535"/>
                <a:gd name="T7" fmla="*/ 28 h 480"/>
                <a:gd name="T8" fmla="*/ 426 w 535"/>
                <a:gd name="T9" fmla="*/ 47 h 480"/>
                <a:gd name="T10" fmla="*/ 457 w 535"/>
                <a:gd name="T11" fmla="*/ 71 h 480"/>
                <a:gd name="T12" fmla="*/ 483 w 535"/>
                <a:gd name="T13" fmla="*/ 99 h 480"/>
                <a:gd name="T14" fmla="*/ 505 w 535"/>
                <a:gd name="T15" fmla="*/ 130 h 480"/>
                <a:gd name="T16" fmla="*/ 521 w 535"/>
                <a:gd name="T17" fmla="*/ 165 h 480"/>
                <a:gd name="T18" fmla="*/ 531 w 535"/>
                <a:gd name="T19" fmla="*/ 201 h 480"/>
                <a:gd name="T20" fmla="*/ 535 w 535"/>
                <a:gd name="T21" fmla="*/ 241 h 480"/>
                <a:gd name="T22" fmla="*/ 531 w 535"/>
                <a:gd name="T23" fmla="*/ 280 h 480"/>
                <a:gd name="T24" fmla="*/ 521 w 535"/>
                <a:gd name="T25" fmla="*/ 316 h 480"/>
                <a:gd name="T26" fmla="*/ 505 w 535"/>
                <a:gd name="T27" fmla="*/ 351 h 480"/>
                <a:gd name="T28" fmla="*/ 483 w 535"/>
                <a:gd name="T29" fmla="*/ 382 h 480"/>
                <a:gd name="T30" fmla="*/ 457 w 535"/>
                <a:gd name="T31" fmla="*/ 411 h 480"/>
                <a:gd name="T32" fmla="*/ 426 w 535"/>
                <a:gd name="T33" fmla="*/ 434 h 480"/>
                <a:gd name="T34" fmla="*/ 390 w 535"/>
                <a:gd name="T35" fmla="*/ 454 h 480"/>
                <a:gd name="T36" fmla="*/ 352 w 535"/>
                <a:gd name="T37" fmla="*/ 468 h 480"/>
                <a:gd name="T38" fmla="*/ 311 w 535"/>
                <a:gd name="T39" fmla="*/ 477 h 480"/>
                <a:gd name="T40" fmla="*/ 268 w 535"/>
                <a:gd name="T41" fmla="*/ 480 h 480"/>
                <a:gd name="T42" fmla="*/ 224 w 535"/>
                <a:gd name="T43" fmla="*/ 477 h 480"/>
                <a:gd name="T44" fmla="*/ 184 w 535"/>
                <a:gd name="T45" fmla="*/ 468 h 480"/>
                <a:gd name="T46" fmla="*/ 144 w 535"/>
                <a:gd name="T47" fmla="*/ 454 h 480"/>
                <a:gd name="T48" fmla="*/ 110 w 535"/>
                <a:gd name="T49" fmla="*/ 434 h 480"/>
                <a:gd name="T50" fmla="*/ 78 w 535"/>
                <a:gd name="T51" fmla="*/ 411 h 480"/>
                <a:gd name="T52" fmla="*/ 53 w 535"/>
                <a:gd name="T53" fmla="*/ 382 h 480"/>
                <a:gd name="T54" fmla="*/ 30 w 535"/>
                <a:gd name="T55" fmla="*/ 351 h 480"/>
                <a:gd name="T56" fmla="*/ 14 w 535"/>
                <a:gd name="T57" fmla="*/ 316 h 480"/>
                <a:gd name="T58" fmla="*/ 4 w 535"/>
                <a:gd name="T59" fmla="*/ 280 h 480"/>
                <a:gd name="T60" fmla="*/ 0 w 535"/>
                <a:gd name="T61" fmla="*/ 241 h 480"/>
                <a:gd name="T62" fmla="*/ 4 w 535"/>
                <a:gd name="T63" fmla="*/ 201 h 480"/>
                <a:gd name="T64" fmla="*/ 14 w 535"/>
                <a:gd name="T65" fmla="*/ 165 h 480"/>
                <a:gd name="T66" fmla="*/ 30 w 535"/>
                <a:gd name="T67" fmla="*/ 130 h 480"/>
                <a:gd name="T68" fmla="*/ 53 w 535"/>
                <a:gd name="T69" fmla="*/ 99 h 480"/>
                <a:gd name="T70" fmla="*/ 78 w 535"/>
                <a:gd name="T71" fmla="*/ 71 h 480"/>
                <a:gd name="T72" fmla="*/ 110 w 535"/>
                <a:gd name="T73" fmla="*/ 47 h 480"/>
                <a:gd name="T74" fmla="*/ 144 w 535"/>
                <a:gd name="T75" fmla="*/ 28 h 480"/>
                <a:gd name="T76" fmla="*/ 184 w 535"/>
                <a:gd name="T77" fmla="*/ 13 h 480"/>
                <a:gd name="T78" fmla="*/ 224 w 535"/>
                <a:gd name="T79" fmla="*/ 4 h 480"/>
                <a:gd name="T80" fmla="*/ 268 w 535"/>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5" h="480">
                  <a:moveTo>
                    <a:pt x="268" y="0"/>
                  </a:moveTo>
                  <a:lnTo>
                    <a:pt x="311" y="4"/>
                  </a:lnTo>
                  <a:lnTo>
                    <a:pt x="352" y="13"/>
                  </a:lnTo>
                  <a:lnTo>
                    <a:pt x="390" y="28"/>
                  </a:lnTo>
                  <a:lnTo>
                    <a:pt x="426" y="47"/>
                  </a:lnTo>
                  <a:lnTo>
                    <a:pt x="457" y="71"/>
                  </a:lnTo>
                  <a:lnTo>
                    <a:pt x="483" y="99"/>
                  </a:lnTo>
                  <a:lnTo>
                    <a:pt x="505" y="130"/>
                  </a:lnTo>
                  <a:lnTo>
                    <a:pt x="521" y="165"/>
                  </a:lnTo>
                  <a:lnTo>
                    <a:pt x="531" y="201"/>
                  </a:lnTo>
                  <a:lnTo>
                    <a:pt x="535" y="241"/>
                  </a:lnTo>
                  <a:lnTo>
                    <a:pt x="531" y="280"/>
                  </a:lnTo>
                  <a:lnTo>
                    <a:pt x="521" y="316"/>
                  </a:lnTo>
                  <a:lnTo>
                    <a:pt x="505" y="351"/>
                  </a:lnTo>
                  <a:lnTo>
                    <a:pt x="483" y="382"/>
                  </a:lnTo>
                  <a:lnTo>
                    <a:pt x="457" y="411"/>
                  </a:lnTo>
                  <a:lnTo>
                    <a:pt x="426" y="434"/>
                  </a:lnTo>
                  <a:lnTo>
                    <a:pt x="390" y="454"/>
                  </a:lnTo>
                  <a:lnTo>
                    <a:pt x="352" y="468"/>
                  </a:lnTo>
                  <a:lnTo>
                    <a:pt x="311" y="477"/>
                  </a:lnTo>
                  <a:lnTo>
                    <a:pt x="268" y="480"/>
                  </a:lnTo>
                  <a:lnTo>
                    <a:pt x="224" y="477"/>
                  </a:lnTo>
                  <a:lnTo>
                    <a:pt x="184" y="468"/>
                  </a:lnTo>
                  <a:lnTo>
                    <a:pt x="144" y="454"/>
                  </a:lnTo>
                  <a:lnTo>
                    <a:pt x="110" y="434"/>
                  </a:lnTo>
                  <a:lnTo>
                    <a:pt x="78" y="411"/>
                  </a:lnTo>
                  <a:lnTo>
                    <a:pt x="53" y="382"/>
                  </a:lnTo>
                  <a:lnTo>
                    <a:pt x="30" y="351"/>
                  </a:lnTo>
                  <a:lnTo>
                    <a:pt x="14" y="316"/>
                  </a:lnTo>
                  <a:lnTo>
                    <a:pt x="4" y="280"/>
                  </a:lnTo>
                  <a:lnTo>
                    <a:pt x="0" y="241"/>
                  </a:lnTo>
                  <a:lnTo>
                    <a:pt x="4" y="201"/>
                  </a:lnTo>
                  <a:lnTo>
                    <a:pt x="14" y="165"/>
                  </a:lnTo>
                  <a:lnTo>
                    <a:pt x="30" y="130"/>
                  </a:lnTo>
                  <a:lnTo>
                    <a:pt x="53" y="99"/>
                  </a:lnTo>
                  <a:lnTo>
                    <a:pt x="78" y="71"/>
                  </a:lnTo>
                  <a:lnTo>
                    <a:pt x="110" y="47"/>
                  </a:lnTo>
                  <a:lnTo>
                    <a:pt x="144" y="28"/>
                  </a:lnTo>
                  <a:lnTo>
                    <a:pt x="184" y="13"/>
                  </a:lnTo>
                  <a:lnTo>
                    <a:pt x="224" y="4"/>
                  </a:lnTo>
                  <a:lnTo>
                    <a:pt x="26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1" name="Freeform 116">
              <a:extLst>
                <a:ext uri="{FF2B5EF4-FFF2-40B4-BE49-F238E27FC236}">
                  <a16:creationId xmlns:a16="http://schemas.microsoft.com/office/drawing/2014/main" id="{FF18B60D-676D-9D33-82B9-6C051609902E}"/>
                </a:ext>
              </a:extLst>
            </p:cNvPr>
            <p:cNvSpPr>
              <a:spLocks/>
            </p:cNvSpPr>
            <p:nvPr/>
          </p:nvSpPr>
          <p:spPr bwMode="auto">
            <a:xfrm>
              <a:off x="-1041400" y="2738438"/>
              <a:ext cx="441325" cy="452438"/>
            </a:xfrm>
            <a:custGeom>
              <a:avLst/>
              <a:gdLst>
                <a:gd name="T0" fmla="*/ 1222 w 2224"/>
                <a:gd name="T1" fmla="*/ 181 h 1997"/>
                <a:gd name="T2" fmla="*/ 1148 w 2224"/>
                <a:gd name="T3" fmla="*/ 523 h 1997"/>
                <a:gd name="T4" fmla="*/ 1263 w 2224"/>
                <a:gd name="T5" fmla="*/ 541 h 1997"/>
                <a:gd name="T6" fmla="*/ 1368 w 2224"/>
                <a:gd name="T7" fmla="*/ 580 h 1997"/>
                <a:gd name="T8" fmla="*/ 1463 w 2224"/>
                <a:gd name="T9" fmla="*/ 638 h 1997"/>
                <a:gd name="T10" fmla="*/ 1678 w 2224"/>
                <a:gd name="T11" fmla="*/ 350 h 1997"/>
                <a:gd name="T12" fmla="*/ 1833 w 2224"/>
                <a:gd name="T13" fmla="*/ 491 h 1997"/>
                <a:gd name="T14" fmla="*/ 1514 w 2224"/>
                <a:gd name="T15" fmla="*/ 682 h 1997"/>
                <a:gd name="T16" fmla="*/ 1581 w 2224"/>
                <a:gd name="T17" fmla="*/ 766 h 1997"/>
                <a:gd name="T18" fmla="*/ 1627 w 2224"/>
                <a:gd name="T19" fmla="*/ 862 h 1997"/>
                <a:gd name="T20" fmla="*/ 1650 w 2224"/>
                <a:gd name="T21" fmla="*/ 967 h 1997"/>
                <a:gd name="T22" fmla="*/ 2023 w 2224"/>
                <a:gd name="T23" fmla="*/ 899 h 1997"/>
                <a:gd name="T24" fmla="*/ 2023 w 2224"/>
                <a:gd name="T25" fmla="*/ 1098 h 1997"/>
                <a:gd name="T26" fmla="*/ 1651 w 2224"/>
                <a:gd name="T27" fmla="*/ 1031 h 1997"/>
                <a:gd name="T28" fmla="*/ 1636 w 2224"/>
                <a:gd name="T29" fmla="*/ 1123 h 1997"/>
                <a:gd name="T30" fmla="*/ 1603 w 2224"/>
                <a:gd name="T31" fmla="*/ 1210 h 1997"/>
                <a:gd name="T32" fmla="*/ 1553 w 2224"/>
                <a:gd name="T33" fmla="*/ 1287 h 1997"/>
                <a:gd name="T34" fmla="*/ 1781 w 2224"/>
                <a:gd name="T35" fmla="*/ 1554 h 1997"/>
                <a:gd name="T36" fmla="*/ 1897 w 2224"/>
                <a:gd name="T37" fmla="*/ 1705 h 1997"/>
                <a:gd name="T38" fmla="*/ 1730 w 2224"/>
                <a:gd name="T39" fmla="*/ 1599 h 1997"/>
                <a:gd name="T40" fmla="*/ 1433 w 2224"/>
                <a:gd name="T41" fmla="*/ 1397 h 1997"/>
                <a:gd name="T42" fmla="*/ 1347 w 2224"/>
                <a:gd name="T43" fmla="*/ 1444 h 1997"/>
                <a:gd name="T44" fmla="*/ 1251 w 2224"/>
                <a:gd name="T45" fmla="*/ 1476 h 1997"/>
                <a:gd name="T46" fmla="*/ 1148 w 2224"/>
                <a:gd name="T47" fmla="*/ 1491 h 1997"/>
                <a:gd name="T48" fmla="*/ 1222 w 2224"/>
                <a:gd name="T49" fmla="*/ 1816 h 1997"/>
                <a:gd name="T50" fmla="*/ 1001 w 2224"/>
                <a:gd name="T51" fmla="*/ 1816 h 1997"/>
                <a:gd name="T52" fmla="*/ 1076 w 2224"/>
                <a:gd name="T53" fmla="*/ 1491 h 1997"/>
                <a:gd name="T54" fmla="*/ 972 w 2224"/>
                <a:gd name="T55" fmla="*/ 1476 h 1997"/>
                <a:gd name="T56" fmla="*/ 876 w 2224"/>
                <a:gd name="T57" fmla="*/ 1444 h 1997"/>
                <a:gd name="T58" fmla="*/ 788 w 2224"/>
                <a:gd name="T59" fmla="*/ 1397 h 1997"/>
                <a:gd name="T60" fmla="*/ 492 w 2224"/>
                <a:gd name="T61" fmla="*/ 1599 h 1997"/>
                <a:gd name="T62" fmla="*/ 324 w 2224"/>
                <a:gd name="T63" fmla="*/ 1705 h 1997"/>
                <a:gd name="T64" fmla="*/ 442 w 2224"/>
                <a:gd name="T65" fmla="*/ 1554 h 1997"/>
                <a:gd name="T66" fmla="*/ 665 w 2224"/>
                <a:gd name="T67" fmla="*/ 1280 h 1997"/>
                <a:gd name="T68" fmla="*/ 609 w 2224"/>
                <a:gd name="T69" fmla="*/ 1189 h 1997"/>
                <a:gd name="T70" fmla="*/ 578 w 2224"/>
                <a:gd name="T71" fmla="*/ 1086 h 1997"/>
                <a:gd name="T72" fmla="*/ 201 w 2224"/>
                <a:gd name="T73" fmla="*/ 1031 h 1997"/>
                <a:gd name="T74" fmla="*/ 0 w 2224"/>
                <a:gd name="T75" fmla="*/ 999 h 1997"/>
                <a:gd name="T76" fmla="*/ 201 w 2224"/>
                <a:gd name="T77" fmla="*/ 967 h 1997"/>
                <a:gd name="T78" fmla="*/ 581 w 2224"/>
                <a:gd name="T79" fmla="*/ 912 h 1997"/>
                <a:gd name="T80" fmla="*/ 616 w 2224"/>
                <a:gd name="T81" fmla="*/ 812 h 1997"/>
                <a:gd name="T82" fmla="*/ 673 w 2224"/>
                <a:gd name="T83" fmla="*/ 722 h 1997"/>
                <a:gd name="T84" fmla="*/ 442 w 2224"/>
                <a:gd name="T85" fmla="*/ 443 h 1997"/>
                <a:gd name="T86" fmla="*/ 324 w 2224"/>
                <a:gd name="T87" fmla="*/ 293 h 1997"/>
                <a:gd name="T88" fmla="*/ 492 w 2224"/>
                <a:gd name="T89" fmla="*/ 397 h 1997"/>
                <a:gd name="T90" fmla="*/ 805 w 2224"/>
                <a:gd name="T91" fmla="*/ 607 h 1997"/>
                <a:gd name="T92" fmla="*/ 905 w 2224"/>
                <a:gd name="T93" fmla="*/ 558 h 1997"/>
                <a:gd name="T94" fmla="*/ 1017 w 2224"/>
                <a:gd name="T95" fmla="*/ 529 h 1997"/>
                <a:gd name="T96" fmla="*/ 1076 w 2224"/>
                <a:gd name="T97" fmla="*/ 181 h 1997"/>
                <a:gd name="T98" fmla="*/ 1111 w 2224"/>
                <a:gd name="T99" fmla="*/ 0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24" h="1997">
                  <a:moveTo>
                    <a:pt x="1111" y="0"/>
                  </a:moveTo>
                  <a:lnTo>
                    <a:pt x="1222" y="181"/>
                  </a:lnTo>
                  <a:lnTo>
                    <a:pt x="1148" y="181"/>
                  </a:lnTo>
                  <a:lnTo>
                    <a:pt x="1148" y="523"/>
                  </a:lnTo>
                  <a:lnTo>
                    <a:pt x="1206" y="529"/>
                  </a:lnTo>
                  <a:lnTo>
                    <a:pt x="1263" y="541"/>
                  </a:lnTo>
                  <a:lnTo>
                    <a:pt x="1317" y="558"/>
                  </a:lnTo>
                  <a:lnTo>
                    <a:pt x="1368" y="580"/>
                  </a:lnTo>
                  <a:lnTo>
                    <a:pt x="1418" y="607"/>
                  </a:lnTo>
                  <a:lnTo>
                    <a:pt x="1463" y="638"/>
                  </a:lnTo>
                  <a:lnTo>
                    <a:pt x="1730" y="397"/>
                  </a:lnTo>
                  <a:lnTo>
                    <a:pt x="1678" y="350"/>
                  </a:lnTo>
                  <a:lnTo>
                    <a:pt x="1897" y="293"/>
                  </a:lnTo>
                  <a:lnTo>
                    <a:pt x="1833" y="491"/>
                  </a:lnTo>
                  <a:lnTo>
                    <a:pt x="1781" y="443"/>
                  </a:lnTo>
                  <a:lnTo>
                    <a:pt x="1514" y="682"/>
                  </a:lnTo>
                  <a:lnTo>
                    <a:pt x="1550" y="722"/>
                  </a:lnTo>
                  <a:lnTo>
                    <a:pt x="1581" y="766"/>
                  </a:lnTo>
                  <a:lnTo>
                    <a:pt x="1607" y="813"/>
                  </a:lnTo>
                  <a:lnTo>
                    <a:pt x="1627" y="862"/>
                  </a:lnTo>
                  <a:lnTo>
                    <a:pt x="1642" y="913"/>
                  </a:lnTo>
                  <a:lnTo>
                    <a:pt x="1650" y="967"/>
                  </a:lnTo>
                  <a:lnTo>
                    <a:pt x="2023" y="967"/>
                  </a:lnTo>
                  <a:lnTo>
                    <a:pt x="2023" y="899"/>
                  </a:lnTo>
                  <a:lnTo>
                    <a:pt x="2224" y="999"/>
                  </a:lnTo>
                  <a:lnTo>
                    <a:pt x="2023" y="1098"/>
                  </a:lnTo>
                  <a:lnTo>
                    <a:pt x="2023" y="1031"/>
                  </a:lnTo>
                  <a:lnTo>
                    <a:pt x="1651" y="1031"/>
                  </a:lnTo>
                  <a:lnTo>
                    <a:pt x="1646" y="1078"/>
                  </a:lnTo>
                  <a:lnTo>
                    <a:pt x="1636" y="1123"/>
                  </a:lnTo>
                  <a:lnTo>
                    <a:pt x="1622" y="1168"/>
                  </a:lnTo>
                  <a:lnTo>
                    <a:pt x="1603" y="1210"/>
                  </a:lnTo>
                  <a:lnTo>
                    <a:pt x="1580" y="1249"/>
                  </a:lnTo>
                  <a:lnTo>
                    <a:pt x="1553" y="1287"/>
                  </a:lnTo>
                  <a:lnTo>
                    <a:pt x="1522" y="1322"/>
                  </a:lnTo>
                  <a:lnTo>
                    <a:pt x="1781" y="1554"/>
                  </a:lnTo>
                  <a:lnTo>
                    <a:pt x="1833" y="1506"/>
                  </a:lnTo>
                  <a:lnTo>
                    <a:pt x="1897" y="1705"/>
                  </a:lnTo>
                  <a:lnTo>
                    <a:pt x="1678" y="1646"/>
                  </a:lnTo>
                  <a:lnTo>
                    <a:pt x="1730" y="1599"/>
                  </a:lnTo>
                  <a:lnTo>
                    <a:pt x="1473" y="1369"/>
                  </a:lnTo>
                  <a:lnTo>
                    <a:pt x="1433" y="1397"/>
                  </a:lnTo>
                  <a:lnTo>
                    <a:pt x="1391" y="1422"/>
                  </a:lnTo>
                  <a:lnTo>
                    <a:pt x="1347" y="1444"/>
                  </a:lnTo>
                  <a:lnTo>
                    <a:pt x="1300" y="1462"/>
                  </a:lnTo>
                  <a:lnTo>
                    <a:pt x="1251" y="1476"/>
                  </a:lnTo>
                  <a:lnTo>
                    <a:pt x="1200" y="1485"/>
                  </a:lnTo>
                  <a:lnTo>
                    <a:pt x="1148" y="1491"/>
                  </a:lnTo>
                  <a:lnTo>
                    <a:pt x="1148" y="1816"/>
                  </a:lnTo>
                  <a:lnTo>
                    <a:pt x="1222" y="1816"/>
                  </a:lnTo>
                  <a:lnTo>
                    <a:pt x="1111" y="1997"/>
                  </a:lnTo>
                  <a:lnTo>
                    <a:pt x="1001" y="1816"/>
                  </a:lnTo>
                  <a:lnTo>
                    <a:pt x="1076" y="1816"/>
                  </a:lnTo>
                  <a:lnTo>
                    <a:pt x="1076" y="1491"/>
                  </a:lnTo>
                  <a:lnTo>
                    <a:pt x="1022" y="1485"/>
                  </a:lnTo>
                  <a:lnTo>
                    <a:pt x="972" y="1476"/>
                  </a:lnTo>
                  <a:lnTo>
                    <a:pt x="923" y="1462"/>
                  </a:lnTo>
                  <a:lnTo>
                    <a:pt x="876" y="1444"/>
                  </a:lnTo>
                  <a:lnTo>
                    <a:pt x="831" y="1422"/>
                  </a:lnTo>
                  <a:lnTo>
                    <a:pt x="788" y="1397"/>
                  </a:lnTo>
                  <a:lnTo>
                    <a:pt x="749" y="1369"/>
                  </a:lnTo>
                  <a:lnTo>
                    <a:pt x="492" y="1599"/>
                  </a:lnTo>
                  <a:lnTo>
                    <a:pt x="546" y="1647"/>
                  </a:lnTo>
                  <a:lnTo>
                    <a:pt x="324" y="1705"/>
                  </a:lnTo>
                  <a:lnTo>
                    <a:pt x="389" y="1506"/>
                  </a:lnTo>
                  <a:lnTo>
                    <a:pt x="442" y="1554"/>
                  </a:lnTo>
                  <a:lnTo>
                    <a:pt x="700" y="1321"/>
                  </a:lnTo>
                  <a:lnTo>
                    <a:pt x="665" y="1280"/>
                  </a:lnTo>
                  <a:lnTo>
                    <a:pt x="635" y="1236"/>
                  </a:lnTo>
                  <a:lnTo>
                    <a:pt x="609" y="1189"/>
                  </a:lnTo>
                  <a:lnTo>
                    <a:pt x="590" y="1138"/>
                  </a:lnTo>
                  <a:lnTo>
                    <a:pt x="578" y="1086"/>
                  </a:lnTo>
                  <a:lnTo>
                    <a:pt x="571" y="1031"/>
                  </a:lnTo>
                  <a:lnTo>
                    <a:pt x="201" y="1031"/>
                  </a:lnTo>
                  <a:lnTo>
                    <a:pt x="201" y="1098"/>
                  </a:lnTo>
                  <a:lnTo>
                    <a:pt x="0" y="999"/>
                  </a:lnTo>
                  <a:lnTo>
                    <a:pt x="201" y="899"/>
                  </a:lnTo>
                  <a:lnTo>
                    <a:pt x="201" y="967"/>
                  </a:lnTo>
                  <a:lnTo>
                    <a:pt x="572" y="967"/>
                  </a:lnTo>
                  <a:lnTo>
                    <a:pt x="581" y="912"/>
                  </a:lnTo>
                  <a:lnTo>
                    <a:pt x="596" y="861"/>
                  </a:lnTo>
                  <a:lnTo>
                    <a:pt x="616" y="812"/>
                  </a:lnTo>
                  <a:lnTo>
                    <a:pt x="641" y="765"/>
                  </a:lnTo>
                  <a:lnTo>
                    <a:pt x="673" y="722"/>
                  </a:lnTo>
                  <a:lnTo>
                    <a:pt x="709" y="682"/>
                  </a:lnTo>
                  <a:lnTo>
                    <a:pt x="442" y="443"/>
                  </a:lnTo>
                  <a:lnTo>
                    <a:pt x="389" y="491"/>
                  </a:lnTo>
                  <a:lnTo>
                    <a:pt x="324" y="293"/>
                  </a:lnTo>
                  <a:lnTo>
                    <a:pt x="546" y="350"/>
                  </a:lnTo>
                  <a:lnTo>
                    <a:pt x="492" y="397"/>
                  </a:lnTo>
                  <a:lnTo>
                    <a:pt x="760" y="638"/>
                  </a:lnTo>
                  <a:lnTo>
                    <a:pt x="805" y="607"/>
                  </a:lnTo>
                  <a:lnTo>
                    <a:pt x="853" y="580"/>
                  </a:lnTo>
                  <a:lnTo>
                    <a:pt x="905" y="558"/>
                  </a:lnTo>
                  <a:lnTo>
                    <a:pt x="960" y="541"/>
                  </a:lnTo>
                  <a:lnTo>
                    <a:pt x="1017" y="529"/>
                  </a:lnTo>
                  <a:lnTo>
                    <a:pt x="1076" y="523"/>
                  </a:lnTo>
                  <a:lnTo>
                    <a:pt x="1076" y="181"/>
                  </a:lnTo>
                  <a:lnTo>
                    <a:pt x="1001" y="181"/>
                  </a:lnTo>
                  <a:lnTo>
                    <a:pt x="11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2" name="Freeform 117">
              <a:extLst>
                <a:ext uri="{FF2B5EF4-FFF2-40B4-BE49-F238E27FC236}">
                  <a16:creationId xmlns:a16="http://schemas.microsoft.com/office/drawing/2014/main" id="{E8A4095F-0F75-D3A8-0620-27753BF9D7CD}"/>
                </a:ext>
              </a:extLst>
            </p:cNvPr>
            <p:cNvSpPr>
              <a:spLocks/>
            </p:cNvSpPr>
            <p:nvPr/>
          </p:nvSpPr>
          <p:spPr bwMode="auto">
            <a:xfrm>
              <a:off x="-668338" y="2700338"/>
              <a:ext cx="104775" cy="109538"/>
            </a:xfrm>
            <a:custGeom>
              <a:avLst/>
              <a:gdLst>
                <a:gd name="T0" fmla="*/ 267 w 534"/>
                <a:gd name="T1" fmla="*/ 0 h 479"/>
                <a:gd name="T2" fmla="*/ 310 w 534"/>
                <a:gd name="T3" fmla="*/ 3 h 479"/>
                <a:gd name="T4" fmla="*/ 351 w 534"/>
                <a:gd name="T5" fmla="*/ 12 h 479"/>
                <a:gd name="T6" fmla="*/ 390 w 534"/>
                <a:gd name="T7" fmla="*/ 27 h 479"/>
                <a:gd name="T8" fmla="*/ 424 w 534"/>
                <a:gd name="T9" fmla="*/ 47 h 479"/>
                <a:gd name="T10" fmla="*/ 456 w 534"/>
                <a:gd name="T11" fmla="*/ 71 h 479"/>
                <a:gd name="T12" fmla="*/ 483 w 534"/>
                <a:gd name="T13" fmla="*/ 98 h 479"/>
                <a:gd name="T14" fmla="*/ 504 w 534"/>
                <a:gd name="T15" fmla="*/ 129 h 479"/>
                <a:gd name="T16" fmla="*/ 521 w 534"/>
                <a:gd name="T17" fmla="*/ 164 h 479"/>
                <a:gd name="T18" fmla="*/ 531 w 534"/>
                <a:gd name="T19" fmla="*/ 200 h 479"/>
                <a:gd name="T20" fmla="*/ 534 w 534"/>
                <a:gd name="T21" fmla="*/ 240 h 479"/>
                <a:gd name="T22" fmla="*/ 531 w 534"/>
                <a:gd name="T23" fmla="*/ 278 h 479"/>
                <a:gd name="T24" fmla="*/ 521 w 534"/>
                <a:gd name="T25" fmla="*/ 315 h 479"/>
                <a:gd name="T26" fmla="*/ 504 w 534"/>
                <a:gd name="T27" fmla="*/ 349 h 479"/>
                <a:gd name="T28" fmla="*/ 483 w 534"/>
                <a:gd name="T29" fmla="*/ 380 h 479"/>
                <a:gd name="T30" fmla="*/ 456 w 534"/>
                <a:gd name="T31" fmla="*/ 409 h 479"/>
                <a:gd name="T32" fmla="*/ 424 w 534"/>
                <a:gd name="T33" fmla="*/ 433 h 479"/>
                <a:gd name="T34" fmla="*/ 390 w 534"/>
                <a:gd name="T35" fmla="*/ 453 h 479"/>
                <a:gd name="T36" fmla="*/ 351 w 534"/>
                <a:gd name="T37" fmla="*/ 467 h 479"/>
                <a:gd name="T38" fmla="*/ 310 w 534"/>
                <a:gd name="T39" fmla="*/ 476 h 479"/>
                <a:gd name="T40" fmla="*/ 267 w 534"/>
                <a:gd name="T41" fmla="*/ 479 h 479"/>
                <a:gd name="T42" fmla="*/ 224 w 534"/>
                <a:gd name="T43" fmla="*/ 476 h 479"/>
                <a:gd name="T44" fmla="*/ 182 w 534"/>
                <a:gd name="T45" fmla="*/ 467 h 479"/>
                <a:gd name="T46" fmla="*/ 144 w 534"/>
                <a:gd name="T47" fmla="*/ 453 h 479"/>
                <a:gd name="T48" fmla="*/ 110 w 534"/>
                <a:gd name="T49" fmla="*/ 433 h 479"/>
                <a:gd name="T50" fmla="*/ 78 w 534"/>
                <a:gd name="T51" fmla="*/ 409 h 479"/>
                <a:gd name="T52" fmla="*/ 51 w 534"/>
                <a:gd name="T53" fmla="*/ 380 h 479"/>
                <a:gd name="T54" fmla="*/ 30 w 534"/>
                <a:gd name="T55" fmla="*/ 349 h 479"/>
                <a:gd name="T56" fmla="*/ 13 w 534"/>
                <a:gd name="T57" fmla="*/ 315 h 479"/>
                <a:gd name="T58" fmla="*/ 3 w 534"/>
                <a:gd name="T59" fmla="*/ 278 h 479"/>
                <a:gd name="T60" fmla="*/ 0 w 534"/>
                <a:gd name="T61" fmla="*/ 240 h 479"/>
                <a:gd name="T62" fmla="*/ 3 w 534"/>
                <a:gd name="T63" fmla="*/ 200 h 479"/>
                <a:gd name="T64" fmla="*/ 13 w 534"/>
                <a:gd name="T65" fmla="*/ 164 h 479"/>
                <a:gd name="T66" fmla="*/ 30 w 534"/>
                <a:gd name="T67" fmla="*/ 129 h 479"/>
                <a:gd name="T68" fmla="*/ 51 w 534"/>
                <a:gd name="T69" fmla="*/ 98 h 479"/>
                <a:gd name="T70" fmla="*/ 78 w 534"/>
                <a:gd name="T71" fmla="*/ 71 h 479"/>
                <a:gd name="T72" fmla="*/ 110 w 534"/>
                <a:gd name="T73" fmla="*/ 47 h 479"/>
                <a:gd name="T74" fmla="*/ 144 w 534"/>
                <a:gd name="T75" fmla="*/ 27 h 479"/>
                <a:gd name="T76" fmla="*/ 182 w 534"/>
                <a:gd name="T77" fmla="*/ 12 h 479"/>
                <a:gd name="T78" fmla="*/ 224 w 534"/>
                <a:gd name="T79" fmla="*/ 3 h 479"/>
                <a:gd name="T80" fmla="*/ 267 w 534"/>
                <a:gd name="T81"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79">
                  <a:moveTo>
                    <a:pt x="267" y="0"/>
                  </a:moveTo>
                  <a:lnTo>
                    <a:pt x="310" y="3"/>
                  </a:lnTo>
                  <a:lnTo>
                    <a:pt x="351" y="12"/>
                  </a:lnTo>
                  <a:lnTo>
                    <a:pt x="390" y="27"/>
                  </a:lnTo>
                  <a:lnTo>
                    <a:pt x="424" y="47"/>
                  </a:lnTo>
                  <a:lnTo>
                    <a:pt x="456" y="71"/>
                  </a:lnTo>
                  <a:lnTo>
                    <a:pt x="483" y="98"/>
                  </a:lnTo>
                  <a:lnTo>
                    <a:pt x="504" y="129"/>
                  </a:lnTo>
                  <a:lnTo>
                    <a:pt x="521" y="164"/>
                  </a:lnTo>
                  <a:lnTo>
                    <a:pt x="531" y="200"/>
                  </a:lnTo>
                  <a:lnTo>
                    <a:pt x="534" y="240"/>
                  </a:lnTo>
                  <a:lnTo>
                    <a:pt x="531" y="278"/>
                  </a:lnTo>
                  <a:lnTo>
                    <a:pt x="521" y="315"/>
                  </a:lnTo>
                  <a:lnTo>
                    <a:pt x="504" y="349"/>
                  </a:lnTo>
                  <a:lnTo>
                    <a:pt x="483" y="380"/>
                  </a:lnTo>
                  <a:lnTo>
                    <a:pt x="456" y="409"/>
                  </a:lnTo>
                  <a:lnTo>
                    <a:pt x="424" y="433"/>
                  </a:lnTo>
                  <a:lnTo>
                    <a:pt x="390" y="453"/>
                  </a:lnTo>
                  <a:lnTo>
                    <a:pt x="351" y="467"/>
                  </a:lnTo>
                  <a:lnTo>
                    <a:pt x="310" y="476"/>
                  </a:lnTo>
                  <a:lnTo>
                    <a:pt x="267" y="479"/>
                  </a:lnTo>
                  <a:lnTo>
                    <a:pt x="224" y="476"/>
                  </a:lnTo>
                  <a:lnTo>
                    <a:pt x="182" y="467"/>
                  </a:lnTo>
                  <a:lnTo>
                    <a:pt x="144" y="453"/>
                  </a:lnTo>
                  <a:lnTo>
                    <a:pt x="110" y="433"/>
                  </a:lnTo>
                  <a:lnTo>
                    <a:pt x="78" y="409"/>
                  </a:lnTo>
                  <a:lnTo>
                    <a:pt x="51" y="380"/>
                  </a:lnTo>
                  <a:lnTo>
                    <a:pt x="30" y="349"/>
                  </a:lnTo>
                  <a:lnTo>
                    <a:pt x="13" y="315"/>
                  </a:lnTo>
                  <a:lnTo>
                    <a:pt x="3" y="278"/>
                  </a:lnTo>
                  <a:lnTo>
                    <a:pt x="0" y="240"/>
                  </a:lnTo>
                  <a:lnTo>
                    <a:pt x="3" y="200"/>
                  </a:lnTo>
                  <a:lnTo>
                    <a:pt x="13" y="164"/>
                  </a:lnTo>
                  <a:lnTo>
                    <a:pt x="30" y="129"/>
                  </a:lnTo>
                  <a:lnTo>
                    <a:pt x="51" y="98"/>
                  </a:lnTo>
                  <a:lnTo>
                    <a:pt x="78" y="71"/>
                  </a:lnTo>
                  <a:lnTo>
                    <a:pt x="110" y="47"/>
                  </a:lnTo>
                  <a:lnTo>
                    <a:pt x="144" y="27"/>
                  </a:lnTo>
                  <a:lnTo>
                    <a:pt x="182" y="12"/>
                  </a:lnTo>
                  <a:lnTo>
                    <a:pt x="224" y="3"/>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3" name="Freeform 118">
              <a:extLst>
                <a:ext uri="{FF2B5EF4-FFF2-40B4-BE49-F238E27FC236}">
                  <a16:creationId xmlns:a16="http://schemas.microsoft.com/office/drawing/2014/main" id="{B6BF7233-6D79-A2E3-0AB1-8DC09590C622}"/>
                </a:ext>
              </a:extLst>
            </p:cNvPr>
            <p:cNvSpPr>
              <a:spLocks/>
            </p:cNvSpPr>
            <p:nvPr/>
          </p:nvSpPr>
          <p:spPr bwMode="auto">
            <a:xfrm>
              <a:off x="-1077913" y="3119438"/>
              <a:ext cx="106362" cy="109538"/>
            </a:xfrm>
            <a:custGeom>
              <a:avLst/>
              <a:gdLst>
                <a:gd name="T0" fmla="*/ 266 w 534"/>
                <a:gd name="T1" fmla="*/ 0 h 481"/>
                <a:gd name="T2" fmla="*/ 310 w 534"/>
                <a:gd name="T3" fmla="*/ 4 h 481"/>
                <a:gd name="T4" fmla="*/ 351 w 534"/>
                <a:gd name="T5" fmla="*/ 13 h 481"/>
                <a:gd name="T6" fmla="*/ 390 w 534"/>
                <a:gd name="T7" fmla="*/ 28 h 481"/>
                <a:gd name="T8" fmla="*/ 424 w 534"/>
                <a:gd name="T9" fmla="*/ 48 h 481"/>
                <a:gd name="T10" fmla="*/ 456 w 534"/>
                <a:gd name="T11" fmla="*/ 71 h 481"/>
                <a:gd name="T12" fmla="*/ 483 w 534"/>
                <a:gd name="T13" fmla="*/ 99 h 481"/>
                <a:gd name="T14" fmla="*/ 504 w 534"/>
                <a:gd name="T15" fmla="*/ 130 h 481"/>
                <a:gd name="T16" fmla="*/ 521 w 534"/>
                <a:gd name="T17" fmla="*/ 165 h 481"/>
                <a:gd name="T18" fmla="*/ 531 w 534"/>
                <a:gd name="T19" fmla="*/ 202 h 481"/>
                <a:gd name="T20" fmla="*/ 534 w 534"/>
                <a:gd name="T21" fmla="*/ 241 h 481"/>
                <a:gd name="T22" fmla="*/ 531 w 534"/>
                <a:gd name="T23" fmla="*/ 280 h 481"/>
                <a:gd name="T24" fmla="*/ 521 w 534"/>
                <a:gd name="T25" fmla="*/ 316 h 481"/>
                <a:gd name="T26" fmla="*/ 504 w 534"/>
                <a:gd name="T27" fmla="*/ 350 h 481"/>
                <a:gd name="T28" fmla="*/ 483 w 534"/>
                <a:gd name="T29" fmla="*/ 382 h 481"/>
                <a:gd name="T30" fmla="*/ 456 w 534"/>
                <a:gd name="T31" fmla="*/ 411 h 481"/>
                <a:gd name="T32" fmla="*/ 424 w 534"/>
                <a:gd name="T33" fmla="*/ 434 h 481"/>
                <a:gd name="T34" fmla="*/ 390 w 534"/>
                <a:gd name="T35" fmla="*/ 454 h 481"/>
                <a:gd name="T36" fmla="*/ 351 w 534"/>
                <a:gd name="T37" fmla="*/ 468 h 481"/>
                <a:gd name="T38" fmla="*/ 310 w 534"/>
                <a:gd name="T39" fmla="*/ 477 h 481"/>
                <a:gd name="T40" fmla="*/ 266 w 534"/>
                <a:gd name="T41" fmla="*/ 481 h 481"/>
                <a:gd name="T42" fmla="*/ 224 w 534"/>
                <a:gd name="T43" fmla="*/ 477 h 481"/>
                <a:gd name="T44" fmla="*/ 182 w 534"/>
                <a:gd name="T45" fmla="*/ 468 h 481"/>
                <a:gd name="T46" fmla="*/ 144 w 534"/>
                <a:gd name="T47" fmla="*/ 454 h 481"/>
                <a:gd name="T48" fmla="*/ 109 w 534"/>
                <a:gd name="T49" fmla="*/ 434 h 481"/>
                <a:gd name="T50" fmla="*/ 78 w 534"/>
                <a:gd name="T51" fmla="*/ 411 h 481"/>
                <a:gd name="T52" fmla="*/ 51 w 534"/>
                <a:gd name="T53" fmla="*/ 382 h 481"/>
                <a:gd name="T54" fmla="*/ 30 w 534"/>
                <a:gd name="T55" fmla="*/ 350 h 481"/>
                <a:gd name="T56" fmla="*/ 14 w 534"/>
                <a:gd name="T57" fmla="*/ 316 h 481"/>
                <a:gd name="T58" fmla="*/ 4 w 534"/>
                <a:gd name="T59" fmla="*/ 280 h 481"/>
                <a:gd name="T60" fmla="*/ 0 w 534"/>
                <a:gd name="T61" fmla="*/ 241 h 481"/>
                <a:gd name="T62" fmla="*/ 4 w 534"/>
                <a:gd name="T63" fmla="*/ 202 h 481"/>
                <a:gd name="T64" fmla="*/ 14 w 534"/>
                <a:gd name="T65" fmla="*/ 165 h 481"/>
                <a:gd name="T66" fmla="*/ 30 w 534"/>
                <a:gd name="T67" fmla="*/ 130 h 481"/>
                <a:gd name="T68" fmla="*/ 51 w 534"/>
                <a:gd name="T69" fmla="*/ 99 h 481"/>
                <a:gd name="T70" fmla="*/ 78 w 534"/>
                <a:gd name="T71" fmla="*/ 71 h 481"/>
                <a:gd name="T72" fmla="*/ 109 w 534"/>
                <a:gd name="T73" fmla="*/ 48 h 481"/>
                <a:gd name="T74" fmla="*/ 144 w 534"/>
                <a:gd name="T75" fmla="*/ 28 h 481"/>
                <a:gd name="T76" fmla="*/ 182 w 534"/>
                <a:gd name="T77" fmla="*/ 13 h 481"/>
                <a:gd name="T78" fmla="*/ 224 w 534"/>
                <a:gd name="T79" fmla="*/ 4 h 481"/>
                <a:gd name="T80" fmla="*/ 266 w 534"/>
                <a:gd name="T8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1">
                  <a:moveTo>
                    <a:pt x="266" y="0"/>
                  </a:moveTo>
                  <a:lnTo>
                    <a:pt x="310" y="4"/>
                  </a:lnTo>
                  <a:lnTo>
                    <a:pt x="351" y="13"/>
                  </a:lnTo>
                  <a:lnTo>
                    <a:pt x="390" y="28"/>
                  </a:lnTo>
                  <a:lnTo>
                    <a:pt x="424" y="48"/>
                  </a:lnTo>
                  <a:lnTo>
                    <a:pt x="456" y="71"/>
                  </a:lnTo>
                  <a:lnTo>
                    <a:pt x="483" y="99"/>
                  </a:lnTo>
                  <a:lnTo>
                    <a:pt x="504" y="130"/>
                  </a:lnTo>
                  <a:lnTo>
                    <a:pt x="521" y="165"/>
                  </a:lnTo>
                  <a:lnTo>
                    <a:pt x="531" y="202"/>
                  </a:lnTo>
                  <a:lnTo>
                    <a:pt x="534" y="241"/>
                  </a:lnTo>
                  <a:lnTo>
                    <a:pt x="531" y="280"/>
                  </a:lnTo>
                  <a:lnTo>
                    <a:pt x="521" y="316"/>
                  </a:lnTo>
                  <a:lnTo>
                    <a:pt x="504" y="350"/>
                  </a:lnTo>
                  <a:lnTo>
                    <a:pt x="483" y="382"/>
                  </a:lnTo>
                  <a:lnTo>
                    <a:pt x="456" y="411"/>
                  </a:lnTo>
                  <a:lnTo>
                    <a:pt x="424" y="434"/>
                  </a:lnTo>
                  <a:lnTo>
                    <a:pt x="390" y="454"/>
                  </a:lnTo>
                  <a:lnTo>
                    <a:pt x="351" y="468"/>
                  </a:lnTo>
                  <a:lnTo>
                    <a:pt x="310" y="477"/>
                  </a:lnTo>
                  <a:lnTo>
                    <a:pt x="266" y="481"/>
                  </a:lnTo>
                  <a:lnTo>
                    <a:pt x="224" y="477"/>
                  </a:lnTo>
                  <a:lnTo>
                    <a:pt x="182" y="468"/>
                  </a:lnTo>
                  <a:lnTo>
                    <a:pt x="144" y="454"/>
                  </a:lnTo>
                  <a:lnTo>
                    <a:pt x="109" y="434"/>
                  </a:lnTo>
                  <a:lnTo>
                    <a:pt x="78" y="411"/>
                  </a:lnTo>
                  <a:lnTo>
                    <a:pt x="51" y="382"/>
                  </a:lnTo>
                  <a:lnTo>
                    <a:pt x="30" y="350"/>
                  </a:lnTo>
                  <a:lnTo>
                    <a:pt x="14" y="316"/>
                  </a:lnTo>
                  <a:lnTo>
                    <a:pt x="4" y="280"/>
                  </a:lnTo>
                  <a:lnTo>
                    <a:pt x="0" y="241"/>
                  </a:lnTo>
                  <a:lnTo>
                    <a:pt x="4" y="202"/>
                  </a:lnTo>
                  <a:lnTo>
                    <a:pt x="14" y="165"/>
                  </a:lnTo>
                  <a:lnTo>
                    <a:pt x="30" y="130"/>
                  </a:lnTo>
                  <a:lnTo>
                    <a:pt x="51" y="99"/>
                  </a:lnTo>
                  <a:lnTo>
                    <a:pt x="78" y="71"/>
                  </a:lnTo>
                  <a:lnTo>
                    <a:pt x="109" y="48"/>
                  </a:lnTo>
                  <a:lnTo>
                    <a:pt x="144" y="28"/>
                  </a:lnTo>
                  <a:lnTo>
                    <a:pt x="182" y="13"/>
                  </a:lnTo>
                  <a:lnTo>
                    <a:pt x="224" y="4"/>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4" name="Freeform 119">
              <a:extLst>
                <a:ext uri="{FF2B5EF4-FFF2-40B4-BE49-F238E27FC236}">
                  <a16:creationId xmlns:a16="http://schemas.microsoft.com/office/drawing/2014/main" id="{E33A8667-240C-7A00-742B-F791D0E11854}"/>
                </a:ext>
              </a:extLst>
            </p:cNvPr>
            <p:cNvSpPr>
              <a:spLocks/>
            </p:cNvSpPr>
            <p:nvPr/>
          </p:nvSpPr>
          <p:spPr bwMode="auto">
            <a:xfrm>
              <a:off x="-668338" y="3119438"/>
              <a:ext cx="104775" cy="109538"/>
            </a:xfrm>
            <a:custGeom>
              <a:avLst/>
              <a:gdLst>
                <a:gd name="T0" fmla="*/ 267 w 534"/>
                <a:gd name="T1" fmla="*/ 0 h 481"/>
                <a:gd name="T2" fmla="*/ 310 w 534"/>
                <a:gd name="T3" fmla="*/ 4 h 481"/>
                <a:gd name="T4" fmla="*/ 351 w 534"/>
                <a:gd name="T5" fmla="*/ 13 h 481"/>
                <a:gd name="T6" fmla="*/ 390 w 534"/>
                <a:gd name="T7" fmla="*/ 28 h 481"/>
                <a:gd name="T8" fmla="*/ 424 w 534"/>
                <a:gd name="T9" fmla="*/ 48 h 481"/>
                <a:gd name="T10" fmla="*/ 456 w 534"/>
                <a:gd name="T11" fmla="*/ 71 h 481"/>
                <a:gd name="T12" fmla="*/ 483 w 534"/>
                <a:gd name="T13" fmla="*/ 99 h 481"/>
                <a:gd name="T14" fmla="*/ 504 w 534"/>
                <a:gd name="T15" fmla="*/ 130 h 481"/>
                <a:gd name="T16" fmla="*/ 521 w 534"/>
                <a:gd name="T17" fmla="*/ 165 h 481"/>
                <a:gd name="T18" fmla="*/ 531 w 534"/>
                <a:gd name="T19" fmla="*/ 202 h 481"/>
                <a:gd name="T20" fmla="*/ 534 w 534"/>
                <a:gd name="T21" fmla="*/ 241 h 481"/>
                <a:gd name="T22" fmla="*/ 531 w 534"/>
                <a:gd name="T23" fmla="*/ 280 h 481"/>
                <a:gd name="T24" fmla="*/ 521 w 534"/>
                <a:gd name="T25" fmla="*/ 316 h 481"/>
                <a:gd name="T26" fmla="*/ 504 w 534"/>
                <a:gd name="T27" fmla="*/ 350 h 481"/>
                <a:gd name="T28" fmla="*/ 483 w 534"/>
                <a:gd name="T29" fmla="*/ 382 h 481"/>
                <a:gd name="T30" fmla="*/ 456 w 534"/>
                <a:gd name="T31" fmla="*/ 411 h 481"/>
                <a:gd name="T32" fmla="*/ 424 w 534"/>
                <a:gd name="T33" fmla="*/ 434 h 481"/>
                <a:gd name="T34" fmla="*/ 390 w 534"/>
                <a:gd name="T35" fmla="*/ 454 h 481"/>
                <a:gd name="T36" fmla="*/ 351 w 534"/>
                <a:gd name="T37" fmla="*/ 468 h 481"/>
                <a:gd name="T38" fmla="*/ 310 w 534"/>
                <a:gd name="T39" fmla="*/ 477 h 481"/>
                <a:gd name="T40" fmla="*/ 267 w 534"/>
                <a:gd name="T41" fmla="*/ 481 h 481"/>
                <a:gd name="T42" fmla="*/ 224 w 534"/>
                <a:gd name="T43" fmla="*/ 477 h 481"/>
                <a:gd name="T44" fmla="*/ 182 w 534"/>
                <a:gd name="T45" fmla="*/ 468 h 481"/>
                <a:gd name="T46" fmla="*/ 144 w 534"/>
                <a:gd name="T47" fmla="*/ 454 h 481"/>
                <a:gd name="T48" fmla="*/ 110 w 534"/>
                <a:gd name="T49" fmla="*/ 434 h 481"/>
                <a:gd name="T50" fmla="*/ 78 w 534"/>
                <a:gd name="T51" fmla="*/ 411 h 481"/>
                <a:gd name="T52" fmla="*/ 51 w 534"/>
                <a:gd name="T53" fmla="*/ 382 h 481"/>
                <a:gd name="T54" fmla="*/ 30 w 534"/>
                <a:gd name="T55" fmla="*/ 350 h 481"/>
                <a:gd name="T56" fmla="*/ 13 w 534"/>
                <a:gd name="T57" fmla="*/ 316 h 481"/>
                <a:gd name="T58" fmla="*/ 3 w 534"/>
                <a:gd name="T59" fmla="*/ 280 h 481"/>
                <a:gd name="T60" fmla="*/ 0 w 534"/>
                <a:gd name="T61" fmla="*/ 241 h 481"/>
                <a:gd name="T62" fmla="*/ 3 w 534"/>
                <a:gd name="T63" fmla="*/ 202 h 481"/>
                <a:gd name="T64" fmla="*/ 13 w 534"/>
                <a:gd name="T65" fmla="*/ 165 h 481"/>
                <a:gd name="T66" fmla="*/ 30 w 534"/>
                <a:gd name="T67" fmla="*/ 130 h 481"/>
                <a:gd name="T68" fmla="*/ 51 w 534"/>
                <a:gd name="T69" fmla="*/ 99 h 481"/>
                <a:gd name="T70" fmla="*/ 78 w 534"/>
                <a:gd name="T71" fmla="*/ 71 h 481"/>
                <a:gd name="T72" fmla="*/ 110 w 534"/>
                <a:gd name="T73" fmla="*/ 48 h 481"/>
                <a:gd name="T74" fmla="*/ 144 w 534"/>
                <a:gd name="T75" fmla="*/ 28 h 481"/>
                <a:gd name="T76" fmla="*/ 182 w 534"/>
                <a:gd name="T77" fmla="*/ 13 h 481"/>
                <a:gd name="T78" fmla="*/ 224 w 534"/>
                <a:gd name="T79" fmla="*/ 4 h 481"/>
                <a:gd name="T80" fmla="*/ 267 w 534"/>
                <a:gd name="T8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1">
                  <a:moveTo>
                    <a:pt x="267" y="0"/>
                  </a:moveTo>
                  <a:lnTo>
                    <a:pt x="310" y="4"/>
                  </a:lnTo>
                  <a:lnTo>
                    <a:pt x="351" y="13"/>
                  </a:lnTo>
                  <a:lnTo>
                    <a:pt x="390" y="28"/>
                  </a:lnTo>
                  <a:lnTo>
                    <a:pt x="424" y="48"/>
                  </a:lnTo>
                  <a:lnTo>
                    <a:pt x="456" y="71"/>
                  </a:lnTo>
                  <a:lnTo>
                    <a:pt x="483" y="99"/>
                  </a:lnTo>
                  <a:lnTo>
                    <a:pt x="504" y="130"/>
                  </a:lnTo>
                  <a:lnTo>
                    <a:pt x="521" y="165"/>
                  </a:lnTo>
                  <a:lnTo>
                    <a:pt x="531" y="202"/>
                  </a:lnTo>
                  <a:lnTo>
                    <a:pt x="534" y="241"/>
                  </a:lnTo>
                  <a:lnTo>
                    <a:pt x="531" y="280"/>
                  </a:lnTo>
                  <a:lnTo>
                    <a:pt x="521" y="316"/>
                  </a:lnTo>
                  <a:lnTo>
                    <a:pt x="504" y="350"/>
                  </a:lnTo>
                  <a:lnTo>
                    <a:pt x="483" y="382"/>
                  </a:lnTo>
                  <a:lnTo>
                    <a:pt x="456" y="411"/>
                  </a:lnTo>
                  <a:lnTo>
                    <a:pt x="424" y="434"/>
                  </a:lnTo>
                  <a:lnTo>
                    <a:pt x="390" y="454"/>
                  </a:lnTo>
                  <a:lnTo>
                    <a:pt x="351" y="468"/>
                  </a:lnTo>
                  <a:lnTo>
                    <a:pt x="310" y="477"/>
                  </a:lnTo>
                  <a:lnTo>
                    <a:pt x="267" y="481"/>
                  </a:lnTo>
                  <a:lnTo>
                    <a:pt x="224" y="477"/>
                  </a:lnTo>
                  <a:lnTo>
                    <a:pt x="182" y="468"/>
                  </a:lnTo>
                  <a:lnTo>
                    <a:pt x="144" y="454"/>
                  </a:lnTo>
                  <a:lnTo>
                    <a:pt x="110" y="434"/>
                  </a:lnTo>
                  <a:lnTo>
                    <a:pt x="78" y="411"/>
                  </a:lnTo>
                  <a:lnTo>
                    <a:pt x="51" y="382"/>
                  </a:lnTo>
                  <a:lnTo>
                    <a:pt x="30" y="350"/>
                  </a:lnTo>
                  <a:lnTo>
                    <a:pt x="13" y="316"/>
                  </a:lnTo>
                  <a:lnTo>
                    <a:pt x="3" y="280"/>
                  </a:lnTo>
                  <a:lnTo>
                    <a:pt x="0" y="241"/>
                  </a:lnTo>
                  <a:lnTo>
                    <a:pt x="3" y="202"/>
                  </a:lnTo>
                  <a:lnTo>
                    <a:pt x="13" y="165"/>
                  </a:lnTo>
                  <a:lnTo>
                    <a:pt x="30" y="130"/>
                  </a:lnTo>
                  <a:lnTo>
                    <a:pt x="51" y="99"/>
                  </a:lnTo>
                  <a:lnTo>
                    <a:pt x="78" y="71"/>
                  </a:lnTo>
                  <a:lnTo>
                    <a:pt x="110" y="48"/>
                  </a:lnTo>
                  <a:lnTo>
                    <a:pt x="144" y="28"/>
                  </a:lnTo>
                  <a:lnTo>
                    <a:pt x="182" y="13"/>
                  </a:lnTo>
                  <a:lnTo>
                    <a:pt x="224" y="4"/>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5" name="Freeform 120">
              <a:extLst>
                <a:ext uri="{FF2B5EF4-FFF2-40B4-BE49-F238E27FC236}">
                  <a16:creationId xmlns:a16="http://schemas.microsoft.com/office/drawing/2014/main" id="{C6D75E38-150B-AC89-3FB9-E57BBEA21F56}"/>
                </a:ext>
              </a:extLst>
            </p:cNvPr>
            <p:cNvSpPr>
              <a:spLocks/>
            </p:cNvSpPr>
            <p:nvPr/>
          </p:nvSpPr>
          <p:spPr bwMode="auto">
            <a:xfrm>
              <a:off x="-1077913" y="2700338"/>
              <a:ext cx="106362" cy="109538"/>
            </a:xfrm>
            <a:custGeom>
              <a:avLst/>
              <a:gdLst>
                <a:gd name="T0" fmla="*/ 266 w 534"/>
                <a:gd name="T1" fmla="*/ 0 h 480"/>
                <a:gd name="T2" fmla="*/ 310 w 534"/>
                <a:gd name="T3" fmla="*/ 3 h 480"/>
                <a:gd name="T4" fmla="*/ 351 w 534"/>
                <a:gd name="T5" fmla="*/ 12 h 480"/>
                <a:gd name="T6" fmla="*/ 390 w 534"/>
                <a:gd name="T7" fmla="*/ 28 h 480"/>
                <a:gd name="T8" fmla="*/ 424 w 534"/>
                <a:gd name="T9" fmla="*/ 47 h 480"/>
                <a:gd name="T10" fmla="*/ 456 w 534"/>
                <a:gd name="T11" fmla="*/ 71 h 480"/>
                <a:gd name="T12" fmla="*/ 483 w 534"/>
                <a:gd name="T13" fmla="*/ 99 h 480"/>
                <a:gd name="T14" fmla="*/ 504 w 534"/>
                <a:gd name="T15" fmla="*/ 130 h 480"/>
                <a:gd name="T16" fmla="*/ 521 w 534"/>
                <a:gd name="T17" fmla="*/ 165 h 480"/>
                <a:gd name="T18" fmla="*/ 531 w 534"/>
                <a:gd name="T19" fmla="*/ 201 h 480"/>
                <a:gd name="T20" fmla="*/ 534 w 534"/>
                <a:gd name="T21" fmla="*/ 241 h 480"/>
                <a:gd name="T22" fmla="*/ 531 w 534"/>
                <a:gd name="T23" fmla="*/ 280 h 480"/>
                <a:gd name="T24" fmla="*/ 521 w 534"/>
                <a:gd name="T25" fmla="*/ 316 h 480"/>
                <a:gd name="T26" fmla="*/ 504 w 534"/>
                <a:gd name="T27" fmla="*/ 351 h 480"/>
                <a:gd name="T28" fmla="*/ 483 w 534"/>
                <a:gd name="T29" fmla="*/ 382 h 480"/>
                <a:gd name="T30" fmla="*/ 456 w 534"/>
                <a:gd name="T31" fmla="*/ 411 h 480"/>
                <a:gd name="T32" fmla="*/ 424 w 534"/>
                <a:gd name="T33" fmla="*/ 434 h 480"/>
                <a:gd name="T34" fmla="*/ 390 w 534"/>
                <a:gd name="T35" fmla="*/ 454 h 480"/>
                <a:gd name="T36" fmla="*/ 351 w 534"/>
                <a:gd name="T37" fmla="*/ 468 h 480"/>
                <a:gd name="T38" fmla="*/ 310 w 534"/>
                <a:gd name="T39" fmla="*/ 477 h 480"/>
                <a:gd name="T40" fmla="*/ 266 w 534"/>
                <a:gd name="T41" fmla="*/ 480 h 480"/>
                <a:gd name="T42" fmla="*/ 224 w 534"/>
                <a:gd name="T43" fmla="*/ 477 h 480"/>
                <a:gd name="T44" fmla="*/ 182 w 534"/>
                <a:gd name="T45" fmla="*/ 468 h 480"/>
                <a:gd name="T46" fmla="*/ 144 w 534"/>
                <a:gd name="T47" fmla="*/ 454 h 480"/>
                <a:gd name="T48" fmla="*/ 109 w 534"/>
                <a:gd name="T49" fmla="*/ 434 h 480"/>
                <a:gd name="T50" fmla="*/ 78 w 534"/>
                <a:gd name="T51" fmla="*/ 411 h 480"/>
                <a:gd name="T52" fmla="*/ 51 w 534"/>
                <a:gd name="T53" fmla="*/ 382 h 480"/>
                <a:gd name="T54" fmla="*/ 29 w 534"/>
                <a:gd name="T55" fmla="*/ 351 h 480"/>
                <a:gd name="T56" fmla="*/ 13 w 534"/>
                <a:gd name="T57" fmla="*/ 316 h 480"/>
                <a:gd name="T58" fmla="*/ 3 w 534"/>
                <a:gd name="T59" fmla="*/ 280 h 480"/>
                <a:gd name="T60" fmla="*/ 0 w 534"/>
                <a:gd name="T61" fmla="*/ 241 h 480"/>
                <a:gd name="T62" fmla="*/ 3 w 534"/>
                <a:gd name="T63" fmla="*/ 201 h 480"/>
                <a:gd name="T64" fmla="*/ 13 w 534"/>
                <a:gd name="T65" fmla="*/ 165 h 480"/>
                <a:gd name="T66" fmla="*/ 29 w 534"/>
                <a:gd name="T67" fmla="*/ 130 h 480"/>
                <a:gd name="T68" fmla="*/ 51 w 534"/>
                <a:gd name="T69" fmla="*/ 99 h 480"/>
                <a:gd name="T70" fmla="*/ 78 w 534"/>
                <a:gd name="T71" fmla="*/ 71 h 480"/>
                <a:gd name="T72" fmla="*/ 109 w 534"/>
                <a:gd name="T73" fmla="*/ 47 h 480"/>
                <a:gd name="T74" fmla="*/ 144 w 534"/>
                <a:gd name="T75" fmla="*/ 28 h 480"/>
                <a:gd name="T76" fmla="*/ 182 w 534"/>
                <a:gd name="T77" fmla="*/ 12 h 480"/>
                <a:gd name="T78" fmla="*/ 224 w 534"/>
                <a:gd name="T79" fmla="*/ 3 h 480"/>
                <a:gd name="T80" fmla="*/ 266 w 534"/>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0">
                  <a:moveTo>
                    <a:pt x="266" y="0"/>
                  </a:moveTo>
                  <a:lnTo>
                    <a:pt x="310" y="3"/>
                  </a:lnTo>
                  <a:lnTo>
                    <a:pt x="351" y="12"/>
                  </a:lnTo>
                  <a:lnTo>
                    <a:pt x="390" y="28"/>
                  </a:lnTo>
                  <a:lnTo>
                    <a:pt x="424" y="47"/>
                  </a:lnTo>
                  <a:lnTo>
                    <a:pt x="456" y="71"/>
                  </a:lnTo>
                  <a:lnTo>
                    <a:pt x="483" y="99"/>
                  </a:lnTo>
                  <a:lnTo>
                    <a:pt x="504" y="130"/>
                  </a:lnTo>
                  <a:lnTo>
                    <a:pt x="521" y="165"/>
                  </a:lnTo>
                  <a:lnTo>
                    <a:pt x="531" y="201"/>
                  </a:lnTo>
                  <a:lnTo>
                    <a:pt x="534" y="241"/>
                  </a:lnTo>
                  <a:lnTo>
                    <a:pt x="531" y="280"/>
                  </a:lnTo>
                  <a:lnTo>
                    <a:pt x="521" y="316"/>
                  </a:lnTo>
                  <a:lnTo>
                    <a:pt x="504" y="351"/>
                  </a:lnTo>
                  <a:lnTo>
                    <a:pt x="483" y="382"/>
                  </a:lnTo>
                  <a:lnTo>
                    <a:pt x="456" y="411"/>
                  </a:lnTo>
                  <a:lnTo>
                    <a:pt x="424" y="434"/>
                  </a:lnTo>
                  <a:lnTo>
                    <a:pt x="390" y="454"/>
                  </a:lnTo>
                  <a:lnTo>
                    <a:pt x="351" y="468"/>
                  </a:lnTo>
                  <a:lnTo>
                    <a:pt x="310" y="477"/>
                  </a:lnTo>
                  <a:lnTo>
                    <a:pt x="266" y="480"/>
                  </a:lnTo>
                  <a:lnTo>
                    <a:pt x="224" y="477"/>
                  </a:lnTo>
                  <a:lnTo>
                    <a:pt x="182" y="468"/>
                  </a:lnTo>
                  <a:lnTo>
                    <a:pt x="144" y="454"/>
                  </a:lnTo>
                  <a:lnTo>
                    <a:pt x="109" y="434"/>
                  </a:lnTo>
                  <a:lnTo>
                    <a:pt x="78" y="411"/>
                  </a:lnTo>
                  <a:lnTo>
                    <a:pt x="51" y="382"/>
                  </a:lnTo>
                  <a:lnTo>
                    <a:pt x="29" y="351"/>
                  </a:lnTo>
                  <a:lnTo>
                    <a:pt x="13" y="316"/>
                  </a:lnTo>
                  <a:lnTo>
                    <a:pt x="3" y="280"/>
                  </a:lnTo>
                  <a:lnTo>
                    <a:pt x="0" y="241"/>
                  </a:lnTo>
                  <a:lnTo>
                    <a:pt x="3" y="201"/>
                  </a:lnTo>
                  <a:lnTo>
                    <a:pt x="13" y="165"/>
                  </a:lnTo>
                  <a:lnTo>
                    <a:pt x="29" y="130"/>
                  </a:lnTo>
                  <a:lnTo>
                    <a:pt x="51" y="99"/>
                  </a:lnTo>
                  <a:lnTo>
                    <a:pt x="78" y="71"/>
                  </a:lnTo>
                  <a:lnTo>
                    <a:pt x="109" y="47"/>
                  </a:lnTo>
                  <a:lnTo>
                    <a:pt x="144" y="28"/>
                  </a:lnTo>
                  <a:lnTo>
                    <a:pt x="182" y="12"/>
                  </a:lnTo>
                  <a:lnTo>
                    <a:pt x="224" y="3"/>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26" name="Freeform 102">
            <a:extLst>
              <a:ext uri="{FF2B5EF4-FFF2-40B4-BE49-F238E27FC236}">
                <a16:creationId xmlns:a16="http://schemas.microsoft.com/office/drawing/2014/main" id="{48D5CF13-E924-FA10-A7C2-CC86ECBD599D}"/>
              </a:ext>
            </a:extLst>
          </p:cNvPr>
          <p:cNvSpPr>
            <a:spLocks noEditPoints="1"/>
          </p:cNvSpPr>
          <p:nvPr/>
        </p:nvSpPr>
        <p:spPr bwMode="auto">
          <a:xfrm>
            <a:off x="7067691" y="4154357"/>
            <a:ext cx="493383" cy="554960"/>
          </a:xfrm>
          <a:custGeom>
            <a:avLst/>
            <a:gdLst>
              <a:gd name="T0" fmla="*/ 2363 w 3010"/>
              <a:gd name="T1" fmla="*/ 2515 h 3384"/>
              <a:gd name="T2" fmla="*/ 2175 w 3010"/>
              <a:gd name="T3" fmla="*/ 2631 h 3384"/>
              <a:gd name="T4" fmla="*/ 2182 w 3010"/>
              <a:gd name="T5" fmla="*/ 2426 h 3384"/>
              <a:gd name="T6" fmla="*/ 234 w 3010"/>
              <a:gd name="T7" fmla="*/ 2589 h 3384"/>
              <a:gd name="T8" fmla="*/ 25 w 3010"/>
              <a:gd name="T9" fmla="*/ 2544 h 3384"/>
              <a:gd name="T10" fmla="*/ 224 w 3010"/>
              <a:gd name="T11" fmla="*/ 2426 h 3384"/>
              <a:gd name="T12" fmla="*/ 2005 w 3010"/>
              <a:gd name="T13" fmla="*/ 2408 h 3384"/>
              <a:gd name="T14" fmla="*/ 2101 w 3010"/>
              <a:gd name="T15" fmla="*/ 3201 h 3384"/>
              <a:gd name="T16" fmla="*/ 1686 w 3010"/>
              <a:gd name="T17" fmla="*/ 2329 h 3384"/>
              <a:gd name="T18" fmla="*/ 721 w 3010"/>
              <a:gd name="T19" fmla="*/ 2330 h 3384"/>
              <a:gd name="T20" fmla="*/ 306 w 3010"/>
              <a:gd name="T21" fmla="*/ 3201 h 3384"/>
              <a:gd name="T22" fmla="*/ 401 w 3010"/>
              <a:gd name="T23" fmla="*/ 2408 h 3384"/>
              <a:gd name="T24" fmla="*/ 1203 w 3010"/>
              <a:gd name="T25" fmla="*/ 2109 h 3384"/>
              <a:gd name="T26" fmla="*/ 1535 w 3010"/>
              <a:gd name="T27" fmla="*/ 2244 h 3384"/>
              <a:gd name="T28" fmla="*/ 1674 w 3010"/>
              <a:gd name="T29" fmla="*/ 2569 h 3384"/>
              <a:gd name="T30" fmla="*/ 781 w 3010"/>
              <a:gd name="T31" fmla="*/ 2367 h 3384"/>
              <a:gd name="T32" fmla="*/ 1045 w 3010"/>
              <a:gd name="T33" fmla="*/ 2136 h 3384"/>
              <a:gd name="T34" fmla="*/ 2258 w 3010"/>
              <a:gd name="T35" fmla="*/ 2107 h 3384"/>
              <a:gd name="T36" fmla="*/ 2307 w 3010"/>
              <a:gd name="T37" fmla="*/ 2269 h 3384"/>
              <a:gd name="T38" fmla="*/ 2155 w 3010"/>
              <a:gd name="T39" fmla="*/ 2348 h 3384"/>
              <a:gd name="T40" fmla="*/ 2045 w 3010"/>
              <a:gd name="T41" fmla="*/ 2217 h 3384"/>
              <a:gd name="T42" fmla="*/ 2155 w 3010"/>
              <a:gd name="T43" fmla="*/ 2087 h 3384"/>
              <a:gd name="T44" fmla="*/ 337 w 3010"/>
              <a:gd name="T45" fmla="*/ 2143 h 3384"/>
              <a:gd name="T46" fmla="*/ 320 w 3010"/>
              <a:gd name="T47" fmla="*/ 2311 h 3384"/>
              <a:gd name="T48" fmla="*/ 149 w 3010"/>
              <a:gd name="T49" fmla="*/ 2328 h 3384"/>
              <a:gd name="T50" fmla="*/ 100 w 3010"/>
              <a:gd name="T51" fmla="*/ 2166 h 3384"/>
              <a:gd name="T52" fmla="*/ 1776 w 3010"/>
              <a:gd name="T53" fmla="*/ 1842 h 3384"/>
              <a:gd name="T54" fmla="*/ 1967 w 3010"/>
              <a:gd name="T55" fmla="*/ 1971 h 3384"/>
              <a:gd name="T56" fmla="*/ 1907 w 3010"/>
              <a:gd name="T57" fmla="*/ 2191 h 3384"/>
              <a:gd name="T58" fmla="*/ 1675 w 3010"/>
              <a:gd name="T59" fmla="*/ 2211 h 3384"/>
              <a:gd name="T60" fmla="*/ 1577 w 3010"/>
              <a:gd name="T61" fmla="*/ 2005 h 3384"/>
              <a:gd name="T62" fmla="*/ 1741 w 3010"/>
              <a:gd name="T63" fmla="*/ 1845 h 3384"/>
              <a:gd name="T64" fmla="*/ 785 w 3010"/>
              <a:gd name="T65" fmla="*/ 1912 h 3384"/>
              <a:gd name="T66" fmla="*/ 805 w 3010"/>
              <a:gd name="T67" fmla="*/ 2140 h 3384"/>
              <a:gd name="T68" fmla="*/ 593 w 3010"/>
              <a:gd name="T69" fmla="*/ 2235 h 3384"/>
              <a:gd name="T70" fmla="*/ 430 w 3010"/>
              <a:gd name="T71" fmla="*/ 2076 h 3384"/>
              <a:gd name="T72" fmla="*/ 528 w 3010"/>
              <a:gd name="T73" fmla="*/ 1869 h 3384"/>
              <a:gd name="T74" fmla="*/ 1329 w 3010"/>
              <a:gd name="T75" fmla="*/ 1474 h 3384"/>
              <a:gd name="T76" fmla="*/ 1499 w 3010"/>
              <a:gd name="T77" fmla="*/ 1696 h 3384"/>
              <a:gd name="T78" fmla="*/ 1400 w 3010"/>
              <a:gd name="T79" fmla="*/ 1960 h 3384"/>
              <a:gd name="T80" fmla="*/ 1116 w 3010"/>
              <a:gd name="T81" fmla="*/ 2020 h 3384"/>
              <a:gd name="T82" fmla="*/ 916 w 3010"/>
              <a:gd name="T83" fmla="*/ 1823 h 3384"/>
              <a:gd name="T84" fmla="*/ 977 w 3010"/>
              <a:gd name="T85" fmla="*/ 1547 h 3384"/>
              <a:gd name="T86" fmla="*/ 1484 w 3010"/>
              <a:gd name="T87" fmla="*/ 120 h 3384"/>
              <a:gd name="T88" fmla="*/ 1288 w 3010"/>
              <a:gd name="T89" fmla="*/ 236 h 3384"/>
              <a:gd name="T90" fmla="*/ 1288 w 3010"/>
              <a:gd name="T91" fmla="*/ 980 h 3384"/>
              <a:gd name="T92" fmla="*/ 1484 w 3010"/>
              <a:gd name="T93" fmla="*/ 1097 h 3384"/>
              <a:gd name="T94" fmla="*/ 2769 w 3010"/>
              <a:gd name="T95" fmla="*/ 1073 h 3384"/>
              <a:gd name="T96" fmla="*/ 2888 w 3010"/>
              <a:gd name="T97" fmla="*/ 882 h 3384"/>
              <a:gd name="T98" fmla="*/ 2797 w 3010"/>
              <a:gd name="T99" fmla="*/ 161 h 3384"/>
              <a:gd name="T100" fmla="*/ 2668 w 3010"/>
              <a:gd name="T101" fmla="*/ 0 h 3384"/>
              <a:gd name="T102" fmla="*/ 2939 w 3010"/>
              <a:gd name="T103" fmla="*/ 130 h 3384"/>
              <a:gd name="T104" fmla="*/ 3007 w 3010"/>
              <a:gd name="T105" fmla="*/ 928 h 3384"/>
              <a:gd name="T106" fmla="*/ 2840 w 3010"/>
              <a:gd name="T107" fmla="*/ 1170 h 3384"/>
              <a:gd name="T108" fmla="*/ 1604 w 3010"/>
              <a:gd name="T109" fmla="*/ 1216 h 3384"/>
              <a:gd name="T110" fmla="*/ 1242 w 3010"/>
              <a:gd name="T111" fmla="*/ 1118 h 3384"/>
              <a:gd name="T112" fmla="*/ 1143 w 3010"/>
              <a:gd name="T113" fmla="*/ 334 h 3384"/>
              <a:gd name="T114" fmla="*/ 1275 w 3010"/>
              <a:gd name="T115" fmla="*/ 70 h 3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10" h="3384">
                <a:moveTo>
                  <a:pt x="2182" y="2426"/>
                </a:moveTo>
                <a:lnTo>
                  <a:pt x="2218" y="2428"/>
                </a:lnTo>
                <a:lnTo>
                  <a:pt x="2253" y="2438"/>
                </a:lnTo>
                <a:lnTo>
                  <a:pt x="2285" y="2451"/>
                </a:lnTo>
                <a:lnTo>
                  <a:pt x="2315" y="2468"/>
                </a:lnTo>
                <a:lnTo>
                  <a:pt x="2340" y="2490"/>
                </a:lnTo>
                <a:lnTo>
                  <a:pt x="2363" y="2515"/>
                </a:lnTo>
                <a:lnTo>
                  <a:pt x="2381" y="2544"/>
                </a:lnTo>
                <a:lnTo>
                  <a:pt x="2394" y="2576"/>
                </a:lnTo>
                <a:lnTo>
                  <a:pt x="2403" y="2610"/>
                </a:lnTo>
                <a:lnTo>
                  <a:pt x="2406" y="2645"/>
                </a:lnTo>
                <a:lnTo>
                  <a:pt x="2406" y="3047"/>
                </a:lnTo>
                <a:lnTo>
                  <a:pt x="2175" y="3047"/>
                </a:lnTo>
                <a:lnTo>
                  <a:pt x="2175" y="2631"/>
                </a:lnTo>
                <a:lnTo>
                  <a:pt x="2172" y="2589"/>
                </a:lnTo>
                <a:lnTo>
                  <a:pt x="2165" y="2548"/>
                </a:lnTo>
                <a:lnTo>
                  <a:pt x="2153" y="2509"/>
                </a:lnTo>
                <a:lnTo>
                  <a:pt x="2137" y="2471"/>
                </a:lnTo>
                <a:lnTo>
                  <a:pt x="2118" y="2435"/>
                </a:lnTo>
                <a:lnTo>
                  <a:pt x="2150" y="2428"/>
                </a:lnTo>
                <a:lnTo>
                  <a:pt x="2182" y="2426"/>
                </a:lnTo>
                <a:close/>
                <a:moveTo>
                  <a:pt x="224" y="2426"/>
                </a:moveTo>
                <a:lnTo>
                  <a:pt x="257" y="2428"/>
                </a:lnTo>
                <a:lnTo>
                  <a:pt x="287" y="2435"/>
                </a:lnTo>
                <a:lnTo>
                  <a:pt x="269" y="2471"/>
                </a:lnTo>
                <a:lnTo>
                  <a:pt x="253" y="2509"/>
                </a:lnTo>
                <a:lnTo>
                  <a:pt x="241" y="2548"/>
                </a:lnTo>
                <a:lnTo>
                  <a:pt x="234" y="2589"/>
                </a:lnTo>
                <a:lnTo>
                  <a:pt x="232" y="2631"/>
                </a:lnTo>
                <a:lnTo>
                  <a:pt x="232" y="3047"/>
                </a:lnTo>
                <a:lnTo>
                  <a:pt x="0" y="3047"/>
                </a:lnTo>
                <a:lnTo>
                  <a:pt x="0" y="2645"/>
                </a:lnTo>
                <a:lnTo>
                  <a:pt x="3" y="2610"/>
                </a:lnTo>
                <a:lnTo>
                  <a:pt x="11" y="2576"/>
                </a:lnTo>
                <a:lnTo>
                  <a:pt x="25" y="2544"/>
                </a:lnTo>
                <a:lnTo>
                  <a:pt x="44" y="2515"/>
                </a:lnTo>
                <a:lnTo>
                  <a:pt x="66" y="2490"/>
                </a:lnTo>
                <a:lnTo>
                  <a:pt x="92" y="2468"/>
                </a:lnTo>
                <a:lnTo>
                  <a:pt x="122" y="2450"/>
                </a:lnTo>
                <a:lnTo>
                  <a:pt x="154" y="2436"/>
                </a:lnTo>
                <a:lnTo>
                  <a:pt x="189" y="2428"/>
                </a:lnTo>
                <a:lnTo>
                  <a:pt x="224" y="2426"/>
                </a:lnTo>
                <a:close/>
                <a:moveTo>
                  <a:pt x="1776" y="2314"/>
                </a:moveTo>
                <a:lnTo>
                  <a:pt x="1820" y="2318"/>
                </a:lnTo>
                <a:lnTo>
                  <a:pt x="1862" y="2326"/>
                </a:lnTo>
                <a:lnTo>
                  <a:pt x="1902" y="2339"/>
                </a:lnTo>
                <a:lnTo>
                  <a:pt x="1940" y="2358"/>
                </a:lnTo>
                <a:lnTo>
                  <a:pt x="1975" y="2380"/>
                </a:lnTo>
                <a:lnTo>
                  <a:pt x="2005" y="2408"/>
                </a:lnTo>
                <a:lnTo>
                  <a:pt x="2032" y="2438"/>
                </a:lnTo>
                <a:lnTo>
                  <a:pt x="2055" y="2471"/>
                </a:lnTo>
                <a:lnTo>
                  <a:pt x="2074" y="2508"/>
                </a:lnTo>
                <a:lnTo>
                  <a:pt x="2089" y="2547"/>
                </a:lnTo>
                <a:lnTo>
                  <a:pt x="2097" y="2588"/>
                </a:lnTo>
                <a:lnTo>
                  <a:pt x="2101" y="2631"/>
                </a:lnTo>
                <a:lnTo>
                  <a:pt x="2101" y="3201"/>
                </a:lnTo>
                <a:lnTo>
                  <a:pt x="1747" y="3201"/>
                </a:lnTo>
                <a:lnTo>
                  <a:pt x="1747" y="2569"/>
                </a:lnTo>
                <a:lnTo>
                  <a:pt x="1744" y="2517"/>
                </a:lnTo>
                <a:lnTo>
                  <a:pt x="1735" y="2467"/>
                </a:lnTo>
                <a:lnTo>
                  <a:pt x="1723" y="2420"/>
                </a:lnTo>
                <a:lnTo>
                  <a:pt x="1706" y="2373"/>
                </a:lnTo>
                <a:lnTo>
                  <a:pt x="1686" y="2329"/>
                </a:lnTo>
                <a:lnTo>
                  <a:pt x="1714" y="2322"/>
                </a:lnTo>
                <a:lnTo>
                  <a:pt x="1745" y="2317"/>
                </a:lnTo>
                <a:lnTo>
                  <a:pt x="1776" y="2314"/>
                </a:lnTo>
                <a:close/>
                <a:moveTo>
                  <a:pt x="630" y="2314"/>
                </a:moveTo>
                <a:lnTo>
                  <a:pt x="661" y="2317"/>
                </a:lnTo>
                <a:lnTo>
                  <a:pt x="691" y="2322"/>
                </a:lnTo>
                <a:lnTo>
                  <a:pt x="721" y="2330"/>
                </a:lnTo>
                <a:lnTo>
                  <a:pt x="700" y="2374"/>
                </a:lnTo>
                <a:lnTo>
                  <a:pt x="682" y="2420"/>
                </a:lnTo>
                <a:lnTo>
                  <a:pt x="669" y="2468"/>
                </a:lnTo>
                <a:lnTo>
                  <a:pt x="661" y="2517"/>
                </a:lnTo>
                <a:lnTo>
                  <a:pt x="659" y="2569"/>
                </a:lnTo>
                <a:lnTo>
                  <a:pt x="659" y="3201"/>
                </a:lnTo>
                <a:lnTo>
                  <a:pt x="306" y="3201"/>
                </a:lnTo>
                <a:lnTo>
                  <a:pt x="306" y="2631"/>
                </a:lnTo>
                <a:lnTo>
                  <a:pt x="309" y="2588"/>
                </a:lnTo>
                <a:lnTo>
                  <a:pt x="318" y="2547"/>
                </a:lnTo>
                <a:lnTo>
                  <a:pt x="332" y="2508"/>
                </a:lnTo>
                <a:lnTo>
                  <a:pt x="350" y="2471"/>
                </a:lnTo>
                <a:lnTo>
                  <a:pt x="373" y="2438"/>
                </a:lnTo>
                <a:lnTo>
                  <a:pt x="401" y="2408"/>
                </a:lnTo>
                <a:lnTo>
                  <a:pt x="431" y="2380"/>
                </a:lnTo>
                <a:lnTo>
                  <a:pt x="466" y="2358"/>
                </a:lnTo>
                <a:lnTo>
                  <a:pt x="504" y="2339"/>
                </a:lnTo>
                <a:lnTo>
                  <a:pt x="543" y="2326"/>
                </a:lnTo>
                <a:lnTo>
                  <a:pt x="585" y="2318"/>
                </a:lnTo>
                <a:lnTo>
                  <a:pt x="630" y="2314"/>
                </a:lnTo>
                <a:close/>
                <a:moveTo>
                  <a:pt x="1203" y="2109"/>
                </a:moveTo>
                <a:lnTo>
                  <a:pt x="1258" y="2112"/>
                </a:lnTo>
                <a:lnTo>
                  <a:pt x="1310" y="2122"/>
                </a:lnTo>
                <a:lnTo>
                  <a:pt x="1362" y="2136"/>
                </a:lnTo>
                <a:lnTo>
                  <a:pt x="1410" y="2157"/>
                </a:lnTo>
                <a:lnTo>
                  <a:pt x="1455" y="2181"/>
                </a:lnTo>
                <a:lnTo>
                  <a:pt x="1497" y="2211"/>
                </a:lnTo>
                <a:lnTo>
                  <a:pt x="1535" y="2244"/>
                </a:lnTo>
                <a:lnTo>
                  <a:pt x="1570" y="2282"/>
                </a:lnTo>
                <a:lnTo>
                  <a:pt x="1600" y="2323"/>
                </a:lnTo>
                <a:lnTo>
                  <a:pt x="1625" y="2367"/>
                </a:lnTo>
                <a:lnTo>
                  <a:pt x="1646" y="2414"/>
                </a:lnTo>
                <a:lnTo>
                  <a:pt x="1661" y="2463"/>
                </a:lnTo>
                <a:lnTo>
                  <a:pt x="1670" y="2515"/>
                </a:lnTo>
                <a:lnTo>
                  <a:pt x="1674" y="2569"/>
                </a:lnTo>
                <a:lnTo>
                  <a:pt x="1674" y="3384"/>
                </a:lnTo>
                <a:lnTo>
                  <a:pt x="733" y="3384"/>
                </a:lnTo>
                <a:lnTo>
                  <a:pt x="733" y="2569"/>
                </a:lnTo>
                <a:lnTo>
                  <a:pt x="737" y="2515"/>
                </a:lnTo>
                <a:lnTo>
                  <a:pt x="746" y="2463"/>
                </a:lnTo>
                <a:lnTo>
                  <a:pt x="761" y="2414"/>
                </a:lnTo>
                <a:lnTo>
                  <a:pt x="781" y="2367"/>
                </a:lnTo>
                <a:lnTo>
                  <a:pt x="807" y="2323"/>
                </a:lnTo>
                <a:lnTo>
                  <a:pt x="836" y="2282"/>
                </a:lnTo>
                <a:lnTo>
                  <a:pt x="871" y="2244"/>
                </a:lnTo>
                <a:lnTo>
                  <a:pt x="910" y="2211"/>
                </a:lnTo>
                <a:lnTo>
                  <a:pt x="952" y="2181"/>
                </a:lnTo>
                <a:lnTo>
                  <a:pt x="997" y="2157"/>
                </a:lnTo>
                <a:lnTo>
                  <a:pt x="1045" y="2136"/>
                </a:lnTo>
                <a:lnTo>
                  <a:pt x="1095" y="2122"/>
                </a:lnTo>
                <a:lnTo>
                  <a:pt x="1149" y="2112"/>
                </a:lnTo>
                <a:lnTo>
                  <a:pt x="1203" y="2109"/>
                </a:lnTo>
                <a:close/>
                <a:moveTo>
                  <a:pt x="2182" y="2085"/>
                </a:moveTo>
                <a:lnTo>
                  <a:pt x="2210" y="2087"/>
                </a:lnTo>
                <a:lnTo>
                  <a:pt x="2235" y="2095"/>
                </a:lnTo>
                <a:lnTo>
                  <a:pt x="2258" y="2107"/>
                </a:lnTo>
                <a:lnTo>
                  <a:pt x="2278" y="2124"/>
                </a:lnTo>
                <a:lnTo>
                  <a:pt x="2295" y="2143"/>
                </a:lnTo>
                <a:lnTo>
                  <a:pt x="2307" y="2166"/>
                </a:lnTo>
                <a:lnTo>
                  <a:pt x="2315" y="2190"/>
                </a:lnTo>
                <a:lnTo>
                  <a:pt x="2318" y="2217"/>
                </a:lnTo>
                <a:lnTo>
                  <a:pt x="2315" y="2244"/>
                </a:lnTo>
                <a:lnTo>
                  <a:pt x="2307" y="2269"/>
                </a:lnTo>
                <a:lnTo>
                  <a:pt x="2295" y="2292"/>
                </a:lnTo>
                <a:lnTo>
                  <a:pt x="2278" y="2311"/>
                </a:lnTo>
                <a:lnTo>
                  <a:pt x="2258" y="2328"/>
                </a:lnTo>
                <a:lnTo>
                  <a:pt x="2235" y="2340"/>
                </a:lnTo>
                <a:lnTo>
                  <a:pt x="2210" y="2348"/>
                </a:lnTo>
                <a:lnTo>
                  <a:pt x="2182" y="2350"/>
                </a:lnTo>
                <a:lnTo>
                  <a:pt x="2155" y="2348"/>
                </a:lnTo>
                <a:lnTo>
                  <a:pt x="2129" y="2340"/>
                </a:lnTo>
                <a:lnTo>
                  <a:pt x="2106" y="2328"/>
                </a:lnTo>
                <a:lnTo>
                  <a:pt x="2086" y="2311"/>
                </a:lnTo>
                <a:lnTo>
                  <a:pt x="2069" y="2292"/>
                </a:lnTo>
                <a:lnTo>
                  <a:pt x="2056" y="2269"/>
                </a:lnTo>
                <a:lnTo>
                  <a:pt x="2048" y="2244"/>
                </a:lnTo>
                <a:lnTo>
                  <a:pt x="2045" y="2217"/>
                </a:lnTo>
                <a:lnTo>
                  <a:pt x="2048" y="2190"/>
                </a:lnTo>
                <a:lnTo>
                  <a:pt x="2056" y="2166"/>
                </a:lnTo>
                <a:lnTo>
                  <a:pt x="2069" y="2143"/>
                </a:lnTo>
                <a:lnTo>
                  <a:pt x="2086" y="2124"/>
                </a:lnTo>
                <a:lnTo>
                  <a:pt x="2106" y="2107"/>
                </a:lnTo>
                <a:lnTo>
                  <a:pt x="2129" y="2095"/>
                </a:lnTo>
                <a:lnTo>
                  <a:pt x="2155" y="2087"/>
                </a:lnTo>
                <a:lnTo>
                  <a:pt x="2182" y="2085"/>
                </a:lnTo>
                <a:close/>
                <a:moveTo>
                  <a:pt x="224" y="2085"/>
                </a:moveTo>
                <a:lnTo>
                  <a:pt x="252" y="2087"/>
                </a:lnTo>
                <a:lnTo>
                  <a:pt x="277" y="2095"/>
                </a:lnTo>
                <a:lnTo>
                  <a:pt x="300" y="2107"/>
                </a:lnTo>
                <a:lnTo>
                  <a:pt x="320" y="2124"/>
                </a:lnTo>
                <a:lnTo>
                  <a:pt x="337" y="2143"/>
                </a:lnTo>
                <a:lnTo>
                  <a:pt x="349" y="2166"/>
                </a:lnTo>
                <a:lnTo>
                  <a:pt x="358" y="2190"/>
                </a:lnTo>
                <a:lnTo>
                  <a:pt x="360" y="2217"/>
                </a:lnTo>
                <a:lnTo>
                  <a:pt x="358" y="2244"/>
                </a:lnTo>
                <a:lnTo>
                  <a:pt x="349" y="2269"/>
                </a:lnTo>
                <a:lnTo>
                  <a:pt x="337" y="2292"/>
                </a:lnTo>
                <a:lnTo>
                  <a:pt x="320" y="2311"/>
                </a:lnTo>
                <a:lnTo>
                  <a:pt x="300" y="2328"/>
                </a:lnTo>
                <a:lnTo>
                  <a:pt x="277" y="2340"/>
                </a:lnTo>
                <a:lnTo>
                  <a:pt x="252" y="2348"/>
                </a:lnTo>
                <a:lnTo>
                  <a:pt x="224" y="2350"/>
                </a:lnTo>
                <a:lnTo>
                  <a:pt x="197" y="2348"/>
                </a:lnTo>
                <a:lnTo>
                  <a:pt x="172" y="2340"/>
                </a:lnTo>
                <a:lnTo>
                  <a:pt x="149" y="2328"/>
                </a:lnTo>
                <a:lnTo>
                  <a:pt x="128" y="2311"/>
                </a:lnTo>
                <a:lnTo>
                  <a:pt x="112" y="2292"/>
                </a:lnTo>
                <a:lnTo>
                  <a:pt x="100" y="2269"/>
                </a:lnTo>
                <a:lnTo>
                  <a:pt x="91" y="2244"/>
                </a:lnTo>
                <a:lnTo>
                  <a:pt x="88" y="2217"/>
                </a:lnTo>
                <a:lnTo>
                  <a:pt x="91" y="2190"/>
                </a:lnTo>
                <a:lnTo>
                  <a:pt x="100" y="2166"/>
                </a:lnTo>
                <a:lnTo>
                  <a:pt x="112" y="2143"/>
                </a:lnTo>
                <a:lnTo>
                  <a:pt x="128" y="2124"/>
                </a:lnTo>
                <a:lnTo>
                  <a:pt x="149" y="2107"/>
                </a:lnTo>
                <a:lnTo>
                  <a:pt x="172" y="2095"/>
                </a:lnTo>
                <a:lnTo>
                  <a:pt x="197" y="2087"/>
                </a:lnTo>
                <a:lnTo>
                  <a:pt x="224" y="2085"/>
                </a:lnTo>
                <a:close/>
                <a:moveTo>
                  <a:pt x="1776" y="1842"/>
                </a:moveTo>
                <a:lnTo>
                  <a:pt x="1813" y="1845"/>
                </a:lnTo>
                <a:lnTo>
                  <a:pt x="1848" y="1854"/>
                </a:lnTo>
                <a:lnTo>
                  <a:pt x="1879" y="1869"/>
                </a:lnTo>
                <a:lnTo>
                  <a:pt x="1907" y="1889"/>
                </a:lnTo>
                <a:lnTo>
                  <a:pt x="1932" y="1912"/>
                </a:lnTo>
                <a:lnTo>
                  <a:pt x="1952" y="1940"/>
                </a:lnTo>
                <a:lnTo>
                  <a:pt x="1967" y="1971"/>
                </a:lnTo>
                <a:lnTo>
                  <a:pt x="1977" y="2005"/>
                </a:lnTo>
                <a:lnTo>
                  <a:pt x="1980" y="2040"/>
                </a:lnTo>
                <a:lnTo>
                  <a:pt x="1977" y="2076"/>
                </a:lnTo>
                <a:lnTo>
                  <a:pt x="1967" y="2109"/>
                </a:lnTo>
                <a:lnTo>
                  <a:pt x="1952" y="2140"/>
                </a:lnTo>
                <a:lnTo>
                  <a:pt x="1932" y="2168"/>
                </a:lnTo>
                <a:lnTo>
                  <a:pt x="1907" y="2191"/>
                </a:lnTo>
                <a:lnTo>
                  <a:pt x="1879" y="2211"/>
                </a:lnTo>
                <a:lnTo>
                  <a:pt x="1848" y="2226"/>
                </a:lnTo>
                <a:lnTo>
                  <a:pt x="1813" y="2235"/>
                </a:lnTo>
                <a:lnTo>
                  <a:pt x="1776" y="2239"/>
                </a:lnTo>
                <a:lnTo>
                  <a:pt x="1741" y="2235"/>
                </a:lnTo>
                <a:lnTo>
                  <a:pt x="1706" y="2226"/>
                </a:lnTo>
                <a:lnTo>
                  <a:pt x="1675" y="2211"/>
                </a:lnTo>
                <a:lnTo>
                  <a:pt x="1646" y="2191"/>
                </a:lnTo>
                <a:lnTo>
                  <a:pt x="1622" y="2168"/>
                </a:lnTo>
                <a:lnTo>
                  <a:pt x="1602" y="2140"/>
                </a:lnTo>
                <a:lnTo>
                  <a:pt x="1586" y="2109"/>
                </a:lnTo>
                <a:lnTo>
                  <a:pt x="1577" y="2076"/>
                </a:lnTo>
                <a:lnTo>
                  <a:pt x="1574" y="2040"/>
                </a:lnTo>
                <a:lnTo>
                  <a:pt x="1577" y="2005"/>
                </a:lnTo>
                <a:lnTo>
                  <a:pt x="1586" y="1971"/>
                </a:lnTo>
                <a:lnTo>
                  <a:pt x="1602" y="1940"/>
                </a:lnTo>
                <a:lnTo>
                  <a:pt x="1622" y="1912"/>
                </a:lnTo>
                <a:lnTo>
                  <a:pt x="1646" y="1889"/>
                </a:lnTo>
                <a:lnTo>
                  <a:pt x="1675" y="1869"/>
                </a:lnTo>
                <a:lnTo>
                  <a:pt x="1706" y="1854"/>
                </a:lnTo>
                <a:lnTo>
                  <a:pt x="1741" y="1845"/>
                </a:lnTo>
                <a:lnTo>
                  <a:pt x="1776" y="1842"/>
                </a:lnTo>
                <a:close/>
                <a:moveTo>
                  <a:pt x="630" y="1842"/>
                </a:moveTo>
                <a:lnTo>
                  <a:pt x="666" y="1845"/>
                </a:lnTo>
                <a:lnTo>
                  <a:pt x="700" y="1854"/>
                </a:lnTo>
                <a:lnTo>
                  <a:pt x="731" y="1869"/>
                </a:lnTo>
                <a:lnTo>
                  <a:pt x="760" y="1889"/>
                </a:lnTo>
                <a:lnTo>
                  <a:pt x="785" y="1912"/>
                </a:lnTo>
                <a:lnTo>
                  <a:pt x="805" y="1940"/>
                </a:lnTo>
                <a:lnTo>
                  <a:pt x="819" y="1971"/>
                </a:lnTo>
                <a:lnTo>
                  <a:pt x="829" y="2005"/>
                </a:lnTo>
                <a:lnTo>
                  <a:pt x="832" y="2040"/>
                </a:lnTo>
                <a:lnTo>
                  <a:pt x="829" y="2076"/>
                </a:lnTo>
                <a:lnTo>
                  <a:pt x="819" y="2109"/>
                </a:lnTo>
                <a:lnTo>
                  <a:pt x="805" y="2140"/>
                </a:lnTo>
                <a:lnTo>
                  <a:pt x="785" y="2168"/>
                </a:lnTo>
                <a:lnTo>
                  <a:pt x="760" y="2191"/>
                </a:lnTo>
                <a:lnTo>
                  <a:pt x="731" y="2211"/>
                </a:lnTo>
                <a:lnTo>
                  <a:pt x="700" y="2226"/>
                </a:lnTo>
                <a:lnTo>
                  <a:pt x="666" y="2235"/>
                </a:lnTo>
                <a:lnTo>
                  <a:pt x="630" y="2239"/>
                </a:lnTo>
                <a:lnTo>
                  <a:pt x="593" y="2235"/>
                </a:lnTo>
                <a:lnTo>
                  <a:pt x="559" y="2226"/>
                </a:lnTo>
                <a:lnTo>
                  <a:pt x="528" y="2211"/>
                </a:lnTo>
                <a:lnTo>
                  <a:pt x="499" y="2191"/>
                </a:lnTo>
                <a:lnTo>
                  <a:pt x="474" y="2168"/>
                </a:lnTo>
                <a:lnTo>
                  <a:pt x="454" y="2140"/>
                </a:lnTo>
                <a:lnTo>
                  <a:pt x="440" y="2109"/>
                </a:lnTo>
                <a:lnTo>
                  <a:pt x="430" y="2076"/>
                </a:lnTo>
                <a:lnTo>
                  <a:pt x="427" y="2040"/>
                </a:lnTo>
                <a:lnTo>
                  <a:pt x="430" y="2005"/>
                </a:lnTo>
                <a:lnTo>
                  <a:pt x="440" y="1971"/>
                </a:lnTo>
                <a:lnTo>
                  <a:pt x="454" y="1940"/>
                </a:lnTo>
                <a:lnTo>
                  <a:pt x="474" y="1912"/>
                </a:lnTo>
                <a:lnTo>
                  <a:pt x="499" y="1889"/>
                </a:lnTo>
                <a:lnTo>
                  <a:pt x="528" y="1869"/>
                </a:lnTo>
                <a:lnTo>
                  <a:pt x="559" y="1854"/>
                </a:lnTo>
                <a:lnTo>
                  <a:pt x="593" y="1845"/>
                </a:lnTo>
                <a:lnTo>
                  <a:pt x="630" y="1842"/>
                </a:lnTo>
                <a:close/>
                <a:moveTo>
                  <a:pt x="1203" y="1446"/>
                </a:moveTo>
                <a:lnTo>
                  <a:pt x="1248" y="1450"/>
                </a:lnTo>
                <a:lnTo>
                  <a:pt x="1289" y="1459"/>
                </a:lnTo>
                <a:lnTo>
                  <a:pt x="1329" y="1474"/>
                </a:lnTo>
                <a:lnTo>
                  <a:pt x="1366" y="1493"/>
                </a:lnTo>
                <a:lnTo>
                  <a:pt x="1400" y="1519"/>
                </a:lnTo>
                <a:lnTo>
                  <a:pt x="1429" y="1547"/>
                </a:lnTo>
                <a:lnTo>
                  <a:pt x="1454" y="1580"/>
                </a:lnTo>
                <a:lnTo>
                  <a:pt x="1475" y="1616"/>
                </a:lnTo>
                <a:lnTo>
                  <a:pt x="1490" y="1655"/>
                </a:lnTo>
                <a:lnTo>
                  <a:pt x="1499" y="1696"/>
                </a:lnTo>
                <a:lnTo>
                  <a:pt x="1502" y="1739"/>
                </a:lnTo>
                <a:lnTo>
                  <a:pt x="1499" y="1782"/>
                </a:lnTo>
                <a:lnTo>
                  <a:pt x="1490" y="1823"/>
                </a:lnTo>
                <a:lnTo>
                  <a:pt x="1475" y="1862"/>
                </a:lnTo>
                <a:lnTo>
                  <a:pt x="1454" y="1898"/>
                </a:lnTo>
                <a:lnTo>
                  <a:pt x="1429" y="1931"/>
                </a:lnTo>
                <a:lnTo>
                  <a:pt x="1400" y="1960"/>
                </a:lnTo>
                <a:lnTo>
                  <a:pt x="1366" y="1985"/>
                </a:lnTo>
                <a:lnTo>
                  <a:pt x="1329" y="2005"/>
                </a:lnTo>
                <a:lnTo>
                  <a:pt x="1289" y="2020"/>
                </a:lnTo>
                <a:lnTo>
                  <a:pt x="1248" y="2029"/>
                </a:lnTo>
                <a:lnTo>
                  <a:pt x="1203" y="2032"/>
                </a:lnTo>
                <a:lnTo>
                  <a:pt x="1158" y="2029"/>
                </a:lnTo>
                <a:lnTo>
                  <a:pt x="1116" y="2020"/>
                </a:lnTo>
                <a:lnTo>
                  <a:pt x="1076" y="2005"/>
                </a:lnTo>
                <a:lnTo>
                  <a:pt x="1040" y="1985"/>
                </a:lnTo>
                <a:lnTo>
                  <a:pt x="1006" y="1960"/>
                </a:lnTo>
                <a:lnTo>
                  <a:pt x="977" y="1931"/>
                </a:lnTo>
                <a:lnTo>
                  <a:pt x="952" y="1898"/>
                </a:lnTo>
                <a:lnTo>
                  <a:pt x="932" y="1862"/>
                </a:lnTo>
                <a:lnTo>
                  <a:pt x="916" y="1823"/>
                </a:lnTo>
                <a:lnTo>
                  <a:pt x="907" y="1782"/>
                </a:lnTo>
                <a:lnTo>
                  <a:pt x="903" y="1739"/>
                </a:lnTo>
                <a:lnTo>
                  <a:pt x="907" y="1696"/>
                </a:lnTo>
                <a:lnTo>
                  <a:pt x="916" y="1655"/>
                </a:lnTo>
                <a:lnTo>
                  <a:pt x="932" y="1616"/>
                </a:lnTo>
                <a:lnTo>
                  <a:pt x="952" y="1580"/>
                </a:lnTo>
                <a:lnTo>
                  <a:pt x="977" y="1547"/>
                </a:lnTo>
                <a:lnTo>
                  <a:pt x="1006" y="1519"/>
                </a:lnTo>
                <a:lnTo>
                  <a:pt x="1040" y="1493"/>
                </a:lnTo>
                <a:lnTo>
                  <a:pt x="1076" y="1474"/>
                </a:lnTo>
                <a:lnTo>
                  <a:pt x="1116" y="1459"/>
                </a:lnTo>
                <a:lnTo>
                  <a:pt x="1158" y="1450"/>
                </a:lnTo>
                <a:lnTo>
                  <a:pt x="1203" y="1446"/>
                </a:lnTo>
                <a:close/>
                <a:moveTo>
                  <a:pt x="1484" y="120"/>
                </a:moveTo>
                <a:lnTo>
                  <a:pt x="1448" y="123"/>
                </a:lnTo>
                <a:lnTo>
                  <a:pt x="1414" y="131"/>
                </a:lnTo>
                <a:lnTo>
                  <a:pt x="1383" y="144"/>
                </a:lnTo>
                <a:lnTo>
                  <a:pt x="1355" y="161"/>
                </a:lnTo>
                <a:lnTo>
                  <a:pt x="1328" y="183"/>
                </a:lnTo>
                <a:lnTo>
                  <a:pt x="1306" y="208"/>
                </a:lnTo>
                <a:lnTo>
                  <a:pt x="1288" y="236"/>
                </a:lnTo>
                <a:lnTo>
                  <a:pt x="1275" y="267"/>
                </a:lnTo>
                <a:lnTo>
                  <a:pt x="1266" y="299"/>
                </a:lnTo>
                <a:lnTo>
                  <a:pt x="1264" y="334"/>
                </a:lnTo>
                <a:lnTo>
                  <a:pt x="1264" y="882"/>
                </a:lnTo>
                <a:lnTo>
                  <a:pt x="1266" y="917"/>
                </a:lnTo>
                <a:lnTo>
                  <a:pt x="1275" y="950"/>
                </a:lnTo>
                <a:lnTo>
                  <a:pt x="1288" y="980"/>
                </a:lnTo>
                <a:lnTo>
                  <a:pt x="1306" y="1009"/>
                </a:lnTo>
                <a:lnTo>
                  <a:pt x="1328" y="1034"/>
                </a:lnTo>
                <a:lnTo>
                  <a:pt x="1355" y="1055"/>
                </a:lnTo>
                <a:lnTo>
                  <a:pt x="1383" y="1073"/>
                </a:lnTo>
                <a:lnTo>
                  <a:pt x="1414" y="1086"/>
                </a:lnTo>
                <a:lnTo>
                  <a:pt x="1448" y="1094"/>
                </a:lnTo>
                <a:lnTo>
                  <a:pt x="1484" y="1097"/>
                </a:lnTo>
                <a:lnTo>
                  <a:pt x="1728" y="1097"/>
                </a:lnTo>
                <a:lnTo>
                  <a:pt x="1728" y="1365"/>
                </a:lnTo>
                <a:lnTo>
                  <a:pt x="2002" y="1097"/>
                </a:lnTo>
                <a:lnTo>
                  <a:pt x="2668" y="1097"/>
                </a:lnTo>
                <a:lnTo>
                  <a:pt x="2704" y="1094"/>
                </a:lnTo>
                <a:lnTo>
                  <a:pt x="2737" y="1086"/>
                </a:lnTo>
                <a:lnTo>
                  <a:pt x="2769" y="1073"/>
                </a:lnTo>
                <a:lnTo>
                  <a:pt x="2797" y="1055"/>
                </a:lnTo>
                <a:lnTo>
                  <a:pt x="2822" y="1034"/>
                </a:lnTo>
                <a:lnTo>
                  <a:pt x="2844" y="1009"/>
                </a:lnTo>
                <a:lnTo>
                  <a:pt x="2862" y="980"/>
                </a:lnTo>
                <a:lnTo>
                  <a:pt x="2876" y="950"/>
                </a:lnTo>
                <a:lnTo>
                  <a:pt x="2884" y="917"/>
                </a:lnTo>
                <a:lnTo>
                  <a:pt x="2888" y="882"/>
                </a:lnTo>
                <a:lnTo>
                  <a:pt x="2888" y="334"/>
                </a:lnTo>
                <a:lnTo>
                  <a:pt x="2884" y="299"/>
                </a:lnTo>
                <a:lnTo>
                  <a:pt x="2876" y="267"/>
                </a:lnTo>
                <a:lnTo>
                  <a:pt x="2862" y="236"/>
                </a:lnTo>
                <a:lnTo>
                  <a:pt x="2844" y="208"/>
                </a:lnTo>
                <a:lnTo>
                  <a:pt x="2822" y="183"/>
                </a:lnTo>
                <a:lnTo>
                  <a:pt x="2797" y="161"/>
                </a:lnTo>
                <a:lnTo>
                  <a:pt x="2769" y="144"/>
                </a:lnTo>
                <a:lnTo>
                  <a:pt x="2737" y="131"/>
                </a:lnTo>
                <a:lnTo>
                  <a:pt x="2704" y="123"/>
                </a:lnTo>
                <a:lnTo>
                  <a:pt x="2668" y="120"/>
                </a:lnTo>
                <a:lnTo>
                  <a:pt x="1484" y="120"/>
                </a:lnTo>
                <a:close/>
                <a:moveTo>
                  <a:pt x="1484" y="0"/>
                </a:moveTo>
                <a:lnTo>
                  <a:pt x="2668" y="0"/>
                </a:lnTo>
                <a:lnTo>
                  <a:pt x="2714" y="3"/>
                </a:lnTo>
                <a:lnTo>
                  <a:pt x="2759" y="12"/>
                </a:lnTo>
                <a:lnTo>
                  <a:pt x="2801" y="27"/>
                </a:lnTo>
                <a:lnTo>
                  <a:pt x="2840" y="46"/>
                </a:lnTo>
                <a:lnTo>
                  <a:pt x="2877" y="70"/>
                </a:lnTo>
                <a:lnTo>
                  <a:pt x="2910" y="97"/>
                </a:lnTo>
                <a:lnTo>
                  <a:pt x="2939" y="130"/>
                </a:lnTo>
                <a:lnTo>
                  <a:pt x="2963" y="165"/>
                </a:lnTo>
                <a:lnTo>
                  <a:pt x="2983" y="204"/>
                </a:lnTo>
                <a:lnTo>
                  <a:pt x="2998" y="245"/>
                </a:lnTo>
                <a:lnTo>
                  <a:pt x="3007" y="288"/>
                </a:lnTo>
                <a:lnTo>
                  <a:pt x="3010" y="334"/>
                </a:lnTo>
                <a:lnTo>
                  <a:pt x="3010" y="882"/>
                </a:lnTo>
                <a:lnTo>
                  <a:pt x="3007" y="928"/>
                </a:lnTo>
                <a:lnTo>
                  <a:pt x="2998" y="971"/>
                </a:lnTo>
                <a:lnTo>
                  <a:pt x="2983" y="1012"/>
                </a:lnTo>
                <a:lnTo>
                  <a:pt x="2963" y="1051"/>
                </a:lnTo>
                <a:lnTo>
                  <a:pt x="2939" y="1086"/>
                </a:lnTo>
                <a:lnTo>
                  <a:pt x="2910" y="1118"/>
                </a:lnTo>
                <a:lnTo>
                  <a:pt x="2877" y="1146"/>
                </a:lnTo>
                <a:lnTo>
                  <a:pt x="2840" y="1170"/>
                </a:lnTo>
                <a:lnTo>
                  <a:pt x="2801" y="1190"/>
                </a:lnTo>
                <a:lnTo>
                  <a:pt x="2759" y="1204"/>
                </a:lnTo>
                <a:lnTo>
                  <a:pt x="2714" y="1213"/>
                </a:lnTo>
                <a:lnTo>
                  <a:pt x="2668" y="1216"/>
                </a:lnTo>
                <a:lnTo>
                  <a:pt x="2053" y="1216"/>
                </a:lnTo>
                <a:lnTo>
                  <a:pt x="1604" y="1654"/>
                </a:lnTo>
                <a:lnTo>
                  <a:pt x="1604" y="1216"/>
                </a:lnTo>
                <a:lnTo>
                  <a:pt x="1484" y="1216"/>
                </a:lnTo>
                <a:lnTo>
                  <a:pt x="1437" y="1213"/>
                </a:lnTo>
                <a:lnTo>
                  <a:pt x="1393" y="1204"/>
                </a:lnTo>
                <a:lnTo>
                  <a:pt x="1351" y="1190"/>
                </a:lnTo>
                <a:lnTo>
                  <a:pt x="1312" y="1170"/>
                </a:lnTo>
                <a:lnTo>
                  <a:pt x="1275" y="1146"/>
                </a:lnTo>
                <a:lnTo>
                  <a:pt x="1242" y="1118"/>
                </a:lnTo>
                <a:lnTo>
                  <a:pt x="1214" y="1086"/>
                </a:lnTo>
                <a:lnTo>
                  <a:pt x="1189" y="1051"/>
                </a:lnTo>
                <a:lnTo>
                  <a:pt x="1169" y="1012"/>
                </a:lnTo>
                <a:lnTo>
                  <a:pt x="1154" y="971"/>
                </a:lnTo>
                <a:lnTo>
                  <a:pt x="1146" y="928"/>
                </a:lnTo>
                <a:lnTo>
                  <a:pt x="1143" y="882"/>
                </a:lnTo>
                <a:lnTo>
                  <a:pt x="1143" y="334"/>
                </a:lnTo>
                <a:lnTo>
                  <a:pt x="1145" y="288"/>
                </a:lnTo>
                <a:lnTo>
                  <a:pt x="1154" y="245"/>
                </a:lnTo>
                <a:lnTo>
                  <a:pt x="1169" y="204"/>
                </a:lnTo>
                <a:lnTo>
                  <a:pt x="1189" y="165"/>
                </a:lnTo>
                <a:lnTo>
                  <a:pt x="1213" y="130"/>
                </a:lnTo>
                <a:lnTo>
                  <a:pt x="1242" y="97"/>
                </a:lnTo>
                <a:lnTo>
                  <a:pt x="1275" y="70"/>
                </a:lnTo>
                <a:lnTo>
                  <a:pt x="1312" y="46"/>
                </a:lnTo>
                <a:lnTo>
                  <a:pt x="1350" y="27"/>
                </a:lnTo>
                <a:lnTo>
                  <a:pt x="1393" y="12"/>
                </a:lnTo>
                <a:lnTo>
                  <a:pt x="1437" y="3"/>
                </a:lnTo>
                <a:lnTo>
                  <a:pt x="1484"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nvGrpSpPr>
          <p:cNvPr id="27" name="Group 26">
            <a:extLst>
              <a:ext uri="{FF2B5EF4-FFF2-40B4-BE49-F238E27FC236}">
                <a16:creationId xmlns:a16="http://schemas.microsoft.com/office/drawing/2014/main" id="{22F3E072-5545-45AE-96F3-3D8DE1CBFFB0}"/>
              </a:ext>
            </a:extLst>
          </p:cNvPr>
          <p:cNvGrpSpPr/>
          <p:nvPr/>
        </p:nvGrpSpPr>
        <p:grpSpPr>
          <a:xfrm>
            <a:off x="7459569" y="3618641"/>
            <a:ext cx="412510" cy="414876"/>
            <a:chOff x="-2292350" y="3246438"/>
            <a:chExt cx="2082800" cy="2092325"/>
          </a:xfrm>
          <a:solidFill>
            <a:schemeClr val="tx1"/>
          </a:solidFill>
        </p:grpSpPr>
        <p:sp>
          <p:nvSpPr>
            <p:cNvPr id="28" name="Freeform 125">
              <a:extLst>
                <a:ext uri="{FF2B5EF4-FFF2-40B4-BE49-F238E27FC236}">
                  <a16:creationId xmlns:a16="http://schemas.microsoft.com/office/drawing/2014/main" id="{0BC6ACCE-4DC5-313E-B7B3-7EF1E579F542}"/>
                </a:ext>
              </a:extLst>
            </p:cNvPr>
            <p:cNvSpPr>
              <a:spLocks/>
            </p:cNvSpPr>
            <p:nvPr/>
          </p:nvSpPr>
          <p:spPr bwMode="auto">
            <a:xfrm>
              <a:off x="-2292350" y="3457575"/>
              <a:ext cx="1881188" cy="1881188"/>
            </a:xfrm>
            <a:custGeom>
              <a:avLst/>
              <a:gdLst>
                <a:gd name="T0" fmla="*/ 1994 w 3554"/>
                <a:gd name="T1" fmla="*/ 14 h 3556"/>
                <a:gd name="T2" fmla="*/ 2305 w 3554"/>
                <a:gd name="T3" fmla="*/ 81 h 3556"/>
                <a:gd name="T4" fmla="*/ 2594 w 3554"/>
                <a:gd name="T5" fmla="*/ 198 h 3556"/>
                <a:gd name="T6" fmla="*/ 2613 w 3554"/>
                <a:gd name="T7" fmla="*/ 520 h 3556"/>
                <a:gd name="T8" fmla="*/ 2309 w 3554"/>
                <a:gd name="T9" fmla="*/ 584 h 3556"/>
                <a:gd name="T10" fmla="*/ 2053 w 3554"/>
                <a:gd name="T11" fmla="*/ 501 h 3556"/>
                <a:gd name="T12" fmla="*/ 1777 w 3554"/>
                <a:gd name="T13" fmla="*/ 471 h 3556"/>
                <a:gd name="T14" fmla="*/ 1491 w 3554"/>
                <a:gd name="T15" fmla="*/ 502 h 3556"/>
                <a:gd name="T16" fmla="*/ 1226 w 3554"/>
                <a:gd name="T17" fmla="*/ 592 h 3556"/>
                <a:gd name="T18" fmla="*/ 991 w 3554"/>
                <a:gd name="T19" fmla="*/ 734 h 3556"/>
                <a:gd name="T20" fmla="*/ 791 w 3554"/>
                <a:gd name="T21" fmla="*/ 920 h 3556"/>
                <a:gd name="T22" fmla="*/ 634 w 3554"/>
                <a:gd name="T23" fmla="*/ 1145 h 3556"/>
                <a:gd name="T24" fmla="*/ 526 w 3554"/>
                <a:gd name="T25" fmla="*/ 1401 h 3556"/>
                <a:gd name="T26" fmla="*/ 474 w 3554"/>
                <a:gd name="T27" fmla="*/ 1680 h 3556"/>
                <a:gd name="T28" fmla="*/ 485 w 3554"/>
                <a:gd name="T29" fmla="*/ 1971 h 3556"/>
                <a:gd name="T30" fmla="*/ 556 w 3554"/>
                <a:gd name="T31" fmla="*/ 2244 h 3556"/>
                <a:gd name="T32" fmla="*/ 681 w 3554"/>
                <a:gd name="T33" fmla="*/ 2490 h 3556"/>
                <a:gd name="T34" fmla="*/ 854 w 3554"/>
                <a:gd name="T35" fmla="*/ 2702 h 3556"/>
                <a:gd name="T36" fmla="*/ 1066 w 3554"/>
                <a:gd name="T37" fmla="*/ 2874 h 3556"/>
                <a:gd name="T38" fmla="*/ 1312 w 3554"/>
                <a:gd name="T39" fmla="*/ 2999 h 3556"/>
                <a:gd name="T40" fmla="*/ 1585 w 3554"/>
                <a:gd name="T41" fmla="*/ 3071 h 3556"/>
                <a:gd name="T42" fmla="*/ 1876 w 3554"/>
                <a:gd name="T43" fmla="*/ 3082 h 3556"/>
                <a:gd name="T44" fmla="*/ 2155 w 3554"/>
                <a:gd name="T45" fmla="*/ 3029 h 3556"/>
                <a:gd name="T46" fmla="*/ 2411 w 3554"/>
                <a:gd name="T47" fmla="*/ 2922 h 3556"/>
                <a:gd name="T48" fmla="*/ 2634 w 3554"/>
                <a:gd name="T49" fmla="*/ 2765 h 3556"/>
                <a:gd name="T50" fmla="*/ 2822 w 3554"/>
                <a:gd name="T51" fmla="*/ 2564 h 3556"/>
                <a:gd name="T52" fmla="*/ 2962 w 3554"/>
                <a:gd name="T53" fmla="*/ 2329 h 3556"/>
                <a:gd name="T54" fmla="*/ 3052 w 3554"/>
                <a:gd name="T55" fmla="*/ 2065 h 3556"/>
                <a:gd name="T56" fmla="*/ 3085 w 3554"/>
                <a:gd name="T57" fmla="*/ 1778 h 3556"/>
                <a:gd name="T58" fmla="*/ 3055 w 3554"/>
                <a:gd name="T59" fmla="*/ 1503 h 3556"/>
                <a:gd name="T60" fmla="*/ 2972 w 3554"/>
                <a:gd name="T61" fmla="*/ 1247 h 3556"/>
                <a:gd name="T62" fmla="*/ 3051 w 3554"/>
                <a:gd name="T63" fmla="*/ 927 h 3556"/>
                <a:gd name="T64" fmla="*/ 3325 w 3554"/>
                <a:gd name="T65" fmla="*/ 945 h 3556"/>
                <a:gd name="T66" fmla="*/ 3435 w 3554"/>
                <a:gd name="T67" fmla="*/ 1136 h 3556"/>
                <a:gd name="T68" fmla="*/ 3524 w 3554"/>
                <a:gd name="T69" fmla="*/ 1446 h 3556"/>
                <a:gd name="T70" fmla="*/ 3554 w 3554"/>
                <a:gd name="T71" fmla="*/ 1778 h 3556"/>
                <a:gd name="T72" fmla="*/ 3522 w 3554"/>
                <a:gd name="T73" fmla="*/ 2122 h 3556"/>
                <a:gd name="T74" fmla="*/ 3426 w 3554"/>
                <a:gd name="T75" fmla="*/ 2444 h 3556"/>
                <a:gd name="T76" fmla="*/ 3273 w 3554"/>
                <a:gd name="T77" fmla="*/ 2737 h 3556"/>
                <a:gd name="T78" fmla="*/ 3073 w 3554"/>
                <a:gd name="T79" fmla="*/ 2995 h 3556"/>
                <a:gd name="T80" fmla="*/ 2827 w 3554"/>
                <a:gd name="T81" fmla="*/ 3213 h 3556"/>
                <a:gd name="T82" fmla="*/ 2544 w 3554"/>
                <a:gd name="T83" fmla="*/ 3382 h 3556"/>
                <a:gd name="T84" fmla="*/ 2232 w 3554"/>
                <a:gd name="T85" fmla="*/ 3497 h 3556"/>
                <a:gd name="T86" fmla="*/ 1894 w 3554"/>
                <a:gd name="T87" fmla="*/ 3553 h 3556"/>
                <a:gd name="T88" fmla="*/ 1545 w 3554"/>
                <a:gd name="T89" fmla="*/ 3541 h 3556"/>
                <a:gd name="T90" fmla="*/ 1215 w 3554"/>
                <a:gd name="T91" fmla="*/ 3465 h 3556"/>
                <a:gd name="T92" fmla="*/ 911 w 3554"/>
                <a:gd name="T93" fmla="*/ 3332 h 3556"/>
                <a:gd name="T94" fmla="*/ 641 w 3554"/>
                <a:gd name="T95" fmla="*/ 3145 h 3556"/>
                <a:gd name="T96" fmla="*/ 409 w 3554"/>
                <a:gd name="T97" fmla="*/ 2914 h 3556"/>
                <a:gd name="T98" fmla="*/ 225 w 3554"/>
                <a:gd name="T99" fmla="*/ 2644 h 3556"/>
                <a:gd name="T100" fmla="*/ 90 w 3554"/>
                <a:gd name="T101" fmla="*/ 2340 h 3556"/>
                <a:gd name="T102" fmla="*/ 14 w 3554"/>
                <a:gd name="T103" fmla="*/ 2009 h 3556"/>
                <a:gd name="T104" fmla="*/ 0 w 3554"/>
                <a:gd name="T105" fmla="*/ 1778 h 3556"/>
                <a:gd name="T106" fmla="*/ 34 w 3554"/>
                <a:gd name="T107" fmla="*/ 1434 h 3556"/>
                <a:gd name="T108" fmla="*/ 128 w 3554"/>
                <a:gd name="T109" fmla="*/ 1111 h 3556"/>
                <a:gd name="T110" fmla="*/ 281 w 3554"/>
                <a:gd name="T111" fmla="*/ 818 h 3556"/>
                <a:gd name="T112" fmla="*/ 483 w 3554"/>
                <a:gd name="T113" fmla="*/ 560 h 3556"/>
                <a:gd name="T114" fmla="*/ 728 w 3554"/>
                <a:gd name="T115" fmla="*/ 344 h 3556"/>
                <a:gd name="T116" fmla="*/ 1010 w 3554"/>
                <a:gd name="T117" fmla="*/ 174 h 3556"/>
                <a:gd name="T118" fmla="*/ 1322 w 3554"/>
                <a:gd name="T119" fmla="*/ 59 h 3556"/>
                <a:gd name="T120" fmla="*/ 1659 w 3554"/>
                <a:gd name="T121" fmla="*/ 4 h 3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54" h="3556">
                  <a:moveTo>
                    <a:pt x="1777" y="0"/>
                  </a:moveTo>
                  <a:lnTo>
                    <a:pt x="1886" y="4"/>
                  </a:lnTo>
                  <a:lnTo>
                    <a:pt x="1994" y="14"/>
                  </a:lnTo>
                  <a:lnTo>
                    <a:pt x="2100" y="29"/>
                  </a:lnTo>
                  <a:lnTo>
                    <a:pt x="2203" y="52"/>
                  </a:lnTo>
                  <a:lnTo>
                    <a:pt x="2305" y="81"/>
                  </a:lnTo>
                  <a:lnTo>
                    <a:pt x="2404" y="114"/>
                  </a:lnTo>
                  <a:lnTo>
                    <a:pt x="2500" y="154"/>
                  </a:lnTo>
                  <a:lnTo>
                    <a:pt x="2594" y="198"/>
                  </a:lnTo>
                  <a:lnTo>
                    <a:pt x="2591" y="230"/>
                  </a:lnTo>
                  <a:lnTo>
                    <a:pt x="2592" y="261"/>
                  </a:lnTo>
                  <a:lnTo>
                    <a:pt x="2613" y="520"/>
                  </a:lnTo>
                  <a:lnTo>
                    <a:pt x="2465" y="667"/>
                  </a:lnTo>
                  <a:lnTo>
                    <a:pt x="2388" y="624"/>
                  </a:lnTo>
                  <a:lnTo>
                    <a:pt x="2309" y="584"/>
                  </a:lnTo>
                  <a:lnTo>
                    <a:pt x="2226" y="550"/>
                  </a:lnTo>
                  <a:lnTo>
                    <a:pt x="2141" y="523"/>
                  </a:lnTo>
                  <a:lnTo>
                    <a:pt x="2053" y="501"/>
                  </a:lnTo>
                  <a:lnTo>
                    <a:pt x="1963" y="484"/>
                  </a:lnTo>
                  <a:lnTo>
                    <a:pt x="1871" y="475"/>
                  </a:lnTo>
                  <a:lnTo>
                    <a:pt x="1777" y="471"/>
                  </a:lnTo>
                  <a:lnTo>
                    <a:pt x="1680" y="475"/>
                  </a:lnTo>
                  <a:lnTo>
                    <a:pt x="1584" y="485"/>
                  </a:lnTo>
                  <a:lnTo>
                    <a:pt x="1491" y="502"/>
                  </a:lnTo>
                  <a:lnTo>
                    <a:pt x="1400" y="526"/>
                  </a:lnTo>
                  <a:lnTo>
                    <a:pt x="1311" y="556"/>
                  </a:lnTo>
                  <a:lnTo>
                    <a:pt x="1226" y="592"/>
                  </a:lnTo>
                  <a:lnTo>
                    <a:pt x="1144" y="634"/>
                  </a:lnTo>
                  <a:lnTo>
                    <a:pt x="1066" y="682"/>
                  </a:lnTo>
                  <a:lnTo>
                    <a:pt x="991" y="734"/>
                  </a:lnTo>
                  <a:lnTo>
                    <a:pt x="920" y="792"/>
                  </a:lnTo>
                  <a:lnTo>
                    <a:pt x="854" y="854"/>
                  </a:lnTo>
                  <a:lnTo>
                    <a:pt x="791" y="920"/>
                  </a:lnTo>
                  <a:lnTo>
                    <a:pt x="734" y="992"/>
                  </a:lnTo>
                  <a:lnTo>
                    <a:pt x="681" y="1067"/>
                  </a:lnTo>
                  <a:lnTo>
                    <a:pt x="634" y="1145"/>
                  </a:lnTo>
                  <a:lnTo>
                    <a:pt x="592" y="1228"/>
                  </a:lnTo>
                  <a:lnTo>
                    <a:pt x="556" y="1313"/>
                  </a:lnTo>
                  <a:lnTo>
                    <a:pt x="526" y="1401"/>
                  </a:lnTo>
                  <a:lnTo>
                    <a:pt x="502" y="1492"/>
                  </a:lnTo>
                  <a:lnTo>
                    <a:pt x="485" y="1586"/>
                  </a:lnTo>
                  <a:lnTo>
                    <a:pt x="474" y="1680"/>
                  </a:lnTo>
                  <a:lnTo>
                    <a:pt x="471" y="1778"/>
                  </a:lnTo>
                  <a:lnTo>
                    <a:pt x="474" y="1876"/>
                  </a:lnTo>
                  <a:lnTo>
                    <a:pt x="485" y="1971"/>
                  </a:lnTo>
                  <a:lnTo>
                    <a:pt x="502" y="2065"/>
                  </a:lnTo>
                  <a:lnTo>
                    <a:pt x="526" y="2156"/>
                  </a:lnTo>
                  <a:lnTo>
                    <a:pt x="556" y="2244"/>
                  </a:lnTo>
                  <a:lnTo>
                    <a:pt x="592" y="2329"/>
                  </a:lnTo>
                  <a:lnTo>
                    <a:pt x="634" y="2411"/>
                  </a:lnTo>
                  <a:lnTo>
                    <a:pt x="681" y="2490"/>
                  </a:lnTo>
                  <a:lnTo>
                    <a:pt x="734" y="2564"/>
                  </a:lnTo>
                  <a:lnTo>
                    <a:pt x="791" y="2635"/>
                  </a:lnTo>
                  <a:lnTo>
                    <a:pt x="854" y="2702"/>
                  </a:lnTo>
                  <a:lnTo>
                    <a:pt x="920" y="2765"/>
                  </a:lnTo>
                  <a:lnTo>
                    <a:pt x="992" y="2821"/>
                  </a:lnTo>
                  <a:lnTo>
                    <a:pt x="1066" y="2874"/>
                  </a:lnTo>
                  <a:lnTo>
                    <a:pt x="1144" y="2922"/>
                  </a:lnTo>
                  <a:lnTo>
                    <a:pt x="1227" y="2963"/>
                  </a:lnTo>
                  <a:lnTo>
                    <a:pt x="1312" y="2999"/>
                  </a:lnTo>
                  <a:lnTo>
                    <a:pt x="1400" y="3029"/>
                  </a:lnTo>
                  <a:lnTo>
                    <a:pt x="1491" y="3053"/>
                  </a:lnTo>
                  <a:lnTo>
                    <a:pt x="1585" y="3071"/>
                  </a:lnTo>
                  <a:lnTo>
                    <a:pt x="1680" y="3082"/>
                  </a:lnTo>
                  <a:lnTo>
                    <a:pt x="1777" y="3084"/>
                  </a:lnTo>
                  <a:lnTo>
                    <a:pt x="1876" y="3082"/>
                  </a:lnTo>
                  <a:lnTo>
                    <a:pt x="1970" y="3071"/>
                  </a:lnTo>
                  <a:lnTo>
                    <a:pt x="2064" y="3053"/>
                  </a:lnTo>
                  <a:lnTo>
                    <a:pt x="2155" y="3029"/>
                  </a:lnTo>
                  <a:lnTo>
                    <a:pt x="2243" y="2999"/>
                  </a:lnTo>
                  <a:lnTo>
                    <a:pt x="2328" y="2963"/>
                  </a:lnTo>
                  <a:lnTo>
                    <a:pt x="2411" y="2922"/>
                  </a:lnTo>
                  <a:lnTo>
                    <a:pt x="2489" y="2874"/>
                  </a:lnTo>
                  <a:lnTo>
                    <a:pt x="2564" y="2821"/>
                  </a:lnTo>
                  <a:lnTo>
                    <a:pt x="2634" y="2765"/>
                  </a:lnTo>
                  <a:lnTo>
                    <a:pt x="2702" y="2702"/>
                  </a:lnTo>
                  <a:lnTo>
                    <a:pt x="2764" y="2635"/>
                  </a:lnTo>
                  <a:lnTo>
                    <a:pt x="2822" y="2564"/>
                  </a:lnTo>
                  <a:lnTo>
                    <a:pt x="2873" y="2490"/>
                  </a:lnTo>
                  <a:lnTo>
                    <a:pt x="2921" y="2411"/>
                  </a:lnTo>
                  <a:lnTo>
                    <a:pt x="2962" y="2329"/>
                  </a:lnTo>
                  <a:lnTo>
                    <a:pt x="2998" y="2244"/>
                  </a:lnTo>
                  <a:lnTo>
                    <a:pt x="3029" y="2156"/>
                  </a:lnTo>
                  <a:lnTo>
                    <a:pt x="3052" y="2065"/>
                  </a:lnTo>
                  <a:lnTo>
                    <a:pt x="3070" y="1971"/>
                  </a:lnTo>
                  <a:lnTo>
                    <a:pt x="3081" y="1876"/>
                  </a:lnTo>
                  <a:lnTo>
                    <a:pt x="3085" y="1778"/>
                  </a:lnTo>
                  <a:lnTo>
                    <a:pt x="3081" y="1684"/>
                  </a:lnTo>
                  <a:lnTo>
                    <a:pt x="3071" y="1593"/>
                  </a:lnTo>
                  <a:lnTo>
                    <a:pt x="3055" y="1503"/>
                  </a:lnTo>
                  <a:lnTo>
                    <a:pt x="3033" y="1415"/>
                  </a:lnTo>
                  <a:lnTo>
                    <a:pt x="3005" y="1329"/>
                  </a:lnTo>
                  <a:lnTo>
                    <a:pt x="2972" y="1247"/>
                  </a:lnTo>
                  <a:lnTo>
                    <a:pt x="2932" y="1166"/>
                  </a:lnTo>
                  <a:lnTo>
                    <a:pt x="2889" y="1090"/>
                  </a:lnTo>
                  <a:lnTo>
                    <a:pt x="3051" y="927"/>
                  </a:lnTo>
                  <a:lnTo>
                    <a:pt x="3277" y="944"/>
                  </a:lnTo>
                  <a:lnTo>
                    <a:pt x="3303" y="945"/>
                  </a:lnTo>
                  <a:lnTo>
                    <a:pt x="3325" y="945"/>
                  </a:lnTo>
                  <a:lnTo>
                    <a:pt x="3346" y="943"/>
                  </a:lnTo>
                  <a:lnTo>
                    <a:pt x="3394" y="1038"/>
                  </a:lnTo>
                  <a:lnTo>
                    <a:pt x="3435" y="1136"/>
                  </a:lnTo>
                  <a:lnTo>
                    <a:pt x="3471" y="1237"/>
                  </a:lnTo>
                  <a:lnTo>
                    <a:pt x="3500" y="1341"/>
                  </a:lnTo>
                  <a:lnTo>
                    <a:pt x="3524" y="1446"/>
                  </a:lnTo>
                  <a:lnTo>
                    <a:pt x="3541" y="1555"/>
                  </a:lnTo>
                  <a:lnTo>
                    <a:pt x="3552" y="1666"/>
                  </a:lnTo>
                  <a:lnTo>
                    <a:pt x="3554" y="1778"/>
                  </a:lnTo>
                  <a:lnTo>
                    <a:pt x="3551" y="1895"/>
                  </a:lnTo>
                  <a:lnTo>
                    <a:pt x="3540" y="2009"/>
                  </a:lnTo>
                  <a:lnTo>
                    <a:pt x="3522" y="2122"/>
                  </a:lnTo>
                  <a:lnTo>
                    <a:pt x="3497" y="2233"/>
                  </a:lnTo>
                  <a:lnTo>
                    <a:pt x="3464" y="2340"/>
                  </a:lnTo>
                  <a:lnTo>
                    <a:pt x="3426" y="2444"/>
                  </a:lnTo>
                  <a:lnTo>
                    <a:pt x="3381" y="2546"/>
                  </a:lnTo>
                  <a:lnTo>
                    <a:pt x="3331" y="2644"/>
                  </a:lnTo>
                  <a:lnTo>
                    <a:pt x="3273" y="2737"/>
                  </a:lnTo>
                  <a:lnTo>
                    <a:pt x="3212" y="2828"/>
                  </a:lnTo>
                  <a:lnTo>
                    <a:pt x="3145" y="2914"/>
                  </a:lnTo>
                  <a:lnTo>
                    <a:pt x="3073" y="2995"/>
                  </a:lnTo>
                  <a:lnTo>
                    <a:pt x="2995" y="3073"/>
                  </a:lnTo>
                  <a:lnTo>
                    <a:pt x="2913" y="3145"/>
                  </a:lnTo>
                  <a:lnTo>
                    <a:pt x="2827" y="3213"/>
                  </a:lnTo>
                  <a:lnTo>
                    <a:pt x="2736" y="3275"/>
                  </a:lnTo>
                  <a:lnTo>
                    <a:pt x="2643" y="3332"/>
                  </a:lnTo>
                  <a:lnTo>
                    <a:pt x="2544" y="3382"/>
                  </a:lnTo>
                  <a:lnTo>
                    <a:pt x="2443" y="3426"/>
                  </a:lnTo>
                  <a:lnTo>
                    <a:pt x="2339" y="3465"/>
                  </a:lnTo>
                  <a:lnTo>
                    <a:pt x="2232" y="3497"/>
                  </a:lnTo>
                  <a:lnTo>
                    <a:pt x="2122" y="3523"/>
                  </a:lnTo>
                  <a:lnTo>
                    <a:pt x="2009" y="3541"/>
                  </a:lnTo>
                  <a:lnTo>
                    <a:pt x="1894" y="3553"/>
                  </a:lnTo>
                  <a:lnTo>
                    <a:pt x="1777" y="3556"/>
                  </a:lnTo>
                  <a:lnTo>
                    <a:pt x="1661" y="3553"/>
                  </a:lnTo>
                  <a:lnTo>
                    <a:pt x="1545" y="3541"/>
                  </a:lnTo>
                  <a:lnTo>
                    <a:pt x="1432" y="3523"/>
                  </a:lnTo>
                  <a:lnTo>
                    <a:pt x="1323" y="3497"/>
                  </a:lnTo>
                  <a:lnTo>
                    <a:pt x="1215" y="3465"/>
                  </a:lnTo>
                  <a:lnTo>
                    <a:pt x="1111" y="3426"/>
                  </a:lnTo>
                  <a:lnTo>
                    <a:pt x="1010" y="3382"/>
                  </a:lnTo>
                  <a:lnTo>
                    <a:pt x="911" y="3332"/>
                  </a:lnTo>
                  <a:lnTo>
                    <a:pt x="818" y="3275"/>
                  </a:lnTo>
                  <a:lnTo>
                    <a:pt x="728" y="3213"/>
                  </a:lnTo>
                  <a:lnTo>
                    <a:pt x="641" y="3145"/>
                  </a:lnTo>
                  <a:lnTo>
                    <a:pt x="560" y="3073"/>
                  </a:lnTo>
                  <a:lnTo>
                    <a:pt x="483" y="2995"/>
                  </a:lnTo>
                  <a:lnTo>
                    <a:pt x="409" y="2914"/>
                  </a:lnTo>
                  <a:lnTo>
                    <a:pt x="342" y="2828"/>
                  </a:lnTo>
                  <a:lnTo>
                    <a:pt x="281" y="2737"/>
                  </a:lnTo>
                  <a:lnTo>
                    <a:pt x="225" y="2644"/>
                  </a:lnTo>
                  <a:lnTo>
                    <a:pt x="174" y="2546"/>
                  </a:lnTo>
                  <a:lnTo>
                    <a:pt x="128" y="2444"/>
                  </a:lnTo>
                  <a:lnTo>
                    <a:pt x="90" y="2340"/>
                  </a:lnTo>
                  <a:lnTo>
                    <a:pt x="59" y="2233"/>
                  </a:lnTo>
                  <a:lnTo>
                    <a:pt x="34" y="2122"/>
                  </a:lnTo>
                  <a:lnTo>
                    <a:pt x="14" y="2009"/>
                  </a:lnTo>
                  <a:lnTo>
                    <a:pt x="4" y="1895"/>
                  </a:lnTo>
                  <a:lnTo>
                    <a:pt x="0" y="1778"/>
                  </a:lnTo>
                  <a:lnTo>
                    <a:pt x="0" y="1778"/>
                  </a:lnTo>
                  <a:lnTo>
                    <a:pt x="4" y="1661"/>
                  </a:lnTo>
                  <a:lnTo>
                    <a:pt x="14" y="1546"/>
                  </a:lnTo>
                  <a:lnTo>
                    <a:pt x="34" y="1434"/>
                  </a:lnTo>
                  <a:lnTo>
                    <a:pt x="59" y="1324"/>
                  </a:lnTo>
                  <a:lnTo>
                    <a:pt x="90" y="1216"/>
                  </a:lnTo>
                  <a:lnTo>
                    <a:pt x="128" y="1111"/>
                  </a:lnTo>
                  <a:lnTo>
                    <a:pt x="174" y="1010"/>
                  </a:lnTo>
                  <a:lnTo>
                    <a:pt x="225" y="913"/>
                  </a:lnTo>
                  <a:lnTo>
                    <a:pt x="281" y="818"/>
                  </a:lnTo>
                  <a:lnTo>
                    <a:pt x="342" y="728"/>
                  </a:lnTo>
                  <a:lnTo>
                    <a:pt x="409" y="642"/>
                  </a:lnTo>
                  <a:lnTo>
                    <a:pt x="483" y="560"/>
                  </a:lnTo>
                  <a:lnTo>
                    <a:pt x="560" y="483"/>
                  </a:lnTo>
                  <a:lnTo>
                    <a:pt x="641" y="411"/>
                  </a:lnTo>
                  <a:lnTo>
                    <a:pt x="728" y="344"/>
                  </a:lnTo>
                  <a:lnTo>
                    <a:pt x="818" y="281"/>
                  </a:lnTo>
                  <a:lnTo>
                    <a:pt x="911" y="225"/>
                  </a:lnTo>
                  <a:lnTo>
                    <a:pt x="1010" y="174"/>
                  </a:lnTo>
                  <a:lnTo>
                    <a:pt x="1111" y="130"/>
                  </a:lnTo>
                  <a:lnTo>
                    <a:pt x="1215" y="90"/>
                  </a:lnTo>
                  <a:lnTo>
                    <a:pt x="1322" y="59"/>
                  </a:lnTo>
                  <a:lnTo>
                    <a:pt x="1432" y="34"/>
                  </a:lnTo>
                  <a:lnTo>
                    <a:pt x="1545" y="15"/>
                  </a:lnTo>
                  <a:lnTo>
                    <a:pt x="1659" y="4"/>
                  </a:lnTo>
                  <a:lnTo>
                    <a:pt x="177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9" name="Freeform 126">
              <a:extLst>
                <a:ext uri="{FF2B5EF4-FFF2-40B4-BE49-F238E27FC236}">
                  <a16:creationId xmlns:a16="http://schemas.microsoft.com/office/drawing/2014/main" id="{543BD31B-6438-DB61-43F9-1ACCF9392292}"/>
                </a:ext>
              </a:extLst>
            </p:cNvPr>
            <p:cNvSpPr>
              <a:spLocks/>
            </p:cNvSpPr>
            <p:nvPr/>
          </p:nvSpPr>
          <p:spPr bwMode="auto">
            <a:xfrm>
              <a:off x="-1814513" y="3935413"/>
              <a:ext cx="925513" cy="925513"/>
            </a:xfrm>
            <a:custGeom>
              <a:avLst/>
              <a:gdLst>
                <a:gd name="T0" fmla="*/ 954 w 1750"/>
                <a:gd name="T1" fmla="*/ 4 h 1751"/>
                <a:gd name="T2" fmla="*/ 1104 w 1750"/>
                <a:gd name="T3" fmla="*/ 31 h 1751"/>
                <a:gd name="T4" fmla="*/ 1245 w 1750"/>
                <a:gd name="T5" fmla="*/ 83 h 1751"/>
                <a:gd name="T6" fmla="*/ 910 w 1750"/>
                <a:gd name="T7" fmla="*/ 418 h 1751"/>
                <a:gd name="T8" fmla="*/ 817 w 1750"/>
                <a:gd name="T9" fmla="*/ 421 h 1751"/>
                <a:gd name="T10" fmla="*/ 709 w 1750"/>
                <a:gd name="T11" fmla="*/ 448 h 1751"/>
                <a:gd name="T12" fmla="*/ 613 w 1750"/>
                <a:gd name="T13" fmla="*/ 499 h 1751"/>
                <a:gd name="T14" fmla="*/ 532 w 1750"/>
                <a:gd name="T15" fmla="*/ 571 h 1751"/>
                <a:gd name="T16" fmla="*/ 469 w 1750"/>
                <a:gd name="T17" fmla="*/ 661 h 1751"/>
                <a:gd name="T18" fmla="*/ 430 w 1750"/>
                <a:gd name="T19" fmla="*/ 763 h 1751"/>
                <a:gd name="T20" fmla="*/ 416 w 1750"/>
                <a:gd name="T21" fmla="*/ 876 h 1751"/>
                <a:gd name="T22" fmla="*/ 430 w 1750"/>
                <a:gd name="T23" fmla="*/ 989 h 1751"/>
                <a:gd name="T24" fmla="*/ 469 w 1750"/>
                <a:gd name="T25" fmla="*/ 1092 h 1751"/>
                <a:gd name="T26" fmla="*/ 532 w 1750"/>
                <a:gd name="T27" fmla="*/ 1181 h 1751"/>
                <a:gd name="T28" fmla="*/ 612 w 1750"/>
                <a:gd name="T29" fmla="*/ 1253 h 1751"/>
                <a:gd name="T30" fmla="*/ 708 w 1750"/>
                <a:gd name="T31" fmla="*/ 1304 h 1751"/>
                <a:gd name="T32" fmla="*/ 817 w 1750"/>
                <a:gd name="T33" fmla="*/ 1332 h 1751"/>
                <a:gd name="T34" fmla="*/ 933 w 1750"/>
                <a:gd name="T35" fmla="*/ 1332 h 1751"/>
                <a:gd name="T36" fmla="*/ 1041 w 1750"/>
                <a:gd name="T37" fmla="*/ 1304 h 1751"/>
                <a:gd name="T38" fmla="*/ 1137 w 1750"/>
                <a:gd name="T39" fmla="*/ 1253 h 1751"/>
                <a:gd name="T40" fmla="*/ 1218 w 1750"/>
                <a:gd name="T41" fmla="*/ 1181 h 1751"/>
                <a:gd name="T42" fmla="*/ 1281 w 1750"/>
                <a:gd name="T43" fmla="*/ 1092 h 1751"/>
                <a:gd name="T44" fmla="*/ 1321 w 1750"/>
                <a:gd name="T45" fmla="*/ 989 h 1751"/>
                <a:gd name="T46" fmla="*/ 1334 w 1750"/>
                <a:gd name="T47" fmla="*/ 876 h 1751"/>
                <a:gd name="T48" fmla="*/ 1662 w 1750"/>
                <a:gd name="T49" fmla="*/ 513 h 1751"/>
                <a:gd name="T50" fmla="*/ 1696 w 1750"/>
                <a:gd name="T51" fmla="*/ 575 h 1751"/>
                <a:gd name="T52" fmla="*/ 1736 w 1750"/>
                <a:gd name="T53" fmla="*/ 721 h 1751"/>
                <a:gd name="T54" fmla="*/ 1750 w 1750"/>
                <a:gd name="T55" fmla="*/ 876 h 1751"/>
                <a:gd name="T56" fmla="*/ 1736 w 1750"/>
                <a:gd name="T57" fmla="*/ 1033 h 1751"/>
                <a:gd name="T58" fmla="*/ 1695 w 1750"/>
                <a:gd name="T59" fmla="*/ 1182 h 1751"/>
                <a:gd name="T60" fmla="*/ 1630 w 1750"/>
                <a:gd name="T61" fmla="*/ 1318 h 1751"/>
                <a:gd name="T62" fmla="*/ 1545 w 1750"/>
                <a:gd name="T63" fmla="*/ 1440 h 1751"/>
                <a:gd name="T64" fmla="*/ 1439 w 1750"/>
                <a:gd name="T65" fmla="*/ 1546 h 1751"/>
                <a:gd name="T66" fmla="*/ 1317 w 1750"/>
                <a:gd name="T67" fmla="*/ 1632 h 1751"/>
                <a:gd name="T68" fmla="*/ 1180 w 1750"/>
                <a:gd name="T69" fmla="*/ 1697 h 1751"/>
                <a:gd name="T70" fmla="*/ 1032 w 1750"/>
                <a:gd name="T71" fmla="*/ 1737 h 1751"/>
                <a:gd name="T72" fmla="*/ 875 w 1750"/>
                <a:gd name="T73" fmla="*/ 1751 h 1751"/>
                <a:gd name="T74" fmla="*/ 718 w 1750"/>
                <a:gd name="T75" fmla="*/ 1737 h 1751"/>
                <a:gd name="T76" fmla="*/ 570 w 1750"/>
                <a:gd name="T77" fmla="*/ 1696 h 1751"/>
                <a:gd name="T78" fmla="*/ 433 w 1750"/>
                <a:gd name="T79" fmla="*/ 1632 h 1751"/>
                <a:gd name="T80" fmla="*/ 312 w 1750"/>
                <a:gd name="T81" fmla="*/ 1546 h 1751"/>
                <a:gd name="T82" fmla="*/ 206 w 1750"/>
                <a:gd name="T83" fmla="*/ 1440 h 1751"/>
                <a:gd name="T84" fmla="*/ 120 w 1750"/>
                <a:gd name="T85" fmla="*/ 1318 h 1751"/>
                <a:gd name="T86" fmla="*/ 55 w 1750"/>
                <a:gd name="T87" fmla="*/ 1181 h 1751"/>
                <a:gd name="T88" fmla="*/ 14 w 1750"/>
                <a:gd name="T89" fmla="*/ 1033 h 1751"/>
                <a:gd name="T90" fmla="*/ 0 w 1750"/>
                <a:gd name="T91" fmla="*/ 876 h 1751"/>
                <a:gd name="T92" fmla="*/ 14 w 1750"/>
                <a:gd name="T93" fmla="*/ 718 h 1751"/>
                <a:gd name="T94" fmla="*/ 55 w 1750"/>
                <a:gd name="T95" fmla="*/ 571 h 1751"/>
                <a:gd name="T96" fmla="*/ 120 w 1750"/>
                <a:gd name="T97" fmla="*/ 434 h 1751"/>
                <a:gd name="T98" fmla="*/ 206 w 1750"/>
                <a:gd name="T99" fmla="*/ 311 h 1751"/>
                <a:gd name="T100" fmla="*/ 312 w 1750"/>
                <a:gd name="T101" fmla="*/ 207 h 1751"/>
                <a:gd name="T102" fmla="*/ 433 w 1750"/>
                <a:gd name="T103" fmla="*/ 120 h 1751"/>
                <a:gd name="T104" fmla="*/ 570 w 1750"/>
                <a:gd name="T105" fmla="*/ 55 h 1751"/>
                <a:gd name="T106" fmla="*/ 718 w 1750"/>
                <a:gd name="T107" fmla="*/ 15 h 1751"/>
                <a:gd name="T108" fmla="*/ 875 w 1750"/>
                <a:gd name="T109" fmla="*/ 0 h 1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50" h="1751">
                  <a:moveTo>
                    <a:pt x="875" y="0"/>
                  </a:moveTo>
                  <a:lnTo>
                    <a:pt x="954" y="4"/>
                  </a:lnTo>
                  <a:lnTo>
                    <a:pt x="1030" y="15"/>
                  </a:lnTo>
                  <a:lnTo>
                    <a:pt x="1104" y="31"/>
                  </a:lnTo>
                  <a:lnTo>
                    <a:pt x="1176" y="54"/>
                  </a:lnTo>
                  <a:lnTo>
                    <a:pt x="1245" y="83"/>
                  </a:lnTo>
                  <a:lnTo>
                    <a:pt x="1238" y="90"/>
                  </a:lnTo>
                  <a:lnTo>
                    <a:pt x="910" y="418"/>
                  </a:lnTo>
                  <a:lnTo>
                    <a:pt x="875" y="417"/>
                  </a:lnTo>
                  <a:lnTo>
                    <a:pt x="817" y="421"/>
                  </a:lnTo>
                  <a:lnTo>
                    <a:pt x="762" y="431"/>
                  </a:lnTo>
                  <a:lnTo>
                    <a:pt x="709" y="448"/>
                  </a:lnTo>
                  <a:lnTo>
                    <a:pt x="659" y="471"/>
                  </a:lnTo>
                  <a:lnTo>
                    <a:pt x="613" y="499"/>
                  </a:lnTo>
                  <a:lnTo>
                    <a:pt x="570" y="532"/>
                  </a:lnTo>
                  <a:lnTo>
                    <a:pt x="532" y="571"/>
                  </a:lnTo>
                  <a:lnTo>
                    <a:pt x="498" y="614"/>
                  </a:lnTo>
                  <a:lnTo>
                    <a:pt x="469" y="661"/>
                  </a:lnTo>
                  <a:lnTo>
                    <a:pt x="446" y="710"/>
                  </a:lnTo>
                  <a:lnTo>
                    <a:pt x="430" y="763"/>
                  </a:lnTo>
                  <a:lnTo>
                    <a:pt x="420" y="818"/>
                  </a:lnTo>
                  <a:lnTo>
                    <a:pt x="416" y="876"/>
                  </a:lnTo>
                  <a:lnTo>
                    <a:pt x="420" y="933"/>
                  </a:lnTo>
                  <a:lnTo>
                    <a:pt x="430" y="989"/>
                  </a:lnTo>
                  <a:lnTo>
                    <a:pt x="446" y="1043"/>
                  </a:lnTo>
                  <a:lnTo>
                    <a:pt x="469" y="1092"/>
                  </a:lnTo>
                  <a:lnTo>
                    <a:pt x="498" y="1139"/>
                  </a:lnTo>
                  <a:lnTo>
                    <a:pt x="532" y="1181"/>
                  </a:lnTo>
                  <a:lnTo>
                    <a:pt x="570" y="1219"/>
                  </a:lnTo>
                  <a:lnTo>
                    <a:pt x="612" y="1253"/>
                  </a:lnTo>
                  <a:lnTo>
                    <a:pt x="659" y="1282"/>
                  </a:lnTo>
                  <a:lnTo>
                    <a:pt x="708" y="1304"/>
                  </a:lnTo>
                  <a:lnTo>
                    <a:pt x="762" y="1321"/>
                  </a:lnTo>
                  <a:lnTo>
                    <a:pt x="817" y="1332"/>
                  </a:lnTo>
                  <a:lnTo>
                    <a:pt x="875" y="1336"/>
                  </a:lnTo>
                  <a:lnTo>
                    <a:pt x="933" y="1332"/>
                  </a:lnTo>
                  <a:lnTo>
                    <a:pt x="988" y="1321"/>
                  </a:lnTo>
                  <a:lnTo>
                    <a:pt x="1041" y="1304"/>
                  </a:lnTo>
                  <a:lnTo>
                    <a:pt x="1091" y="1282"/>
                  </a:lnTo>
                  <a:lnTo>
                    <a:pt x="1137" y="1253"/>
                  </a:lnTo>
                  <a:lnTo>
                    <a:pt x="1180" y="1219"/>
                  </a:lnTo>
                  <a:lnTo>
                    <a:pt x="1218" y="1181"/>
                  </a:lnTo>
                  <a:lnTo>
                    <a:pt x="1252" y="1139"/>
                  </a:lnTo>
                  <a:lnTo>
                    <a:pt x="1281" y="1092"/>
                  </a:lnTo>
                  <a:lnTo>
                    <a:pt x="1304" y="1043"/>
                  </a:lnTo>
                  <a:lnTo>
                    <a:pt x="1321" y="989"/>
                  </a:lnTo>
                  <a:lnTo>
                    <a:pt x="1330" y="933"/>
                  </a:lnTo>
                  <a:lnTo>
                    <a:pt x="1334" y="876"/>
                  </a:lnTo>
                  <a:lnTo>
                    <a:pt x="1333" y="841"/>
                  </a:lnTo>
                  <a:lnTo>
                    <a:pt x="1662" y="513"/>
                  </a:lnTo>
                  <a:lnTo>
                    <a:pt x="1668" y="506"/>
                  </a:lnTo>
                  <a:lnTo>
                    <a:pt x="1696" y="575"/>
                  </a:lnTo>
                  <a:lnTo>
                    <a:pt x="1720" y="646"/>
                  </a:lnTo>
                  <a:lnTo>
                    <a:pt x="1736" y="721"/>
                  </a:lnTo>
                  <a:lnTo>
                    <a:pt x="1747" y="798"/>
                  </a:lnTo>
                  <a:lnTo>
                    <a:pt x="1750" y="876"/>
                  </a:lnTo>
                  <a:lnTo>
                    <a:pt x="1747" y="956"/>
                  </a:lnTo>
                  <a:lnTo>
                    <a:pt x="1736" y="1033"/>
                  </a:lnTo>
                  <a:lnTo>
                    <a:pt x="1719" y="1109"/>
                  </a:lnTo>
                  <a:lnTo>
                    <a:pt x="1695" y="1182"/>
                  </a:lnTo>
                  <a:lnTo>
                    <a:pt x="1666" y="1252"/>
                  </a:lnTo>
                  <a:lnTo>
                    <a:pt x="1630" y="1318"/>
                  </a:lnTo>
                  <a:lnTo>
                    <a:pt x="1591" y="1381"/>
                  </a:lnTo>
                  <a:lnTo>
                    <a:pt x="1545" y="1440"/>
                  </a:lnTo>
                  <a:lnTo>
                    <a:pt x="1493" y="1495"/>
                  </a:lnTo>
                  <a:lnTo>
                    <a:pt x="1439" y="1546"/>
                  </a:lnTo>
                  <a:lnTo>
                    <a:pt x="1379" y="1591"/>
                  </a:lnTo>
                  <a:lnTo>
                    <a:pt x="1317" y="1632"/>
                  </a:lnTo>
                  <a:lnTo>
                    <a:pt x="1251" y="1667"/>
                  </a:lnTo>
                  <a:lnTo>
                    <a:pt x="1180" y="1697"/>
                  </a:lnTo>
                  <a:lnTo>
                    <a:pt x="1108" y="1720"/>
                  </a:lnTo>
                  <a:lnTo>
                    <a:pt x="1032" y="1737"/>
                  </a:lnTo>
                  <a:lnTo>
                    <a:pt x="954" y="1748"/>
                  </a:lnTo>
                  <a:lnTo>
                    <a:pt x="875" y="1751"/>
                  </a:lnTo>
                  <a:lnTo>
                    <a:pt x="796" y="1748"/>
                  </a:lnTo>
                  <a:lnTo>
                    <a:pt x="718" y="1737"/>
                  </a:lnTo>
                  <a:lnTo>
                    <a:pt x="642" y="1720"/>
                  </a:lnTo>
                  <a:lnTo>
                    <a:pt x="570" y="1696"/>
                  </a:lnTo>
                  <a:lnTo>
                    <a:pt x="500" y="1667"/>
                  </a:lnTo>
                  <a:lnTo>
                    <a:pt x="433" y="1632"/>
                  </a:lnTo>
                  <a:lnTo>
                    <a:pt x="371" y="1591"/>
                  </a:lnTo>
                  <a:lnTo>
                    <a:pt x="312" y="1546"/>
                  </a:lnTo>
                  <a:lnTo>
                    <a:pt x="257" y="1495"/>
                  </a:lnTo>
                  <a:lnTo>
                    <a:pt x="206" y="1440"/>
                  </a:lnTo>
                  <a:lnTo>
                    <a:pt x="161" y="1380"/>
                  </a:lnTo>
                  <a:lnTo>
                    <a:pt x="120" y="1318"/>
                  </a:lnTo>
                  <a:lnTo>
                    <a:pt x="85" y="1252"/>
                  </a:lnTo>
                  <a:lnTo>
                    <a:pt x="55" y="1181"/>
                  </a:lnTo>
                  <a:lnTo>
                    <a:pt x="31" y="1109"/>
                  </a:lnTo>
                  <a:lnTo>
                    <a:pt x="14" y="1033"/>
                  </a:lnTo>
                  <a:lnTo>
                    <a:pt x="3" y="955"/>
                  </a:lnTo>
                  <a:lnTo>
                    <a:pt x="0" y="876"/>
                  </a:lnTo>
                  <a:lnTo>
                    <a:pt x="3" y="796"/>
                  </a:lnTo>
                  <a:lnTo>
                    <a:pt x="14" y="718"/>
                  </a:lnTo>
                  <a:lnTo>
                    <a:pt x="31" y="643"/>
                  </a:lnTo>
                  <a:lnTo>
                    <a:pt x="55" y="571"/>
                  </a:lnTo>
                  <a:lnTo>
                    <a:pt x="85" y="501"/>
                  </a:lnTo>
                  <a:lnTo>
                    <a:pt x="120" y="434"/>
                  </a:lnTo>
                  <a:lnTo>
                    <a:pt x="161" y="371"/>
                  </a:lnTo>
                  <a:lnTo>
                    <a:pt x="206" y="311"/>
                  </a:lnTo>
                  <a:lnTo>
                    <a:pt x="257" y="257"/>
                  </a:lnTo>
                  <a:lnTo>
                    <a:pt x="312" y="207"/>
                  </a:lnTo>
                  <a:lnTo>
                    <a:pt x="371" y="161"/>
                  </a:lnTo>
                  <a:lnTo>
                    <a:pt x="433" y="120"/>
                  </a:lnTo>
                  <a:lnTo>
                    <a:pt x="500" y="84"/>
                  </a:lnTo>
                  <a:lnTo>
                    <a:pt x="570" y="55"/>
                  </a:lnTo>
                  <a:lnTo>
                    <a:pt x="642" y="31"/>
                  </a:lnTo>
                  <a:lnTo>
                    <a:pt x="718" y="15"/>
                  </a:lnTo>
                  <a:lnTo>
                    <a:pt x="796" y="4"/>
                  </a:lnTo>
                  <a:lnTo>
                    <a:pt x="8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30" name="Freeform 127">
              <a:extLst>
                <a:ext uri="{FF2B5EF4-FFF2-40B4-BE49-F238E27FC236}">
                  <a16:creationId xmlns:a16="http://schemas.microsoft.com/office/drawing/2014/main" id="{9A09AC40-EA41-CBEF-5805-AD37D2D9260F}"/>
                </a:ext>
              </a:extLst>
            </p:cNvPr>
            <p:cNvSpPr>
              <a:spLocks/>
            </p:cNvSpPr>
            <p:nvPr/>
          </p:nvSpPr>
          <p:spPr bwMode="auto">
            <a:xfrm>
              <a:off x="-1349375" y="3246438"/>
              <a:ext cx="1139825" cy="1146175"/>
            </a:xfrm>
            <a:custGeom>
              <a:avLst/>
              <a:gdLst>
                <a:gd name="T0" fmla="*/ 1509 w 2153"/>
                <a:gd name="T1" fmla="*/ 1 h 2166"/>
                <a:gd name="T2" fmla="*/ 1530 w 2153"/>
                <a:gd name="T3" fmla="*/ 14 h 2166"/>
                <a:gd name="T4" fmla="*/ 1539 w 2153"/>
                <a:gd name="T5" fmla="*/ 37 h 2166"/>
                <a:gd name="T6" fmla="*/ 1685 w 2153"/>
                <a:gd name="T7" fmla="*/ 239 h 2166"/>
                <a:gd name="T8" fmla="*/ 1726 w 2153"/>
                <a:gd name="T9" fmla="*/ 211 h 2166"/>
                <a:gd name="T10" fmla="*/ 1771 w 2153"/>
                <a:gd name="T11" fmla="*/ 203 h 2166"/>
                <a:gd name="T12" fmla="*/ 1818 w 2153"/>
                <a:gd name="T13" fmla="*/ 211 h 2166"/>
                <a:gd name="T14" fmla="*/ 1859 w 2153"/>
                <a:gd name="T15" fmla="*/ 239 h 2166"/>
                <a:gd name="T16" fmla="*/ 1949 w 2153"/>
                <a:gd name="T17" fmla="*/ 333 h 2166"/>
                <a:gd name="T18" fmla="*/ 1967 w 2153"/>
                <a:gd name="T19" fmla="*/ 385 h 2166"/>
                <a:gd name="T20" fmla="*/ 1961 w 2153"/>
                <a:gd name="T21" fmla="*/ 438 h 2166"/>
                <a:gd name="T22" fmla="*/ 1931 w 2153"/>
                <a:gd name="T23" fmla="*/ 486 h 2166"/>
                <a:gd name="T24" fmla="*/ 2115 w 2153"/>
                <a:gd name="T25" fmla="*/ 613 h 2166"/>
                <a:gd name="T26" fmla="*/ 2140 w 2153"/>
                <a:gd name="T27" fmla="*/ 624 h 2166"/>
                <a:gd name="T28" fmla="*/ 2152 w 2153"/>
                <a:gd name="T29" fmla="*/ 647 h 2166"/>
                <a:gd name="T30" fmla="*/ 2149 w 2153"/>
                <a:gd name="T31" fmla="*/ 672 h 2166"/>
                <a:gd name="T32" fmla="*/ 1666 w 2153"/>
                <a:gd name="T33" fmla="*/ 1158 h 2166"/>
                <a:gd name="T34" fmla="*/ 1613 w 2153"/>
                <a:gd name="T35" fmla="*/ 1197 h 2166"/>
                <a:gd name="T36" fmla="*/ 1551 w 2153"/>
                <a:gd name="T37" fmla="*/ 1216 h 2166"/>
                <a:gd name="T38" fmla="*/ 1512 w 2153"/>
                <a:gd name="T39" fmla="*/ 1219 h 2166"/>
                <a:gd name="T40" fmla="*/ 1491 w 2153"/>
                <a:gd name="T41" fmla="*/ 1217 h 2166"/>
                <a:gd name="T42" fmla="*/ 286 w 2153"/>
                <a:gd name="T43" fmla="*/ 2131 h 2166"/>
                <a:gd name="T44" fmla="*/ 244 w 2153"/>
                <a:gd name="T45" fmla="*/ 2156 h 2166"/>
                <a:gd name="T46" fmla="*/ 108 w 2153"/>
                <a:gd name="T47" fmla="*/ 2166 h 2166"/>
                <a:gd name="T48" fmla="*/ 78 w 2153"/>
                <a:gd name="T49" fmla="*/ 2164 h 2166"/>
                <a:gd name="T50" fmla="*/ 35 w 2153"/>
                <a:gd name="T51" fmla="*/ 2142 h 2166"/>
                <a:gd name="T52" fmla="*/ 7 w 2153"/>
                <a:gd name="T53" fmla="*/ 2104 h 2166"/>
                <a:gd name="T54" fmla="*/ 0 w 2153"/>
                <a:gd name="T55" fmla="*/ 2054 h 2166"/>
                <a:gd name="T56" fmla="*/ 12 w 2153"/>
                <a:gd name="T57" fmla="*/ 1926 h 2166"/>
                <a:gd name="T58" fmla="*/ 37 w 2153"/>
                <a:gd name="T59" fmla="*/ 1885 h 2166"/>
                <a:gd name="T60" fmla="*/ 470 w 2153"/>
                <a:gd name="T61" fmla="*/ 1453 h 2166"/>
                <a:gd name="T62" fmla="*/ 785 w 2153"/>
                <a:gd name="T63" fmla="*/ 1137 h 2166"/>
                <a:gd name="T64" fmla="*/ 934 w 2153"/>
                <a:gd name="T65" fmla="*/ 667 h 2166"/>
                <a:gd name="T66" fmla="*/ 934 w 2153"/>
                <a:gd name="T67" fmla="*/ 613 h 2166"/>
                <a:gd name="T68" fmla="*/ 952 w 2153"/>
                <a:gd name="T69" fmla="*/ 545 h 2166"/>
                <a:gd name="T70" fmla="*/ 994 w 2153"/>
                <a:gd name="T71" fmla="*/ 486 h 2166"/>
                <a:gd name="T72" fmla="*/ 1478 w 2153"/>
                <a:gd name="T73" fmla="*/ 4 h 2166"/>
                <a:gd name="T74" fmla="*/ 1497 w 2153"/>
                <a:gd name="T75" fmla="*/ 0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53" h="2166">
                  <a:moveTo>
                    <a:pt x="1497" y="0"/>
                  </a:moveTo>
                  <a:lnTo>
                    <a:pt x="1509" y="1"/>
                  </a:lnTo>
                  <a:lnTo>
                    <a:pt x="1520" y="6"/>
                  </a:lnTo>
                  <a:lnTo>
                    <a:pt x="1530" y="14"/>
                  </a:lnTo>
                  <a:lnTo>
                    <a:pt x="1536" y="25"/>
                  </a:lnTo>
                  <a:lnTo>
                    <a:pt x="1539" y="37"/>
                  </a:lnTo>
                  <a:lnTo>
                    <a:pt x="1565" y="359"/>
                  </a:lnTo>
                  <a:lnTo>
                    <a:pt x="1685" y="239"/>
                  </a:lnTo>
                  <a:lnTo>
                    <a:pt x="1704" y="222"/>
                  </a:lnTo>
                  <a:lnTo>
                    <a:pt x="1726" y="211"/>
                  </a:lnTo>
                  <a:lnTo>
                    <a:pt x="1748" y="204"/>
                  </a:lnTo>
                  <a:lnTo>
                    <a:pt x="1771" y="203"/>
                  </a:lnTo>
                  <a:lnTo>
                    <a:pt x="1795" y="204"/>
                  </a:lnTo>
                  <a:lnTo>
                    <a:pt x="1818" y="211"/>
                  </a:lnTo>
                  <a:lnTo>
                    <a:pt x="1840" y="222"/>
                  </a:lnTo>
                  <a:lnTo>
                    <a:pt x="1859" y="239"/>
                  </a:lnTo>
                  <a:lnTo>
                    <a:pt x="1931" y="312"/>
                  </a:lnTo>
                  <a:lnTo>
                    <a:pt x="1949" y="333"/>
                  </a:lnTo>
                  <a:lnTo>
                    <a:pt x="1961" y="359"/>
                  </a:lnTo>
                  <a:lnTo>
                    <a:pt x="1967" y="385"/>
                  </a:lnTo>
                  <a:lnTo>
                    <a:pt x="1967" y="412"/>
                  </a:lnTo>
                  <a:lnTo>
                    <a:pt x="1961" y="438"/>
                  </a:lnTo>
                  <a:lnTo>
                    <a:pt x="1949" y="463"/>
                  </a:lnTo>
                  <a:lnTo>
                    <a:pt x="1931" y="486"/>
                  </a:lnTo>
                  <a:lnTo>
                    <a:pt x="1826" y="590"/>
                  </a:lnTo>
                  <a:lnTo>
                    <a:pt x="2115" y="613"/>
                  </a:lnTo>
                  <a:lnTo>
                    <a:pt x="2128" y="617"/>
                  </a:lnTo>
                  <a:lnTo>
                    <a:pt x="2140" y="624"/>
                  </a:lnTo>
                  <a:lnTo>
                    <a:pt x="2147" y="634"/>
                  </a:lnTo>
                  <a:lnTo>
                    <a:pt x="2152" y="647"/>
                  </a:lnTo>
                  <a:lnTo>
                    <a:pt x="2153" y="659"/>
                  </a:lnTo>
                  <a:lnTo>
                    <a:pt x="2149" y="672"/>
                  </a:lnTo>
                  <a:lnTo>
                    <a:pt x="2141" y="684"/>
                  </a:lnTo>
                  <a:lnTo>
                    <a:pt x="1666" y="1158"/>
                  </a:lnTo>
                  <a:lnTo>
                    <a:pt x="1640" y="1180"/>
                  </a:lnTo>
                  <a:lnTo>
                    <a:pt x="1613" y="1197"/>
                  </a:lnTo>
                  <a:lnTo>
                    <a:pt x="1583" y="1209"/>
                  </a:lnTo>
                  <a:lnTo>
                    <a:pt x="1551" y="1216"/>
                  </a:lnTo>
                  <a:lnTo>
                    <a:pt x="1519" y="1220"/>
                  </a:lnTo>
                  <a:lnTo>
                    <a:pt x="1512" y="1219"/>
                  </a:lnTo>
                  <a:lnTo>
                    <a:pt x="1503" y="1219"/>
                  </a:lnTo>
                  <a:lnTo>
                    <a:pt x="1491" y="1217"/>
                  </a:lnTo>
                  <a:lnTo>
                    <a:pt x="1220" y="1197"/>
                  </a:lnTo>
                  <a:lnTo>
                    <a:pt x="286" y="2131"/>
                  </a:lnTo>
                  <a:lnTo>
                    <a:pt x="267" y="2147"/>
                  </a:lnTo>
                  <a:lnTo>
                    <a:pt x="244" y="2156"/>
                  </a:lnTo>
                  <a:lnTo>
                    <a:pt x="219" y="2161"/>
                  </a:lnTo>
                  <a:lnTo>
                    <a:pt x="108" y="2166"/>
                  </a:lnTo>
                  <a:lnTo>
                    <a:pt x="103" y="2166"/>
                  </a:lnTo>
                  <a:lnTo>
                    <a:pt x="78" y="2164"/>
                  </a:lnTo>
                  <a:lnTo>
                    <a:pt x="55" y="2155"/>
                  </a:lnTo>
                  <a:lnTo>
                    <a:pt x="35" y="2142"/>
                  </a:lnTo>
                  <a:lnTo>
                    <a:pt x="19" y="2124"/>
                  </a:lnTo>
                  <a:lnTo>
                    <a:pt x="7" y="2104"/>
                  </a:lnTo>
                  <a:lnTo>
                    <a:pt x="0" y="2080"/>
                  </a:lnTo>
                  <a:lnTo>
                    <a:pt x="0" y="2054"/>
                  </a:lnTo>
                  <a:lnTo>
                    <a:pt x="8" y="1950"/>
                  </a:lnTo>
                  <a:lnTo>
                    <a:pt x="12" y="1926"/>
                  </a:lnTo>
                  <a:lnTo>
                    <a:pt x="23" y="1904"/>
                  </a:lnTo>
                  <a:lnTo>
                    <a:pt x="37" y="1885"/>
                  </a:lnTo>
                  <a:lnTo>
                    <a:pt x="171" y="1753"/>
                  </a:lnTo>
                  <a:lnTo>
                    <a:pt x="470" y="1453"/>
                  </a:lnTo>
                  <a:lnTo>
                    <a:pt x="477" y="1447"/>
                  </a:lnTo>
                  <a:lnTo>
                    <a:pt x="785" y="1137"/>
                  </a:lnTo>
                  <a:lnTo>
                    <a:pt x="957" y="965"/>
                  </a:lnTo>
                  <a:lnTo>
                    <a:pt x="934" y="667"/>
                  </a:lnTo>
                  <a:lnTo>
                    <a:pt x="933" y="649"/>
                  </a:lnTo>
                  <a:lnTo>
                    <a:pt x="934" y="613"/>
                  </a:lnTo>
                  <a:lnTo>
                    <a:pt x="940" y="578"/>
                  </a:lnTo>
                  <a:lnTo>
                    <a:pt x="952" y="545"/>
                  </a:lnTo>
                  <a:lnTo>
                    <a:pt x="970" y="514"/>
                  </a:lnTo>
                  <a:lnTo>
                    <a:pt x="994" y="486"/>
                  </a:lnTo>
                  <a:lnTo>
                    <a:pt x="1469" y="12"/>
                  </a:lnTo>
                  <a:lnTo>
                    <a:pt x="1478" y="4"/>
                  </a:lnTo>
                  <a:lnTo>
                    <a:pt x="1488" y="1"/>
                  </a:lnTo>
                  <a:lnTo>
                    <a:pt x="14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1026" name="Picture 2">
            <a:extLst>
              <a:ext uri="{FF2B5EF4-FFF2-40B4-BE49-F238E27FC236}">
                <a16:creationId xmlns:a16="http://schemas.microsoft.com/office/drawing/2014/main" id="{7261C6A0-DCB9-B714-22E1-AA61FF7AF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2601" y="1972733"/>
            <a:ext cx="749298" cy="749298"/>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B5C8157-3AB6-1C51-0E88-E935A696FFE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3888" t="50370" r="44000" b="16667"/>
          <a:stretch/>
        </p:blipFill>
        <p:spPr bwMode="auto">
          <a:xfrm>
            <a:off x="6252633" y="4762500"/>
            <a:ext cx="549573" cy="44873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BB92BBB7-EE5C-D96F-EEDA-FE9D1E179E6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70048" t="28518" r="21403" b="28889"/>
          <a:stretch/>
        </p:blipFill>
        <p:spPr bwMode="auto">
          <a:xfrm>
            <a:off x="4813301" y="4313766"/>
            <a:ext cx="330477" cy="44450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71F3A4FD-2D1B-1B06-3540-90F3B2AC1111}"/>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4352" t="50556" r="74676" b="2222"/>
          <a:stretch/>
        </p:blipFill>
        <p:spPr bwMode="auto">
          <a:xfrm>
            <a:off x="4351865" y="3526367"/>
            <a:ext cx="507551" cy="546099"/>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ED86318A-FD3F-7D76-E1F6-8279BAAAE9D4}"/>
              </a:ext>
            </a:extLst>
          </p:cNvPr>
          <p:cNvPicPr>
            <a:picLocks noChangeAspect="1" noChangeArrowheads="1"/>
          </p:cNvPicPr>
          <p:nvPr/>
        </p:nvPicPr>
        <p:blipFill rotWithShape="1">
          <a:blip r:embed="rId7">
            <a:extLst>
              <a:ext uri="{BEBA8EAE-BF5A-486C-A8C5-ECC9F3942E4B}">
                <a14:imgProps xmlns:a14="http://schemas.microsoft.com/office/drawing/2010/main">
                  <a14:imgLayer r:embed="rId8">
                    <a14:imgEffect>
                      <a14:artisticMarker/>
                    </a14:imgEffect>
                  </a14:imgLayer>
                </a14:imgProps>
              </a:ext>
              <a:ext uri="{28A0092B-C50C-407E-A947-70E740481C1C}">
                <a14:useLocalDpi xmlns:a14="http://schemas.microsoft.com/office/drawing/2010/main" val="0"/>
              </a:ext>
            </a:extLst>
          </a:blip>
          <a:srcRect l="22641" t="18397" r="24528" b="22170"/>
          <a:stretch/>
        </p:blipFill>
        <p:spPr bwMode="auto">
          <a:xfrm>
            <a:off x="4779433" y="2048933"/>
            <a:ext cx="474134" cy="5334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69E501F7-66CE-04EB-E9CE-7A0354E9ADC6}"/>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5682" t="52593" r="87946" b="18333"/>
          <a:stretch/>
        </p:blipFill>
        <p:spPr bwMode="auto">
          <a:xfrm>
            <a:off x="7366001" y="2688167"/>
            <a:ext cx="508000" cy="66463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descr="Logo&#10;&#10;Description automatically generated">
            <a:extLst>
              <a:ext uri="{FF2B5EF4-FFF2-40B4-BE49-F238E27FC236}">
                <a16:creationId xmlns:a16="http://schemas.microsoft.com/office/drawing/2014/main" id="{7B8462F9-F2D1-E4DA-44BF-BE4633F5DD7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143850" y="2984501"/>
            <a:ext cx="1929293" cy="449044"/>
          </a:xfrm>
          <a:prstGeom prst="rect">
            <a:avLst/>
          </a:prstGeom>
        </p:spPr>
      </p:pic>
      <p:sp>
        <p:nvSpPr>
          <p:cNvPr id="34" name="TextBox 33">
            <a:extLst>
              <a:ext uri="{FF2B5EF4-FFF2-40B4-BE49-F238E27FC236}">
                <a16:creationId xmlns:a16="http://schemas.microsoft.com/office/drawing/2014/main" id="{7E1DD836-4645-FE4D-CCFF-50FDC61D451E}"/>
              </a:ext>
            </a:extLst>
          </p:cNvPr>
          <p:cNvSpPr txBox="1"/>
          <p:nvPr/>
        </p:nvSpPr>
        <p:spPr>
          <a:xfrm>
            <a:off x="4876800" y="3433233"/>
            <a:ext cx="2468034"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Gain a competitive edge using the best tools and techniques to build a better you .</a:t>
            </a:r>
          </a:p>
        </p:txBody>
      </p:sp>
    </p:spTree>
    <p:extLst>
      <p:ext uri="{BB962C8B-B14F-4D97-AF65-F5344CB8AC3E}">
        <p14:creationId xmlns:p14="http://schemas.microsoft.com/office/powerpoint/2010/main" val="3080968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Logo&#10;&#10;Description automatically generated">
            <a:extLst>
              <a:ext uri="{FF2B5EF4-FFF2-40B4-BE49-F238E27FC236}">
                <a16:creationId xmlns:a16="http://schemas.microsoft.com/office/drawing/2014/main" id="{327F331D-16C3-D076-9A6B-896FC46E70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3" name="TextBox 12">
            <a:extLst>
              <a:ext uri="{FF2B5EF4-FFF2-40B4-BE49-F238E27FC236}">
                <a16:creationId xmlns:a16="http://schemas.microsoft.com/office/drawing/2014/main" id="{B2FA3B4F-1FA0-9E17-D9F5-E3B94180FEA2}"/>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9" name="TextBox 18">
            <a:extLst>
              <a:ext uri="{FF2B5EF4-FFF2-40B4-BE49-F238E27FC236}">
                <a16:creationId xmlns:a16="http://schemas.microsoft.com/office/drawing/2014/main" id="{F03E1D4B-B89F-76F5-ECC4-0B192BCF7BE4}"/>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Poppins" panose="00000500000000000000" pitchFamily="2" charset="0"/>
                <a:ea typeface="Lato Light" panose="020F0502020204030203" pitchFamily="34" charset="0"/>
                <a:cs typeface="Poppins" panose="00000500000000000000" pitchFamily="2" charset="0"/>
              </a:rPr>
              <a:t>Continuous improvement &amp; innovation</a:t>
            </a: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endPar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endParaRPr>
          </a:p>
        </p:txBody>
      </p:sp>
      <p:sp>
        <p:nvSpPr>
          <p:cNvPr id="4" name="TextBox 3">
            <a:extLst>
              <a:ext uri="{FF2B5EF4-FFF2-40B4-BE49-F238E27FC236}">
                <a16:creationId xmlns:a16="http://schemas.microsoft.com/office/drawing/2014/main" id="{546C6500-2867-0703-A8DB-9042F0F44D58}"/>
              </a:ext>
            </a:extLst>
          </p:cNvPr>
          <p:cNvSpPr txBox="1"/>
          <p:nvPr/>
        </p:nvSpPr>
        <p:spPr>
          <a:xfrm>
            <a:off x="5529072" y="1870325"/>
            <a:ext cx="4209288" cy="2867901"/>
          </a:xfrm>
          <a:custGeom>
            <a:avLst/>
            <a:gdLst>
              <a:gd name="connsiteX0" fmla="*/ 0 w 4209288"/>
              <a:gd name="connsiteY0" fmla="*/ 0 h 2867901"/>
              <a:gd name="connsiteX1" fmla="*/ 526161 w 4209288"/>
              <a:gd name="connsiteY1" fmla="*/ 0 h 2867901"/>
              <a:gd name="connsiteX2" fmla="*/ 1094415 w 4209288"/>
              <a:gd name="connsiteY2" fmla="*/ 0 h 2867901"/>
              <a:gd name="connsiteX3" fmla="*/ 1578483 w 4209288"/>
              <a:gd name="connsiteY3" fmla="*/ 0 h 2867901"/>
              <a:gd name="connsiteX4" fmla="*/ 1978365 w 4209288"/>
              <a:gd name="connsiteY4" fmla="*/ 0 h 2867901"/>
              <a:gd name="connsiteX5" fmla="*/ 2462433 w 4209288"/>
              <a:gd name="connsiteY5" fmla="*/ 0 h 2867901"/>
              <a:gd name="connsiteX6" fmla="*/ 2904409 w 4209288"/>
              <a:gd name="connsiteY6" fmla="*/ 0 h 2867901"/>
              <a:gd name="connsiteX7" fmla="*/ 3304291 w 4209288"/>
              <a:gd name="connsiteY7" fmla="*/ 0 h 2867901"/>
              <a:gd name="connsiteX8" fmla="*/ 3746266 w 4209288"/>
              <a:gd name="connsiteY8" fmla="*/ 0 h 2867901"/>
              <a:gd name="connsiteX9" fmla="*/ 4209288 w 4209288"/>
              <a:gd name="connsiteY9" fmla="*/ 0 h 2867901"/>
              <a:gd name="connsiteX10" fmla="*/ 4209288 w 4209288"/>
              <a:gd name="connsiteY10" fmla="*/ 487543 h 2867901"/>
              <a:gd name="connsiteX11" fmla="*/ 4209288 w 4209288"/>
              <a:gd name="connsiteY11" fmla="*/ 1118481 h 2867901"/>
              <a:gd name="connsiteX12" fmla="*/ 4209288 w 4209288"/>
              <a:gd name="connsiteY12" fmla="*/ 1634704 h 2867901"/>
              <a:gd name="connsiteX13" fmla="*/ 4209288 w 4209288"/>
              <a:gd name="connsiteY13" fmla="*/ 2122247 h 2867901"/>
              <a:gd name="connsiteX14" fmla="*/ 4209288 w 4209288"/>
              <a:gd name="connsiteY14" fmla="*/ 2867901 h 2867901"/>
              <a:gd name="connsiteX15" fmla="*/ 3641034 w 4209288"/>
              <a:gd name="connsiteY15" fmla="*/ 2867901 h 2867901"/>
              <a:gd name="connsiteX16" fmla="*/ 3156966 w 4209288"/>
              <a:gd name="connsiteY16" fmla="*/ 2867901 h 2867901"/>
              <a:gd name="connsiteX17" fmla="*/ 2588712 w 4209288"/>
              <a:gd name="connsiteY17" fmla="*/ 2867901 h 2867901"/>
              <a:gd name="connsiteX18" fmla="*/ 2020458 w 4209288"/>
              <a:gd name="connsiteY18" fmla="*/ 2867901 h 2867901"/>
              <a:gd name="connsiteX19" fmla="*/ 1578483 w 4209288"/>
              <a:gd name="connsiteY19" fmla="*/ 2867901 h 2867901"/>
              <a:gd name="connsiteX20" fmla="*/ 1178601 w 4209288"/>
              <a:gd name="connsiteY20" fmla="*/ 2867901 h 2867901"/>
              <a:gd name="connsiteX21" fmla="*/ 652440 w 4209288"/>
              <a:gd name="connsiteY21" fmla="*/ 2867901 h 2867901"/>
              <a:gd name="connsiteX22" fmla="*/ 0 w 4209288"/>
              <a:gd name="connsiteY22" fmla="*/ 2867901 h 2867901"/>
              <a:gd name="connsiteX23" fmla="*/ 0 w 4209288"/>
              <a:gd name="connsiteY23" fmla="*/ 2294321 h 2867901"/>
              <a:gd name="connsiteX24" fmla="*/ 0 w 4209288"/>
              <a:gd name="connsiteY24" fmla="*/ 1806778 h 2867901"/>
              <a:gd name="connsiteX25" fmla="*/ 0 w 4209288"/>
              <a:gd name="connsiteY25" fmla="*/ 1290555 h 2867901"/>
              <a:gd name="connsiteX26" fmla="*/ 0 w 4209288"/>
              <a:gd name="connsiteY26" fmla="*/ 659617 h 2867901"/>
              <a:gd name="connsiteX27" fmla="*/ 0 w 4209288"/>
              <a:gd name="connsiteY27" fmla="*/ 0 h 2867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209288" h="2867901" fill="none" extrusionOk="0">
                <a:moveTo>
                  <a:pt x="0" y="0"/>
                </a:moveTo>
                <a:cubicBezTo>
                  <a:pt x="156396" y="-57919"/>
                  <a:pt x="374187" y="6995"/>
                  <a:pt x="526161" y="0"/>
                </a:cubicBezTo>
                <a:cubicBezTo>
                  <a:pt x="678135" y="-6995"/>
                  <a:pt x="919166" y="65509"/>
                  <a:pt x="1094415" y="0"/>
                </a:cubicBezTo>
                <a:cubicBezTo>
                  <a:pt x="1269664" y="-65509"/>
                  <a:pt x="1355755" y="1741"/>
                  <a:pt x="1578483" y="0"/>
                </a:cubicBezTo>
                <a:cubicBezTo>
                  <a:pt x="1801211" y="-1741"/>
                  <a:pt x="1780323" y="39100"/>
                  <a:pt x="1978365" y="0"/>
                </a:cubicBezTo>
                <a:cubicBezTo>
                  <a:pt x="2176407" y="-39100"/>
                  <a:pt x="2250295" y="35258"/>
                  <a:pt x="2462433" y="0"/>
                </a:cubicBezTo>
                <a:cubicBezTo>
                  <a:pt x="2674571" y="-35258"/>
                  <a:pt x="2791043" y="529"/>
                  <a:pt x="2904409" y="0"/>
                </a:cubicBezTo>
                <a:cubicBezTo>
                  <a:pt x="3017775" y="-529"/>
                  <a:pt x="3105695" y="34800"/>
                  <a:pt x="3304291" y="0"/>
                </a:cubicBezTo>
                <a:cubicBezTo>
                  <a:pt x="3502887" y="-34800"/>
                  <a:pt x="3569279" y="1706"/>
                  <a:pt x="3746266" y="0"/>
                </a:cubicBezTo>
                <a:cubicBezTo>
                  <a:pt x="3923254" y="-1706"/>
                  <a:pt x="4030909" y="46519"/>
                  <a:pt x="4209288" y="0"/>
                </a:cubicBezTo>
                <a:cubicBezTo>
                  <a:pt x="4238422" y="228181"/>
                  <a:pt x="4198985" y="305411"/>
                  <a:pt x="4209288" y="487543"/>
                </a:cubicBezTo>
                <a:cubicBezTo>
                  <a:pt x="4219591" y="669675"/>
                  <a:pt x="4152953" y="936605"/>
                  <a:pt x="4209288" y="1118481"/>
                </a:cubicBezTo>
                <a:cubicBezTo>
                  <a:pt x="4265623" y="1300357"/>
                  <a:pt x="4196158" y="1440521"/>
                  <a:pt x="4209288" y="1634704"/>
                </a:cubicBezTo>
                <a:cubicBezTo>
                  <a:pt x="4222418" y="1828887"/>
                  <a:pt x="4151489" y="1963383"/>
                  <a:pt x="4209288" y="2122247"/>
                </a:cubicBezTo>
                <a:cubicBezTo>
                  <a:pt x="4267087" y="2281111"/>
                  <a:pt x="4161691" y="2518240"/>
                  <a:pt x="4209288" y="2867901"/>
                </a:cubicBezTo>
                <a:cubicBezTo>
                  <a:pt x="3993514" y="2899067"/>
                  <a:pt x="3788385" y="2835117"/>
                  <a:pt x="3641034" y="2867901"/>
                </a:cubicBezTo>
                <a:cubicBezTo>
                  <a:pt x="3493683" y="2900685"/>
                  <a:pt x="3275401" y="2810943"/>
                  <a:pt x="3156966" y="2867901"/>
                </a:cubicBezTo>
                <a:cubicBezTo>
                  <a:pt x="3038531" y="2924859"/>
                  <a:pt x="2745421" y="2829186"/>
                  <a:pt x="2588712" y="2867901"/>
                </a:cubicBezTo>
                <a:cubicBezTo>
                  <a:pt x="2432003" y="2906616"/>
                  <a:pt x="2208485" y="2866464"/>
                  <a:pt x="2020458" y="2867901"/>
                </a:cubicBezTo>
                <a:cubicBezTo>
                  <a:pt x="1832431" y="2869338"/>
                  <a:pt x="1761471" y="2844901"/>
                  <a:pt x="1578483" y="2867901"/>
                </a:cubicBezTo>
                <a:cubicBezTo>
                  <a:pt x="1395496" y="2890901"/>
                  <a:pt x="1283368" y="2847395"/>
                  <a:pt x="1178601" y="2867901"/>
                </a:cubicBezTo>
                <a:cubicBezTo>
                  <a:pt x="1073834" y="2888407"/>
                  <a:pt x="906921" y="2837647"/>
                  <a:pt x="652440" y="2867901"/>
                </a:cubicBezTo>
                <a:cubicBezTo>
                  <a:pt x="397959" y="2898155"/>
                  <a:pt x="282324" y="2795566"/>
                  <a:pt x="0" y="2867901"/>
                </a:cubicBezTo>
                <a:cubicBezTo>
                  <a:pt x="-8176" y="2658778"/>
                  <a:pt x="21198" y="2512150"/>
                  <a:pt x="0" y="2294321"/>
                </a:cubicBezTo>
                <a:cubicBezTo>
                  <a:pt x="-21198" y="2076492"/>
                  <a:pt x="3962" y="1971391"/>
                  <a:pt x="0" y="1806778"/>
                </a:cubicBezTo>
                <a:cubicBezTo>
                  <a:pt x="-3962" y="1642165"/>
                  <a:pt x="59575" y="1539769"/>
                  <a:pt x="0" y="1290555"/>
                </a:cubicBezTo>
                <a:cubicBezTo>
                  <a:pt x="-59575" y="1041341"/>
                  <a:pt x="9474" y="888964"/>
                  <a:pt x="0" y="659617"/>
                </a:cubicBezTo>
                <a:cubicBezTo>
                  <a:pt x="-9474" y="430270"/>
                  <a:pt x="44224" y="316313"/>
                  <a:pt x="0" y="0"/>
                </a:cubicBezTo>
                <a:close/>
              </a:path>
              <a:path w="4209288" h="2867901" stroke="0" extrusionOk="0">
                <a:moveTo>
                  <a:pt x="0" y="0"/>
                </a:moveTo>
                <a:cubicBezTo>
                  <a:pt x="206167" y="-15352"/>
                  <a:pt x="249651" y="52514"/>
                  <a:pt x="441975" y="0"/>
                </a:cubicBezTo>
                <a:cubicBezTo>
                  <a:pt x="634300" y="-52514"/>
                  <a:pt x="702521" y="43584"/>
                  <a:pt x="883950" y="0"/>
                </a:cubicBezTo>
                <a:cubicBezTo>
                  <a:pt x="1065379" y="-43584"/>
                  <a:pt x="1194906" y="31663"/>
                  <a:pt x="1368019" y="0"/>
                </a:cubicBezTo>
                <a:cubicBezTo>
                  <a:pt x="1541132" y="-31663"/>
                  <a:pt x="1793808" y="60505"/>
                  <a:pt x="1978365" y="0"/>
                </a:cubicBezTo>
                <a:cubicBezTo>
                  <a:pt x="2162922" y="-60505"/>
                  <a:pt x="2414687" y="61493"/>
                  <a:pt x="2588712" y="0"/>
                </a:cubicBezTo>
                <a:cubicBezTo>
                  <a:pt x="2762737" y="-61493"/>
                  <a:pt x="2806449" y="33790"/>
                  <a:pt x="2988594" y="0"/>
                </a:cubicBezTo>
                <a:cubicBezTo>
                  <a:pt x="3170739" y="-33790"/>
                  <a:pt x="3195699" y="40533"/>
                  <a:pt x="3388477" y="0"/>
                </a:cubicBezTo>
                <a:cubicBezTo>
                  <a:pt x="3581255" y="-40533"/>
                  <a:pt x="3941716" y="66729"/>
                  <a:pt x="4209288" y="0"/>
                </a:cubicBezTo>
                <a:cubicBezTo>
                  <a:pt x="4223703" y="258105"/>
                  <a:pt x="4180524" y="294625"/>
                  <a:pt x="4209288" y="573580"/>
                </a:cubicBezTo>
                <a:cubicBezTo>
                  <a:pt x="4238052" y="852535"/>
                  <a:pt x="4184082" y="955207"/>
                  <a:pt x="4209288" y="1147160"/>
                </a:cubicBezTo>
                <a:cubicBezTo>
                  <a:pt x="4234494" y="1339113"/>
                  <a:pt x="4172267" y="1588495"/>
                  <a:pt x="4209288" y="1720741"/>
                </a:cubicBezTo>
                <a:cubicBezTo>
                  <a:pt x="4246309" y="1852987"/>
                  <a:pt x="4163747" y="2059053"/>
                  <a:pt x="4209288" y="2351679"/>
                </a:cubicBezTo>
                <a:cubicBezTo>
                  <a:pt x="4254829" y="2644305"/>
                  <a:pt x="4156740" y="2759290"/>
                  <a:pt x="4209288" y="2867901"/>
                </a:cubicBezTo>
                <a:cubicBezTo>
                  <a:pt x="4004055" y="2878717"/>
                  <a:pt x="3927121" y="2816332"/>
                  <a:pt x="3767313" y="2867901"/>
                </a:cubicBezTo>
                <a:cubicBezTo>
                  <a:pt x="3607506" y="2919470"/>
                  <a:pt x="3360143" y="2797225"/>
                  <a:pt x="3156966" y="2867901"/>
                </a:cubicBezTo>
                <a:cubicBezTo>
                  <a:pt x="2953789" y="2938577"/>
                  <a:pt x="2839116" y="2864465"/>
                  <a:pt x="2546619" y="2867901"/>
                </a:cubicBezTo>
                <a:cubicBezTo>
                  <a:pt x="2254122" y="2871337"/>
                  <a:pt x="2160513" y="2864681"/>
                  <a:pt x="2062551" y="2867901"/>
                </a:cubicBezTo>
                <a:cubicBezTo>
                  <a:pt x="1964589" y="2871121"/>
                  <a:pt x="1802071" y="2845715"/>
                  <a:pt x="1578483" y="2867901"/>
                </a:cubicBezTo>
                <a:cubicBezTo>
                  <a:pt x="1354895" y="2890087"/>
                  <a:pt x="1138285" y="2842109"/>
                  <a:pt x="968136" y="2867901"/>
                </a:cubicBezTo>
                <a:cubicBezTo>
                  <a:pt x="797987" y="2893693"/>
                  <a:pt x="682349" y="2827565"/>
                  <a:pt x="484068" y="2867901"/>
                </a:cubicBezTo>
                <a:cubicBezTo>
                  <a:pt x="285787" y="2908237"/>
                  <a:pt x="189197" y="2830482"/>
                  <a:pt x="0" y="2867901"/>
                </a:cubicBezTo>
                <a:cubicBezTo>
                  <a:pt x="-32989" y="2639940"/>
                  <a:pt x="45705" y="2514406"/>
                  <a:pt x="0" y="2380358"/>
                </a:cubicBezTo>
                <a:cubicBezTo>
                  <a:pt x="-45705" y="2246310"/>
                  <a:pt x="56102" y="2090344"/>
                  <a:pt x="0" y="1892815"/>
                </a:cubicBezTo>
                <a:cubicBezTo>
                  <a:pt x="-56102" y="1695286"/>
                  <a:pt x="62671" y="1538986"/>
                  <a:pt x="0" y="1261876"/>
                </a:cubicBezTo>
                <a:cubicBezTo>
                  <a:pt x="-62671" y="984766"/>
                  <a:pt x="52817" y="893236"/>
                  <a:pt x="0" y="745654"/>
                </a:cubicBezTo>
                <a:cubicBezTo>
                  <a:pt x="-52817" y="598072"/>
                  <a:pt x="23907" y="282952"/>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a:lnSpc>
                <a:spcPct val="107000"/>
              </a:lnSpc>
              <a:spcBef>
                <a:spcPts val="400"/>
              </a:spcBef>
              <a:spcAft>
                <a:spcPts val="200"/>
              </a:spcAft>
            </a:pPr>
            <a:r>
              <a:rPr lang="en-US" sz="1800" b="1" i="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rPr>
              <a:t>Encouraging a Culture of Innovation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Times New Roman" panose="02020603050405020304" pitchFamily="18" charset="0"/>
                <a:ea typeface="Aptos" panose="020B0004020202020204" pitchFamily="34" charset="0"/>
              </a:rPr>
              <a:t>Employee Empowerment</a:t>
            </a:r>
            <a:r>
              <a:rPr lang="en-US" sz="1800" kern="100" dirty="0">
                <a:effectLst/>
                <a:latin typeface="Times New Roman" panose="02020603050405020304" pitchFamily="18" charset="0"/>
                <a:ea typeface="Aptos" panose="020B0004020202020204" pitchFamily="34" charset="0"/>
              </a:rPr>
              <a:t>: Encourage employees at all levels to contribute ideas for improving products and services.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Times New Roman" panose="02020603050405020304" pitchFamily="18" charset="0"/>
                <a:ea typeface="Aptos" panose="020B0004020202020204" pitchFamily="34" charset="0"/>
              </a:rPr>
              <a:t>Innovation Programs</a:t>
            </a:r>
            <a:r>
              <a:rPr lang="en-US" sz="1800" kern="100" dirty="0">
                <a:effectLst/>
                <a:latin typeface="Times New Roman" panose="02020603050405020304" pitchFamily="18" charset="0"/>
                <a:ea typeface="Aptos" panose="020B0004020202020204" pitchFamily="34" charset="0"/>
              </a:rPr>
              <a:t>: Implement programs that reward innovative ideas and solutions that enhance customer satisfaction and business performance.</a:t>
            </a:r>
          </a:p>
        </p:txBody>
      </p:sp>
      <p:sp>
        <p:nvSpPr>
          <p:cNvPr id="5" name="TextBox 4">
            <a:extLst>
              <a:ext uri="{FF2B5EF4-FFF2-40B4-BE49-F238E27FC236}">
                <a16:creationId xmlns:a16="http://schemas.microsoft.com/office/drawing/2014/main" id="{7EA51732-0ED2-AEC3-1BAF-BC79D4C38014}"/>
              </a:ext>
            </a:extLst>
          </p:cNvPr>
          <p:cNvSpPr txBox="1"/>
          <p:nvPr/>
        </p:nvSpPr>
        <p:spPr>
          <a:xfrm>
            <a:off x="1673354" y="2164413"/>
            <a:ext cx="3574060" cy="2279727"/>
          </a:xfrm>
          <a:custGeom>
            <a:avLst/>
            <a:gdLst>
              <a:gd name="connsiteX0" fmla="*/ 0 w 3574060"/>
              <a:gd name="connsiteY0" fmla="*/ 0 h 2279727"/>
              <a:gd name="connsiteX1" fmla="*/ 595677 w 3574060"/>
              <a:gd name="connsiteY1" fmla="*/ 0 h 2279727"/>
              <a:gd name="connsiteX2" fmla="*/ 1191353 w 3574060"/>
              <a:gd name="connsiteY2" fmla="*/ 0 h 2279727"/>
              <a:gd name="connsiteX3" fmla="*/ 1822771 w 3574060"/>
              <a:gd name="connsiteY3" fmla="*/ 0 h 2279727"/>
              <a:gd name="connsiteX4" fmla="*/ 2346966 w 3574060"/>
              <a:gd name="connsiteY4" fmla="*/ 0 h 2279727"/>
              <a:gd name="connsiteX5" fmla="*/ 2906902 w 3574060"/>
              <a:gd name="connsiteY5" fmla="*/ 0 h 2279727"/>
              <a:gd name="connsiteX6" fmla="*/ 3574060 w 3574060"/>
              <a:gd name="connsiteY6" fmla="*/ 0 h 2279727"/>
              <a:gd name="connsiteX7" fmla="*/ 3574060 w 3574060"/>
              <a:gd name="connsiteY7" fmla="*/ 547134 h 2279727"/>
              <a:gd name="connsiteX8" fmla="*/ 3574060 w 3574060"/>
              <a:gd name="connsiteY8" fmla="*/ 1139864 h 2279727"/>
              <a:gd name="connsiteX9" fmla="*/ 3574060 w 3574060"/>
              <a:gd name="connsiteY9" fmla="*/ 1664201 h 2279727"/>
              <a:gd name="connsiteX10" fmla="*/ 3574060 w 3574060"/>
              <a:gd name="connsiteY10" fmla="*/ 2279727 h 2279727"/>
              <a:gd name="connsiteX11" fmla="*/ 3014124 w 3574060"/>
              <a:gd name="connsiteY11" fmla="*/ 2279727 h 2279727"/>
              <a:gd name="connsiteX12" fmla="*/ 2525669 w 3574060"/>
              <a:gd name="connsiteY12" fmla="*/ 2279727 h 2279727"/>
              <a:gd name="connsiteX13" fmla="*/ 1858511 w 3574060"/>
              <a:gd name="connsiteY13" fmla="*/ 2279727 h 2279727"/>
              <a:gd name="connsiteX14" fmla="*/ 1298575 w 3574060"/>
              <a:gd name="connsiteY14" fmla="*/ 2279727 h 2279727"/>
              <a:gd name="connsiteX15" fmla="*/ 738639 w 3574060"/>
              <a:gd name="connsiteY15" fmla="*/ 2279727 h 2279727"/>
              <a:gd name="connsiteX16" fmla="*/ 0 w 3574060"/>
              <a:gd name="connsiteY16" fmla="*/ 2279727 h 2279727"/>
              <a:gd name="connsiteX17" fmla="*/ 0 w 3574060"/>
              <a:gd name="connsiteY17" fmla="*/ 1709795 h 2279727"/>
              <a:gd name="connsiteX18" fmla="*/ 0 w 3574060"/>
              <a:gd name="connsiteY18" fmla="*/ 1208255 h 2279727"/>
              <a:gd name="connsiteX19" fmla="*/ 0 w 3574060"/>
              <a:gd name="connsiteY19" fmla="*/ 706715 h 2279727"/>
              <a:gd name="connsiteX20" fmla="*/ 0 w 3574060"/>
              <a:gd name="connsiteY20" fmla="*/ 0 h 2279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74060" h="2279727" fill="none" extrusionOk="0">
                <a:moveTo>
                  <a:pt x="0" y="0"/>
                </a:moveTo>
                <a:cubicBezTo>
                  <a:pt x="237649" y="-338"/>
                  <a:pt x="463774" y="70856"/>
                  <a:pt x="595677" y="0"/>
                </a:cubicBezTo>
                <a:cubicBezTo>
                  <a:pt x="727580" y="-70856"/>
                  <a:pt x="1023631" y="28942"/>
                  <a:pt x="1191353" y="0"/>
                </a:cubicBezTo>
                <a:cubicBezTo>
                  <a:pt x="1359075" y="-28942"/>
                  <a:pt x="1509921" y="67580"/>
                  <a:pt x="1822771" y="0"/>
                </a:cubicBezTo>
                <a:cubicBezTo>
                  <a:pt x="2135621" y="-67580"/>
                  <a:pt x="2204704" y="10936"/>
                  <a:pt x="2346966" y="0"/>
                </a:cubicBezTo>
                <a:cubicBezTo>
                  <a:pt x="2489229" y="-10936"/>
                  <a:pt x="2660316" y="15687"/>
                  <a:pt x="2906902" y="0"/>
                </a:cubicBezTo>
                <a:cubicBezTo>
                  <a:pt x="3153488" y="-15687"/>
                  <a:pt x="3246219" y="11790"/>
                  <a:pt x="3574060" y="0"/>
                </a:cubicBezTo>
                <a:cubicBezTo>
                  <a:pt x="3637268" y="199253"/>
                  <a:pt x="3515938" y="419442"/>
                  <a:pt x="3574060" y="547134"/>
                </a:cubicBezTo>
                <a:cubicBezTo>
                  <a:pt x="3632182" y="674826"/>
                  <a:pt x="3553845" y="899407"/>
                  <a:pt x="3574060" y="1139864"/>
                </a:cubicBezTo>
                <a:cubicBezTo>
                  <a:pt x="3594275" y="1380321"/>
                  <a:pt x="3554744" y="1420724"/>
                  <a:pt x="3574060" y="1664201"/>
                </a:cubicBezTo>
                <a:cubicBezTo>
                  <a:pt x="3593376" y="1907678"/>
                  <a:pt x="3533753" y="2088872"/>
                  <a:pt x="3574060" y="2279727"/>
                </a:cubicBezTo>
                <a:cubicBezTo>
                  <a:pt x="3437151" y="2333279"/>
                  <a:pt x="3150178" y="2273877"/>
                  <a:pt x="3014124" y="2279727"/>
                </a:cubicBezTo>
                <a:cubicBezTo>
                  <a:pt x="2878070" y="2285577"/>
                  <a:pt x="2768741" y="2268972"/>
                  <a:pt x="2525669" y="2279727"/>
                </a:cubicBezTo>
                <a:cubicBezTo>
                  <a:pt x="2282597" y="2290482"/>
                  <a:pt x="2157750" y="2275223"/>
                  <a:pt x="1858511" y="2279727"/>
                </a:cubicBezTo>
                <a:cubicBezTo>
                  <a:pt x="1559272" y="2284231"/>
                  <a:pt x="1457568" y="2273326"/>
                  <a:pt x="1298575" y="2279727"/>
                </a:cubicBezTo>
                <a:cubicBezTo>
                  <a:pt x="1139582" y="2286128"/>
                  <a:pt x="1000704" y="2214030"/>
                  <a:pt x="738639" y="2279727"/>
                </a:cubicBezTo>
                <a:cubicBezTo>
                  <a:pt x="476574" y="2345424"/>
                  <a:pt x="236422" y="2230854"/>
                  <a:pt x="0" y="2279727"/>
                </a:cubicBezTo>
                <a:cubicBezTo>
                  <a:pt x="-48887" y="2155655"/>
                  <a:pt x="17621" y="1863318"/>
                  <a:pt x="0" y="1709795"/>
                </a:cubicBezTo>
                <a:cubicBezTo>
                  <a:pt x="-17621" y="1556272"/>
                  <a:pt x="25450" y="1403021"/>
                  <a:pt x="0" y="1208255"/>
                </a:cubicBezTo>
                <a:cubicBezTo>
                  <a:pt x="-25450" y="1013489"/>
                  <a:pt x="27030" y="876513"/>
                  <a:pt x="0" y="706715"/>
                </a:cubicBezTo>
                <a:cubicBezTo>
                  <a:pt x="-27030" y="536917"/>
                  <a:pt x="8891" y="241957"/>
                  <a:pt x="0" y="0"/>
                </a:cubicBezTo>
                <a:close/>
              </a:path>
              <a:path w="3574060" h="2279727" stroke="0" extrusionOk="0">
                <a:moveTo>
                  <a:pt x="0" y="0"/>
                </a:moveTo>
                <a:cubicBezTo>
                  <a:pt x="241620" y="-46547"/>
                  <a:pt x="335271" y="38350"/>
                  <a:pt x="524195" y="0"/>
                </a:cubicBezTo>
                <a:cubicBezTo>
                  <a:pt x="713119" y="-38350"/>
                  <a:pt x="825824" y="35129"/>
                  <a:pt x="1048391" y="0"/>
                </a:cubicBezTo>
                <a:cubicBezTo>
                  <a:pt x="1270958" y="-35129"/>
                  <a:pt x="1438001" y="42118"/>
                  <a:pt x="1608327" y="0"/>
                </a:cubicBezTo>
                <a:cubicBezTo>
                  <a:pt x="1778653" y="-42118"/>
                  <a:pt x="2087326" y="5844"/>
                  <a:pt x="2275485" y="0"/>
                </a:cubicBezTo>
                <a:cubicBezTo>
                  <a:pt x="2463644" y="-5844"/>
                  <a:pt x="2762881" y="18933"/>
                  <a:pt x="2942643" y="0"/>
                </a:cubicBezTo>
                <a:cubicBezTo>
                  <a:pt x="3122405" y="-18933"/>
                  <a:pt x="3366195" y="52995"/>
                  <a:pt x="3574060" y="0"/>
                </a:cubicBezTo>
                <a:cubicBezTo>
                  <a:pt x="3618310" y="233745"/>
                  <a:pt x="3545129" y="307701"/>
                  <a:pt x="3574060" y="501540"/>
                </a:cubicBezTo>
                <a:cubicBezTo>
                  <a:pt x="3602991" y="695379"/>
                  <a:pt x="3542895" y="881479"/>
                  <a:pt x="3574060" y="1117066"/>
                </a:cubicBezTo>
                <a:cubicBezTo>
                  <a:pt x="3605225" y="1352653"/>
                  <a:pt x="3530858" y="1395029"/>
                  <a:pt x="3574060" y="1641403"/>
                </a:cubicBezTo>
                <a:cubicBezTo>
                  <a:pt x="3617262" y="1887777"/>
                  <a:pt x="3570721" y="2055953"/>
                  <a:pt x="3574060" y="2279727"/>
                </a:cubicBezTo>
                <a:cubicBezTo>
                  <a:pt x="3392261" y="2327418"/>
                  <a:pt x="3221639" y="2212944"/>
                  <a:pt x="2978383" y="2279727"/>
                </a:cubicBezTo>
                <a:cubicBezTo>
                  <a:pt x="2735127" y="2346510"/>
                  <a:pt x="2608071" y="2257258"/>
                  <a:pt x="2418447" y="2279727"/>
                </a:cubicBezTo>
                <a:cubicBezTo>
                  <a:pt x="2228823" y="2302196"/>
                  <a:pt x="2150916" y="2221766"/>
                  <a:pt x="1929992" y="2279727"/>
                </a:cubicBezTo>
                <a:cubicBezTo>
                  <a:pt x="1709068" y="2337688"/>
                  <a:pt x="1559422" y="2269237"/>
                  <a:pt x="1370056" y="2279727"/>
                </a:cubicBezTo>
                <a:cubicBezTo>
                  <a:pt x="1180690" y="2290217"/>
                  <a:pt x="937082" y="2217989"/>
                  <a:pt x="702898" y="2279727"/>
                </a:cubicBezTo>
                <a:cubicBezTo>
                  <a:pt x="468714" y="2341465"/>
                  <a:pt x="179735" y="2274875"/>
                  <a:pt x="0" y="2279727"/>
                </a:cubicBezTo>
                <a:cubicBezTo>
                  <a:pt x="-8715" y="2157681"/>
                  <a:pt x="56820" y="1935994"/>
                  <a:pt x="0" y="1732593"/>
                </a:cubicBezTo>
                <a:cubicBezTo>
                  <a:pt x="-56820" y="1529192"/>
                  <a:pt x="71802" y="1311099"/>
                  <a:pt x="0" y="1117066"/>
                </a:cubicBezTo>
                <a:cubicBezTo>
                  <a:pt x="-71802" y="923033"/>
                  <a:pt x="59959" y="774300"/>
                  <a:pt x="0" y="501540"/>
                </a:cubicBezTo>
                <a:cubicBezTo>
                  <a:pt x="-59959" y="228780"/>
                  <a:pt x="191" y="225342"/>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algn="ctr">
              <a:lnSpc>
                <a:spcPct val="107000"/>
              </a:lnSpc>
              <a:spcBef>
                <a:spcPts val="400"/>
              </a:spcBef>
              <a:spcAft>
                <a:spcPts val="200"/>
              </a:spcAft>
            </a:pPr>
            <a:r>
              <a:rPr lang="en-US" sz="1400" b="1" i="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rPr>
              <a:t>Iterative Improvement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Times New Roman" panose="02020603050405020304" pitchFamily="18" charset="0"/>
                <a:ea typeface="Aptos" panose="020B0004020202020204" pitchFamily="34" charset="0"/>
              </a:rPr>
              <a:t>Continuous Feedback Loop</a:t>
            </a:r>
            <a:r>
              <a:rPr lang="en-US" sz="1400" kern="100" dirty="0">
                <a:effectLst/>
                <a:latin typeface="Times New Roman" panose="02020603050405020304" pitchFamily="18" charset="0"/>
                <a:ea typeface="Aptos" panose="020B0004020202020204" pitchFamily="34" charset="0"/>
              </a:rPr>
              <a:t>: Establish a continuous feedback loop to gather insights and make ongoing improvements to products and services.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Times New Roman" panose="02020603050405020304" pitchFamily="18" charset="0"/>
                <a:ea typeface="Aptos" panose="020B0004020202020204" pitchFamily="34" charset="0"/>
              </a:rPr>
              <a:t>Iterative Testing</a:t>
            </a:r>
            <a:r>
              <a:rPr lang="en-US" sz="1400" kern="100" dirty="0">
                <a:effectLst/>
                <a:latin typeface="Times New Roman" panose="02020603050405020304" pitchFamily="18" charset="0"/>
                <a:ea typeface="Aptos" panose="020B0004020202020204" pitchFamily="34" charset="0"/>
              </a:rPr>
              <a:t>: Regularly test new ideas and solutions in small batches to validate their effectiveness before full-scale implementation.</a:t>
            </a:r>
          </a:p>
        </p:txBody>
      </p:sp>
    </p:spTree>
    <p:extLst>
      <p:ext uri="{BB962C8B-B14F-4D97-AF65-F5344CB8AC3E}">
        <p14:creationId xmlns:p14="http://schemas.microsoft.com/office/powerpoint/2010/main" val="3527527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AE5C2C-A210-338C-67C9-42C73CCDE067}"/>
              </a:ext>
            </a:extLst>
          </p:cNvPr>
          <p:cNvSpPr txBox="1"/>
          <p:nvPr/>
        </p:nvSpPr>
        <p:spPr>
          <a:xfrm>
            <a:off x="2679192" y="2530387"/>
            <a:ext cx="7836408" cy="1020472"/>
          </a:xfrm>
          <a:prstGeom prst="rect">
            <a:avLst/>
          </a:prstGeom>
          <a:noFill/>
        </p:spPr>
        <p:txBody>
          <a:bodyPr wrap="square">
            <a:spAutoFit/>
          </a:bodyPr>
          <a:lstStyle/>
          <a:p>
            <a:pPr marL="0" marR="0">
              <a:lnSpc>
                <a:spcPct val="107000"/>
              </a:lnSpc>
              <a:spcBef>
                <a:spcPts val="800"/>
              </a:spcBef>
              <a:spcAft>
                <a:spcPts val="400"/>
              </a:spcAft>
            </a:pPr>
            <a:r>
              <a:rPr lang="en-US" sz="1400" b="1" kern="100" dirty="0">
                <a:solidFill>
                  <a:srgbClr val="0F4761"/>
                </a:solidFill>
                <a:effectLst/>
                <a:ea typeface="Times New Roman" panose="02020603050405020304" pitchFamily="18" charset="0"/>
                <a:cs typeface="Times New Roman" panose="02020603050405020304" pitchFamily="18" charset="0"/>
              </a:rPr>
              <a:t>Conclusion</a:t>
            </a:r>
          </a:p>
          <a:p>
            <a:pPr marL="0" marR="0"/>
            <a:r>
              <a:rPr lang="en-AE" sz="1400" dirty="0">
                <a:effectLst/>
                <a:ea typeface="Times New Roman" panose="02020603050405020304" pitchFamily="18" charset="0"/>
              </a:rPr>
              <a:t>Monitoring and adapting to changing customer needs is a continuous and dynamic process that requires staying updated on industry trends and continually assessing and adapting to customer needs. </a:t>
            </a:r>
            <a:r>
              <a:rPr lang="en-GB" sz="1400" kern="0" dirty="0">
                <a:solidFill>
                  <a:srgbClr val="0D0D0D"/>
                </a:solidFill>
                <a:effectLst/>
                <a:ea typeface="Times New Roman" panose="02020603050405020304" pitchFamily="18" charset="0"/>
              </a:rPr>
              <a:t> </a:t>
            </a:r>
            <a:endParaRPr lang="en-US" sz="1400" kern="100" dirty="0">
              <a:effectLst/>
              <a:ea typeface="Aptos" panose="020B0004020202020204" pitchFamily="34" charset="0"/>
            </a:endParaRPr>
          </a:p>
        </p:txBody>
      </p:sp>
      <p:pic>
        <p:nvPicPr>
          <p:cNvPr id="4" name="Picture 3" descr="Logo&#10;&#10;Description automatically generated">
            <a:extLst>
              <a:ext uri="{FF2B5EF4-FFF2-40B4-BE49-F238E27FC236}">
                <a16:creationId xmlns:a16="http://schemas.microsoft.com/office/drawing/2014/main" id="{D3C5FD39-1084-A8CB-5B2B-508D4479EF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5" name="TextBox 4">
            <a:extLst>
              <a:ext uri="{FF2B5EF4-FFF2-40B4-BE49-F238E27FC236}">
                <a16:creationId xmlns:a16="http://schemas.microsoft.com/office/drawing/2014/main" id="{EF14EAB3-1C7C-16FF-B741-ECF1D2CC8A5A}"/>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6" name="TextBox 5">
            <a:extLst>
              <a:ext uri="{FF2B5EF4-FFF2-40B4-BE49-F238E27FC236}">
                <a16:creationId xmlns:a16="http://schemas.microsoft.com/office/drawing/2014/main" id="{F61CD01A-508F-DB36-5CCB-8FB0235CABCF}"/>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Poppins" panose="00000500000000000000" pitchFamily="2" charset="0"/>
                <a:ea typeface="Lato Light" panose="020F0502020204030203" pitchFamily="34" charset="0"/>
                <a:cs typeface="Poppins" panose="00000500000000000000" pitchFamily="2" charset="0"/>
              </a:rPr>
              <a:t>Summary</a:t>
            </a: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endPar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endParaRPr>
          </a:p>
        </p:txBody>
      </p:sp>
    </p:spTree>
    <p:extLst>
      <p:ext uri="{BB962C8B-B14F-4D97-AF65-F5344CB8AC3E}">
        <p14:creationId xmlns:p14="http://schemas.microsoft.com/office/powerpoint/2010/main" val="3498738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6242F6-CA1E-42FB-BB1A-B13E71A7D987}"/>
              </a:ext>
            </a:extLst>
          </p:cNvPr>
          <p:cNvSpPr/>
          <p:nvPr/>
        </p:nvSpPr>
        <p:spPr>
          <a:xfrm>
            <a:off x="-55646" y="-6605"/>
            <a:ext cx="5763853" cy="6871209"/>
          </a:xfrm>
          <a:prstGeom prst="rect">
            <a:avLst/>
          </a:prstGeom>
          <a:solidFill>
            <a:srgbClr val="0091B5"/>
          </a:solidFill>
          <a:ln w="12700" cap="flat" cmpd="sng" algn="ctr">
            <a:noFill/>
            <a:prstDash val="solid"/>
            <a:miter lim="800000"/>
          </a:ln>
          <a:effectLst/>
        </p:spPr>
        <p:txBody>
          <a:bodyPr wrap="square"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GB" sz="1000" b="1" i="0" u="none" strike="noStrike" kern="0" cap="none" spc="0" normalizeH="0" baseline="0" noProof="0" dirty="0">
              <a:ln>
                <a:noFill/>
              </a:ln>
              <a:solidFill>
                <a:srgbClr val="FFFFFF"/>
              </a:solidFill>
              <a:effectLst/>
              <a:uLnTx/>
              <a:uFillTx/>
              <a:latin typeface="Lato Light" panose="020F0502020204030203"/>
              <a:ea typeface="+mn-ea"/>
              <a:cs typeface="+mn-cs"/>
            </a:endParaRPr>
          </a:p>
        </p:txBody>
      </p:sp>
      <p:sp>
        <p:nvSpPr>
          <p:cNvPr id="13" name="TextBox 12">
            <a:extLst>
              <a:ext uri="{FF2B5EF4-FFF2-40B4-BE49-F238E27FC236}">
                <a16:creationId xmlns:a16="http://schemas.microsoft.com/office/drawing/2014/main" id="{E4F23697-1BEC-4F6B-A1E1-CF2064D07358}"/>
              </a:ext>
            </a:extLst>
          </p:cNvPr>
          <p:cNvSpPr txBox="1"/>
          <p:nvPr/>
        </p:nvSpPr>
        <p:spPr>
          <a:xfrm>
            <a:off x="9200304" y="6291348"/>
            <a:ext cx="2923714" cy="4770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D96800"/>
                </a:solidFill>
                <a:effectLst/>
                <a:uLnTx/>
                <a:uFillTx/>
                <a:latin typeface="Lato Light" panose="020F0502020204030203"/>
                <a:ea typeface="+mn-ea"/>
                <a:cs typeface="+mn-cs"/>
              </a:rPr>
              <a:t>Tools, Content &amp; Templates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lumMod val="50000"/>
                  </a:prstClr>
                </a:solidFill>
                <a:effectLst/>
                <a:uLnTx/>
                <a:uFillTx/>
                <a:latin typeface="Lato Light" panose="020F0502020204030203"/>
                <a:ea typeface="+mn-ea"/>
                <a:cs typeface="+mn-cs"/>
              </a:rPr>
              <a:t>Hand built using experience &amp; insight </a:t>
            </a:r>
          </a:p>
        </p:txBody>
      </p:sp>
      <p:pic>
        <p:nvPicPr>
          <p:cNvPr id="14" name="Picture 13" descr="Logo&#10;&#10;Description automatically generated">
            <a:extLst>
              <a:ext uri="{FF2B5EF4-FFF2-40B4-BE49-F238E27FC236}">
                <a16:creationId xmlns:a16="http://schemas.microsoft.com/office/drawing/2014/main" id="{F4A6D227-4561-4949-BB83-BE740B69EA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
        <p:nvSpPr>
          <p:cNvPr id="15" name="TextBox 14">
            <a:extLst>
              <a:ext uri="{FF2B5EF4-FFF2-40B4-BE49-F238E27FC236}">
                <a16:creationId xmlns:a16="http://schemas.microsoft.com/office/drawing/2014/main" id="{50709A3E-8602-46AD-B797-5EAFDCDBDC85}"/>
              </a:ext>
            </a:extLst>
          </p:cNvPr>
          <p:cNvSpPr txBox="1"/>
          <p:nvPr/>
        </p:nvSpPr>
        <p:spPr>
          <a:xfrm>
            <a:off x="38456" y="2685986"/>
            <a:ext cx="5759865" cy="1077218"/>
          </a:xfrm>
          <a:prstGeom prst="rect">
            <a:avLst/>
          </a:prstGeom>
          <a:no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rPr>
              <a:t>Comphrensive Sales Training .</a:t>
            </a:r>
          </a:p>
        </p:txBody>
      </p:sp>
      <p:sp>
        <p:nvSpPr>
          <p:cNvPr id="17" name="TextBox 16">
            <a:extLst>
              <a:ext uri="{FF2B5EF4-FFF2-40B4-BE49-F238E27FC236}">
                <a16:creationId xmlns:a16="http://schemas.microsoft.com/office/drawing/2014/main" id="{5E97F481-60A8-4455-BC7E-3C6E20C88789}"/>
              </a:ext>
            </a:extLst>
          </p:cNvPr>
          <p:cNvSpPr txBox="1"/>
          <p:nvPr/>
        </p:nvSpPr>
        <p:spPr>
          <a:xfrm>
            <a:off x="141811" y="3722737"/>
            <a:ext cx="5468645" cy="430887"/>
          </a:xfrm>
          <a:prstGeom prst="rect">
            <a:avLst/>
          </a:prstGeom>
          <a:no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effectLst/>
                <a:latin typeface="Lato long"/>
                <a:ea typeface="Aptos" panose="020B0004020202020204" pitchFamily="34" charset="0"/>
              </a:rPr>
              <a:t>Analyzing customer feedback is essential for understanding customer needs and improving products and services</a:t>
            </a:r>
            <a:r>
              <a:rPr kumimoji="0" lang="en-GB" sz="500" b="0" i="0" u="none" strike="noStrike" kern="1200" cap="none" spc="0" normalizeH="0" baseline="0" noProof="0" dirty="0">
                <a:ln>
                  <a:noFill/>
                </a:ln>
                <a:solidFill>
                  <a:schemeClr val="bg1"/>
                </a:solidFill>
                <a:effectLst/>
                <a:uLnTx/>
                <a:uFillTx/>
                <a:latin typeface="Lato long"/>
              </a:rPr>
              <a:t>.</a:t>
            </a:r>
          </a:p>
        </p:txBody>
      </p:sp>
      <p:sp>
        <p:nvSpPr>
          <p:cNvPr id="2" name="Rectangle 1">
            <a:extLst>
              <a:ext uri="{FF2B5EF4-FFF2-40B4-BE49-F238E27FC236}">
                <a16:creationId xmlns:a16="http://schemas.microsoft.com/office/drawing/2014/main" id="{69E9DC1D-0D76-070D-AD40-8924E3141DC6}"/>
              </a:ext>
            </a:extLst>
          </p:cNvPr>
          <p:cNvSpPr/>
          <p:nvPr/>
        </p:nvSpPr>
        <p:spPr>
          <a:xfrm>
            <a:off x="-66280" y="5949250"/>
            <a:ext cx="5812389" cy="920338"/>
          </a:xfrm>
          <a:prstGeom prst="rect">
            <a:avLst/>
          </a:prstGeom>
          <a:solidFill>
            <a:srgbClr val="ED7D31"/>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62E281F-183C-3291-2BCD-E6C8AA256EE3}"/>
              </a:ext>
            </a:extLst>
          </p:cNvPr>
          <p:cNvSpPr txBox="1"/>
          <p:nvPr/>
        </p:nvSpPr>
        <p:spPr>
          <a:xfrm>
            <a:off x="-4572" y="6136221"/>
            <a:ext cx="2534711" cy="523220"/>
          </a:xfrm>
          <a:prstGeom prst="rect">
            <a:avLst/>
          </a:prstGeom>
          <a:noFill/>
        </p:spPr>
        <p:txBody>
          <a:bodyPr wrap="square" lIns="360000" rIns="360000">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Lato Light" panose="020F0502020204030203"/>
                <a:ea typeface="+mn-ea"/>
                <a:cs typeface="+mn-cs"/>
              </a:rPr>
              <a:t>UpskilPRO e Institute for Sales &amp; Marketing </a:t>
            </a:r>
          </a:p>
        </p:txBody>
      </p:sp>
      <p:grpSp>
        <p:nvGrpSpPr>
          <p:cNvPr id="6" name="Group 5">
            <a:extLst>
              <a:ext uri="{FF2B5EF4-FFF2-40B4-BE49-F238E27FC236}">
                <a16:creationId xmlns:a16="http://schemas.microsoft.com/office/drawing/2014/main" id="{1C26ABE2-44FC-4B2E-30D6-9B639D000B66}"/>
              </a:ext>
            </a:extLst>
          </p:cNvPr>
          <p:cNvGrpSpPr/>
          <p:nvPr/>
        </p:nvGrpSpPr>
        <p:grpSpPr>
          <a:xfrm>
            <a:off x="5258747" y="5312008"/>
            <a:ext cx="1055370" cy="1055370"/>
            <a:chOff x="7108613" y="4124330"/>
            <a:chExt cx="1055370" cy="1055370"/>
          </a:xfrm>
        </p:grpSpPr>
        <p:sp>
          <p:nvSpPr>
            <p:cNvPr id="7" name="Oval 6">
              <a:extLst>
                <a:ext uri="{FF2B5EF4-FFF2-40B4-BE49-F238E27FC236}">
                  <a16:creationId xmlns:a16="http://schemas.microsoft.com/office/drawing/2014/main" id="{02FA5253-5C88-B08E-EEEB-F9CB9BDD583A}"/>
                </a:ext>
              </a:extLst>
            </p:cNvPr>
            <p:cNvSpPr/>
            <p:nvPr/>
          </p:nvSpPr>
          <p:spPr>
            <a:xfrm>
              <a:off x="7108613" y="4124330"/>
              <a:ext cx="1055370" cy="105537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Lato Light"/>
                <a:ea typeface="+mn-ea"/>
                <a:cs typeface="+mn-cs"/>
              </a:endParaRPr>
            </a:p>
          </p:txBody>
        </p:sp>
        <p:sp>
          <p:nvSpPr>
            <p:cNvPr id="8" name="Google Shape;104;p13">
              <a:extLst>
                <a:ext uri="{FF2B5EF4-FFF2-40B4-BE49-F238E27FC236}">
                  <a16:creationId xmlns:a16="http://schemas.microsoft.com/office/drawing/2014/main" id="{0D4FE76B-F202-15D4-9759-E4EF9AE06D7A}"/>
                </a:ext>
              </a:extLst>
            </p:cNvPr>
            <p:cNvSpPr/>
            <p:nvPr/>
          </p:nvSpPr>
          <p:spPr>
            <a:xfrm>
              <a:off x="7322078" y="4349750"/>
              <a:ext cx="631825" cy="550862"/>
            </a:xfrm>
            <a:custGeom>
              <a:avLst/>
              <a:gdLst/>
              <a:ahLst/>
              <a:cxnLst/>
              <a:rect l="l" t="t" r="r" b="b"/>
              <a:pathLst>
                <a:path w="145" h="126" extrusionOk="0">
                  <a:moveTo>
                    <a:pt x="129" y="126"/>
                  </a:moveTo>
                  <a:cubicBezTo>
                    <a:pt x="17" y="126"/>
                    <a:pt x="17" y="126"/>
                    <a:pt x="17" y="126"/>
                  </a:cubicBezTo>
                  <a:cubicBezTo>
                    <a:pt x="8" y="126"/>
                    <a:pt x="0" y="118"/>
                    <a:pt x="0" y="109"/>
                  </a:cubicBezTo>
                  <a:cubicBezTo>
                    <a:pt x="0" y="81"/>
                    <a:pt x="0" y="81"/>
                    <a:pt x="0" y="81"/>
                  </a:cubicBezTo>
                  <a:cubicBezTo>
                    <a:pt x="0" y="80"/>
                    <a:pt x="1" y="78"/>
                    <a:pt x="3" y="78"/>
                  </a:cubicBezTo>
                  <a:cubicBezTo>
                    <a:pt x="5" y="78"/>
                    <a:pt x="6" y="80"/>
                    <a:pt x="6" y="81"/>
                  </a:cubicBezTo>
                  <a:cubicBezTo>
                    <a:pt x="6" y="109"/>
                    <a:pt x="6" y="109"/>
                    <a:pt x="6" y="109"/>
                  </a:cubicBezTo>
                  <a:cubicBezTo>
                    <a:pt x="6" y="115"/>
                    <a:pt x="11" y="120"/>
                    <a:pt x="17" y="120"/>
                  </a:cubicBezTo>
                  <a:cubicBezTo>
                    <a:pt x="129" y="120"/>
                    <a:pt x="129" y="120"/>
                    <a:pt x="129" y="120"/>
                  </a:cubicBezTo>
                  <a:cubicBezTo>
                    <a:pt x="134" y="120"/>
                    <a:pt x="139" y="115"/>
                    <a:pt x="139" y="109"/>
                  </a:cubicBezTo>
                  <a:cubicBezTo>
                    <a:pt x="139" y="82"/>
                    <a:pt x="139" y="82"/>
                    <a:pt x="139" y="82"/>
                  </a:cubicBezTo>
                  <a:cubicBezTo>
                    <a:pt x="139" y="80"/>
                    <a:pt x="141" y="79"/>
                    <a:pt x="142" y="79"/>
                  </a:cubicBezTo>
                  <a:cubicBezTo>
                    <a:pt x="144" y="79"/>
                    <a:pt x="145" y="80"/>
                    <a:pt x="145" y="82"/>
                  </a:cubicBezTo>
                  <a:cubicBezTo>
                    <a:pt x="145" y="109"/>
                    <a:pt x="145" y="109"/>
                    <a:pt x="145" y="109"/>
                  </a:cubicBezTo>
                  <a:cubicBezTo>
                    <a:pt x="145" y="118"/>
                    <a:pt x="138" y="126"/>
                    <a:pt x="129" y="126"/>
                  </a:cubicBezTo>
                  <a:close/>
                  <a:moveTo>
                    <a:pt x="79" y="90"/>
                  </a:moveTo>
                  <a:cubicBezTo>
                    <a:pt x="67" y="90"/>
                    <a:pt x="67" y="90"/>
                    <a:pt x="67" y="90"/>
                  </a:cubicBezTo>
                  <a:cubicBezTo>
                    <a:pt x="62" y="90"/>
                    <a:pt x="59" y="86"/>
                    <a:pt x="59" y="81"/>
                  </a:cubicBezTo>
                  <a:cubicBezTo>
                    <a:pt x="59" y="67"/>
                    <a:pt x="59" y="67"/>
                    <a:pt x="59" y="67"/>
                  </a:cubicBezTo>
                  <a:cubicBezTo>
                    <a:pt x="59" y="62"/>
                    <a:pt x="62" y="58"/>
                    <a:pt x="67" y="58"/>
                  </a:cubicBezTo>
                  <a:cubicBezTo>
                    <a:pt x="79" y="58"/>
                    <a:pt x="79" y="58"/>
                    <a:pt x="79" y="58"/>
                  </a:cubicBezTo>
                  <a:cubicBezTo>
                    <a:pt x="83" y="58"/>
                    <a:pt x="87" y="62"/>
                    <a:pt x="87" y="67"/>
                  </a:cubicBezTo>
                  <a:cubicBezTo>
                    <a:pt x="87" y="81"/>
                    <a:pt x="87" y="81"/>
                    <a:pt x="87" y="81"/>
                  </a:cubicBezTo>
                  <a:cubicBezTo>
                    <a:pt x="87" y="86"/>
                    <a:pt x="83" y="90"/>
                    <a:pt x="79" y="90"/>
                  </a:cubicBezTo>
                  <a:close/>
                  <a:moveTo>
                    <a:pt x="67" y="64"/>
                  </a:moveTo>
                  <a:cubicBezTo>
                    <a:pt x="66" y="64"/>
                    <a:pt x="65" y="65"/>
                    <a:pt x="65" y="67"/>
                  </a:cubicBezTo>
                  <a:cubicBezTo>
                    <a:pt x="65" y="81"/>
                    <a:pt x="65" y="81"/>
                    <a:pt x="65" y="81"/>
                  </a:cubicBezTo>
                  <a:cubicBezTo>
                    <a:pt x="65" y="83"/>
                    <a:pt x="66" y="84"/>
                    <a:pt x="67" y="84"/>
                  </a:cubicBezTo>
                  <a:cubicBezTo>
                    <a:pt x="79" y="84"/>
                    <a:pt x="79" y="84"/>
                    <a:pt x="79" y="84"/>
                  </a:cubicBezTo>
                  <a:cubicBezTo>
                    <a:pt x="80" y="84"/>
                    <a:pt x="81" y="83"/>
                    <a:pt x="81" y="81"/>
                  </a:cubicBezTo>
                  <a:cubicBezTo>
                    <a:pt x="81" y="67"/>
                    <a:pt x="81" y="67"/>
                    <a:pt x="81" y="67"/>
                  </a:cubicBezTo>
                  <a:cubicBezTo>
                    <a:pt x="81" y="65"/>
                    <a:pt x="80" y="64"/>
                    <a:pt x="79" y="64"/>
                  </a:cubicBezTo>
                  <a:lnTo>
                    <a:pt x="67" y="64"/>
                  </a:lnTo>
                  <a:close/>
                  <a:moveTo>
                    <a:pt x="129" y="77"/>
                  </a:moveTo>
                  <a:cubicBezTo>
                    <a:pt x="96" y="77"/>
                    <a:pt x="96" y="77"/>
                    <a:pt x="96" y="77"/>
                  </a:cubicBezTo>
                  <a:cubicBezTo>
                    <a:pt x="94" y="77"/>
                    <a:pt x="93" y="76"/>
                    <a:pt x="93" y="74"/>
                  </a:cubicBezTo>
                  <a:cubicBezTo>
                    <a:pt x="93" y="72"/>
                    <a:pt x="94" y="71"/>
                    <a:pt x="96" y="71"/>
                  </a:cubicBezTo>
                  <a:cubicBezTo>
                    <a:pt x="129" y="71"/>
                    <a:pt x="129" y="71"/>
                    <a:pt x="129" y="71"/>
                  </a:cubicBezTo>
                  <a:cubicBezTo>
                    <a:pt x="134" y="71"/>
                    <a:pt x="139" y="66"/>
                    <a:pt x="139" y="60"/>
                  </a:cubicBezTo>
                  <a:cubicBezTo>
                    <a:pt x="139" y="39"/>
                    <a:pt x="139" y="39"/>
                    <a:pt x="139" y="39"/>
                  </a:cubicBezTo>
                  <a:cubicBezTo>
                    <a:pt x="139" y="33"/>
                    <a:pt x="134" y="28"/>
                    <a:pt x="129" y="28"/>
                  </a:cubicBezTo>
                  <a:cubicBezTo>
                    <a:pt x="17" y="28"/>
                    <a:pt x="17" y="28"/>
                    <a:pt x="17" y="28"/>
                  </a:cubicBezTo>
                  <a:cubicBezTo>
                    <a:pt x="11" y="28"/>
                    <a:pt x="6" y="33"/>
                    <a:pt x="6" y="39"/>
                  </a:cubicBezTo>
                  <a:cubicBezTo>
                    <a:pt x="6" y="60"/>
                    <a:pt x="6" y="60"/>
                    <a:pt x="6" y="60"/>
                  </a:cubicBezTo>
                  <a:cubicBezTo>
                    <a:pt x="6" y="66"/>
                    <a:pt x="11" y="71"/>
                    <a:pt x="17" y="71"/>
                  </a:cubicBezTo>
                  <a:cubicBezTo>
                    <a:pt x="50" y="71"/>
                    <a:pt x="50" y="71"/>
                    <a:pt x="50" y="71"/>
                  </a:cubicBezTo>
                  <a:cubicBezTo>
                    <a:pt x="52" y="71"/>
                    <a:pt x="53" y="72"/>
                    <a:pt x="53" y="74"/>
                  </a:cubicBezTo>
                  <a:cubicBezTo>
                    <a:pt x="53" y="76"/>
                    <a:pt x="52" y="77"/>
                    <a:pt x="50" y="77"/>
                  </a:cubicBezTo>
                  <a:cubicBezTo>
                    <a:pt x="17" y="77"/>
                    <a:pt x="17" y="77"/>
                    <a:pt x="17" y="77"/>
                  </a:cubicBezTo>
                  <a:cubicBezTo>
                    <a:pt x="8" y="77"/>
                    <a:pt x="0" y="70"/>
                    <a:pt x="0" y="60"/>
                  </a:cubicBezTo>
                  <a:cubicBezTo>
                    <a:pt x="0" y="39"/>
                    <a:pt x="0" y="39"/>
                    <a:pt x="0" y="39"/>
                  </a:cubicBezTo>
                  <a:cubicBezTo>
                    <a:pt x="0" y="30"/>
                    <a:pt x="8" y="22"/>
                    <a:pt x="17" y="22"/>
                  </a:cubicBezTo>
                  <a:cubicBezTo>
                    <a:pt x="129" y="22"/>
                    <a:pt x="129" y="22"/>
                    <a:pt x="129" y="22"/>
                  </a:cubicBezTo>
                  <a:cubicBezTo>
                    <a:pt x="138" y="22"/>
                    <a:pt x="145" y="30"/>
                    <a:pt x="145" y="39"/>
                  </a:cubicBezTo>
                  <a:cubicBezTo>
                    <a:pt x="145" y="63"/>
                    <a:pt x="145" y="63"/>
                    <a:pt x="145" y="63"/>
                  </a:cubicBezTo>
                  <a:cubicBezTo>
                    <a:pt x="145" y="63"/>
                    <a:pt x="145" y="64"/>
                    <a:pt x="145" y="64"/>
                  </a:cubicBezTo>
                  <a:cubicBezTo>
                    <a:pt x="143" y="72"/>
                    <a:pt x="137" y="77"/>
                    <a:pt x="129" y="77"/>
                  </a:cubicBezTo>
                  <a:close/>
                  <a:moveTo>
                    <a:pt x="97" y="17"/>
                  </a:moveTo>
                  <a:cubicBezTo>
                    <a:pt x="95" y="17"/>
                    <a:pt x="94" y="15"/>
                    <a:pt x="94" y="13"/>
                  </a:cubicBezTo>
                  <a:cubicBezTo>
                    <a:pt x="94" y="9"/>
                    <a:pt x="90" y="6"/>
                    <a:pt x="85" y="6"/>
                  </a:cubicBezTo>
                  <a:cubicBezTo>
                    <a:pt x="61" y="6"/>
                    <a:pt x="61" y="6"/>
                    <a:pt x="61" y="6"/>
                  </a:cubicBezTo>
                  <a:cubicBezTo>
                    <a:pt x="56" y="6"/>
                    <a:pt x="52" y="9"/>
                    <a:pt x="52" y="13"/>
                  </a:cubicBezTo>
                  <a:cubicBezTo>
                    <a:pt x="52" y="15"/>
                    <a:pt x="50" y="17"/>
                    <a:pt x="49" y="17"/>
                  </a:cubicBezTo>
                  <a:cubicBezTo>
                    <a:pt x="47" y="17"/>
                    <a:pt x="45" y="15"/>
                    <a:pt x="45" y="13"/>
                  </a:cubicBezTo>
                  <a:cubicBezTo>
                    <a:pt x="45" y="6"/>
                    <a:pt x="52" y="0"/>
                    <a:pt x="61" y="0"/>
                  </a:cubicBezTo>
                  <a:cubicBezTo>
                    <a:pt x="85" y="0"/>
                    <a:pt x="85" y="0"/>
                    <a:pt x="85" y="0"/>
                  </a:cubicBezTo>
                  <a:cubicBezTo>
                    <a:pt x="93" y="0"/>
                    <a:pt x="100" y="6"/>
                    <a:pt x="100" y="13"/>
                  </a:cubicBezTo>
                  <a:cubicBezTo>
                    <a:pt x="100" y="15"/>
                    <a:pt x="99" y="17"/>
                    <a:pt x="97" y="17"/>
                  </a:cubicBezTo>
                  <a:close/>
                </a:path>
              </a:pathLst>
            </a:custGeom>
            <a:solidFill>
              <a:schemeClr val="accent2"/>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Calibri"/>
                <a:cs typeface="Calibri"/>
                <a:sym typeface="Calibri"/>
              </a:endParaRPr>
            </a:p>
          </p:txBody>
        </p:sp>
      </p:grpSp>
      <p:sp>
        <p:nvSpPr>
          <p:cNvPr id="9" name="TextBox 8">
            <a:extLst>
              <a:ext uri="{FF2B5EF4-FFF2-40B4-BE49-F238E27FC236}">
                <a16:creationId xmlns:a16="http://schemas.microsoft.com/office/drawing/2014/main" id="{3CDE2BEA-54EC-622B-DD30-C9E25C41F4F2}"/>
              </a:ext>
            </a:extLst>
          </p:cNvPr>
          <p:cNvSpPr txBox="1"/>
          <p:nvPr/>
        </p:nvSpPr>
        <p:spPr>
          <a:xfrm>
            <a:off x="6143775" y="2606283"/>
            <a:ext cx="5640224" cy="1323439"/>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Identifying Customer Needs</a:t>
            </a:r>
          </a:p>
        </p:txBody>
      </p:sp>
      <p:cxnSp>
        <p:nvCxnSpPr>
          <p:cNvPr id="3" name="Straight Connector 2">
            <a:extLst>
              <a:ext uri="{FF2B5EF4-FFF2-40B4-BE49-F238E27FC236}">
                <a16:creationId xmlns:a16="http://schemas.microsoft.com/office/drawing/2014/main" id="{04770D9A-5F37-2FB1-9E94-DC26F2BF36F2}"/>
              </a:ext>
            </a:extLst>
          </p:cNvPr>
          <p:cNvCxnSpPr>
            <a:cxnSpLocks/>
          </p:cNvCxnSpPr>
          <p:nvPr/>
        </p:nvCxnSpPr>
        <p:spPr>
          <a:xfrm>
            <a:off x="7285616" y="3804206"/>
            <a:ext cx="3361977" cy="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8CF7F71B-6D98-DA07-C72C-0AB3E6157E5F}"/>
              </a:ext>
            </a:extLst>
          </p:cNvPr>
          <p:cNvSpPr txBox="1"/>
          <p:nvPr/>
        </p:nvSpPr>
        <p:spPr>
          <a:xfrm>
            <a:off x="5746109" y="3845115"/>
            <a:ext cx="6504732" cy="729430"/>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2000" i="0" u="none" strike="noStrike" kern="0" cap="none" spc="0" normalizeH="0" baseline="0" noProof="0" dirty="0">
                <a:ln>
                  <a:noFill/>
                </a:ln>
                <a:solidFill>
                  <a:srgbClr val="0D0D0D"/>
                </a:solidFill>
                <a:effectLst/>
                <a:uLnTx/>
                <a:uFillTx/>
                <a:latin typeface="Poppins" panose="00000500000000000000" pitchFamily="2" charset="0"/>
                <a:ea typeface="Times New Roman" panose="02020603050405020304" pitchFamily="18" charset="0"/>
                <a:cs typeface="Poppins" panose="00000500000000000000" pitchFamily="2" charset="0"/>
              </a:rPr>
              <a:t>Solutions alignment</a:t>
            </a:r>
            <a:r>
              <a:rPr kumimoji="0" lang="en-GB" sz="2000" b="1" i="0" u="none" strike="noStrike" kern="0" cap="none" spc="0" normalizeH="0" baseline="0" noProof="0" dirty="0">
                <a:ln>
                  <a:noFill/>
                </a:ln>
                <a:solidFill>
                  <a:srgbClr val="0D0D0D"/>
                </a:solidFill>
                <a:effectLst/>
                <a:uLnTx/>
                <a:uFillTx/>
                <a:latin typeface="Poppins" panose="00000500000000000000" pitchFamily="2" charset="0"/>
                <a:ea typeface="Times New Roman" panose="02020603050405020304" pitchFamily="18" charset="0"/>
                <a:cs typeface="Poppins" panose="00000500000000000000" pitchFamily="2" charset="0"/>
              </a:rPr>
              <a:t>.</a:t>
            </a:r>
            <a:endParaRPr kumimoji="0" lang="en-GB" sz="2000" b="1" i="0" u="none" strike="noStrike" kern="100" cap="none" spc="0" normalizeH="0" baseline="0" noProof="0" dirty="0">
              <a:ln>
                <a:noFill/>
              </a:ln>
              <a:solidFill>
                <a:srgbClr val="0D0D0D"/>
              </a:solidFill>
              <a:effectLst/>
              <a:uLnTx/>
              <a:uFillTx/>
              <a:latin typeface="Poppins" panose="00000500000000000000" pitchFamily="2" charset="0"/>
              <a:ea typeface="Aptos" panose="020B0004020202020204" pitchFamily="34" charset="0"/>
              <a:cs typeface="Poppins" panose="000005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Module 5</a:t>
            </a:r>
            <a:endParaRPr kumimoji="0" lang="en-GB" sz="20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22" name="Picture 21">
            <a:extLst>
              <a:ext uri="{FF2B5EF4-FFF2-40B4-BE49-F238E27FC236}">
                <a16:creationId xmlns:a16="http://schemas.microsoft.com/office/drawing/2014/main" id="{14C1BD19-604C-458B-DDC6-04BB0F5F0EDA}"/>
              </a:ext>
            </a:extLst>
          </p:cNvPr>
          <p:cNvPicPr>
            <a:picLocks noChangeAspect="1"/>
          </p:cNvPicPr>
          <p:nvPr/>
        </p:nvPicPr>
        <p:blipFill>
          <a:blip r:embed="rId4"/>
          <a:stretch>
            <a:fillRect/>
          </a:stretch>
        </p:blipFill>
        <p:spPr>
          <a:xfrm>
            <a:off x="1816372" y="4236812"/>
            <a:ext cx="1876869" cy="1563486"/>
          </a:xfrm>
          <a:prstGeom prst="rect">
            <a:avLst/>
          </a:prstGeom>
        </p:spPr>
      </p:pic>
    </p:spTree>
    <p:extLst>
      <p:ext uri="{BB962C8B-B14F-4D97-AF65-F5344CB8AC3E}">
        <p14:creationId xmlns:p14="http://schemas.microsoft.com/office/powerpoint/2010/main" val="3238880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42BEED-AACD-0534-E6FB-A702BEEE5E2B}"/>
              </a:ext>
            </a:extLst>
          </p:cNvPr>
          <p:cNvSpPr txBox="1"/>
          <p:nvPr/>
        </p:nvSpPr>
        <p:spPr>
          <a:xfrm>
            <a:off x="0" y="2570758"/>
            <a:ext cx="12192000" cy="1396985"/>
          </a:xfrm>
          <a:prstGeom prst="rect">
            <a:avLst/>
          </a:prstGeom>
          <a:noFill/>
          <a:ln>
            <a:noFill/>
          </a:ln>
        </p:spPr>
        <p:txBody>
          <a:bodyPr wrap="square" rtlCol="0">
            <a:sp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Identifying Customer Needs</a:t>
            </a:r>
          </a:p>
          <a:p>
            <a:pPr algn="ctr">
              <a:lnSpc>
                <a:spcPct val="107000"/>
              </a:lnSpc>
              <a:tabLst>
                <a:tab pos="457200" algn="l"/>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a:t>
            </a: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24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Monitoring &amp; Adapting </a:t>
            </a:r>
          </a:p>
        </p:txBody>
      </p:sp>
      <p:pic>
        <p:nvPicPr>
          <p:cNvPr id="3" name="Picture 2" descr="Logo&#10;&#10;Description automatically generated">
            <a:extLst>
              <a:ext uri="{FF2B5EF4-FFF2-40B4-BE49-F238E27FC236}">
                <a16:creationId xmlns:a16="http://schemas.microsoft.com/office/drawing/2014/main" id="{CF2799F0-C86D-FFA7-6B17-C83AEF7697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4" name="TextBox 3">
            <a:extLst>
              <a:ext uri="{FF2B5EF4-FFF2-40B4-BE49-F238E27FC236}">
                <a16:creationId xmlns:a16="http://schemas.microsoft.com/office/drawing/2014/main" id="{C50066BF-D6E1-12C0-2949-AB5FE31F45FB}"/>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Tree>
    <p:extLst>
      <p:ext uri="{BB962C8B-B14F-4D97-AF65-F5344CB8AC3E}">
        <p14:creationId xmlns:p14="http://schemas.microsoft.com/office/powerpoint/2010/main" val="2435557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DC427E-90C6-119F-BB01-40C7B79EB96E}"/>
              </a:ext>
            </a:extLst>
          </p:cNvPr>
          <p:cNvSpPr txBox="1"/>
          <p:nvPr/>
        </p:nvSpPr>
        <p:spPr>
          <a:xfrm>
            <a:off x="1792224" y="2780437"/>
            <a:ext cx="8769096" cy="738664"/>
          </a:xfrm>
          <a:prstGeom prst="rect">
            <a:avLst/>
          </a:prstGeom>
          <a:solidFill>
            <a:schemeClr val="bg1">
              <a:lumMod val="95000"/>
            </a:schemeClr>
          </a:solidFill>
        </p:spPr>
        <p:txBody>
          <a:bodyPr wrap="square">
            <a:spAutoFit/>
          </a:bodyPr>
          <a:lstStyle/>
          <a:p>
            <a:pPr marL="0" marR="0"/>
            <a:r>
              <a:rPr lang="en-AE" sz="1400" dirty="0">
                <a:effectLst/>
                <a:latin typeface="Lato long"/>
                <a:ea typeface="Times New Roman" panose="02020603050405020304" pitchFamily="18" charset="0"/>
              </a:rPr>
              <a:t>In a rapidly evolving market, it is crucial for businesses to continuously monitor and adapt to changing customer needs. This involves staying updated on industry trends and continually assessing and adapting to customer needs. </a:t>
            </a:r>
            <a:endParaRPr lang="en-US" sz="1400" dirty="0">
              <a:effectLst/>
              <a:latin typeface="Lato long"/>
              <a:ea typeface="Times New Roman" panose="02020603050405020304" pitchFamily="18" charset="0"/>
            </a:endParaRPr>
          </a:p>
        </p:txBody>
      </p:sp>
      <p:sp>
        <p:nvSpPr>
          <p:cNvPr id="4" name="TextBox 3">
            <a:extLst>
              <a:ext uri="{FF2B5EF4-FFF2-40B4-BE49-F238E27FC236}">
                <a16:creationId xmlns:a16="http://schemas.microsoft.com/office/drawing/2014/main" id="{78691CC5-6D04-84AF-728A-1712E1E4CD03}"/>
              </a:ext>
            </a:extLst>
          </p:cNvPr>
          <p:cNvSpPr txBox="1"/>
          <p:nvPr/>
        </p:nvSpPr>
        <p:spPr>
          <a:xfrm>
            <a:off x="-327" y="6364"/>
            <a:ext cx="7951327" cy="523220"/>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Summary .</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1816951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rrow: Down 40">
            <a:extLst>
              <a:ext uri="{FF2B5EF4-FFF2-40B4-BE49-F238E27FC236}">
                <a16:creationId xmlns:a16="http://schemas.microsoft.com/office/drawing/2014/main" id="{A64F5AA6-830F-C080-3D9E-F0C87E9D4B7F}"/>
              </a:ext>
            </a:extLst>
          </p:cNvPr>
          <p:cNvSpPr/>
          <p:nvPr/>
        </p:nvSpPr>
        <p:spPr>
          <a:xfrm>
            <a:off x="1738233" y="3428171"/>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2" name="Shape 37023">
            <a:extLst>
              <a:ext uri="{FF2B5EF4-FFF2-40B4-BE49-F238E27FC236}">
                <a16:creationId xmlns:a16="http://schemas.microsoft.com/office/drawing/2014/main" id="{A2402969-6398-7EBB-D642-0E39D19F0383}"/>
              </a:ext>
            </a:extLst>
          </p:cNvPr>
          <p:cNvSpPr/>
          <p:nvPr/>
        </p:nvSpPr>
        <p:spPr>
          <a:xfrm>
            <a:off x="1026196" y="2568051"/>
            <a:ext cx="1944000" cy="880945"/>
          </a:xfrm>
          <a:prstGeom prst="roundRect">
            <a:avLst>
              <a:gd name="adj" fmla="val 7604"/>
            </a:avLst>
          </a:prstGeom>
          <a:solidFill>
            <a:schemeClr val="accent1"/>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mn-ea"/>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mn-ea"/>
                <a:cs typeface="+mn-cs"/>
              </a:rPr>
              <a:t>Understanding Customer Needs</a:t>
            </a:r>
            <a:endParaRPr kumimoji="0" lang="en-US" sz="1400" b="1" i="0" u="none" strike="noStrike" kern="0" cap="none" spc="0" normalizeH="0" baseline="0" noProof="0" dirty="0">
              <a:ln>
                <a:noFill/>
              </a:ln>
              <a:solidFill>
                <a:prstClr val="white"/>
              </a:solidFill>
              <a:effectLst/>
              <a:uLnTx/>
              <a:uFillTx/>
              <a:latin typeface="Segoe UI" panose="020B0502040204020203" pitchFamily="34" charset="0"/>
              <a:ea typeface="+mn-ea"/>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sz="1400" b="1" i="0" u="none" strike="noStrike" kern="0" cap="none" spc="0" normalizeH="0" baseline="0" noProof="0" dirty="0">
              <a:ln>
                <a:noFill/>
              </a:ln>
              <a:solidFill>
                <a:prstClr val="white"/>
              </a:solidFill>
              <a:effectLst/>
              <a:uLnTx/>
              <a:uFillTx/>
              <a:latin typeface="Segoe UI" panose="020B0502040204020203" pitchFamily="34" charset="0"/>
              <a:ea typeface="+mn-ea"/>
              <a:cs typeface="+mn-cs"/>
            </a:endParaRPr>
          </a:p>
        </p:txBody>
      </p:sp>
      <p:sp>
        <p:nvSpPr>
          <p:cNvPr id="6" name="Shape 37023">
            <a:extLst>
              <a:ext uri="{FF2B5EF4-FFF2-40B4-BE49-F238E27FC236}">
                <a16:creationId xmlns:a16="http://schemas.microsoft.com/office/drawing/2014/main" id="{022B4FC9-5ADB-9554-6DD3-481FC6FD598B}"/>
              </a:ext>
            </a:extLst>
          </p:cNvPr>
          <p:cNvSpPr/>
          <p:nvPr/>
        </p:nvSpPr>
        <p:spPr>
          <a:xfrm>
            <a:off x="3055551" y="2571022"/>
            <a:ext cx="1944000" cy="880945"/>
          </a:xfrm>
          <a:prstGeom prst="roundRect">
            <a:avLst>
              <a:gd name="adj" fmla="val 7604"/>
            </a:avLst>
          </a:prstGeom>
          <a:solidFill>
            <a:schemeClr val="accent1"/>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rPr>
              <a:t>Techniques for Identifying Needs</a:t>
            </a:r>
            <a:endParaRPr kumimoji="0" lang="en-US" sz="1200" b="0" i="0" u="none" strike="noStrike" kern="100" cap="none" spc="0" normalizeH="0" baseline="0" noProof="0" dirty="0">
              <a:ln>
                <a:noFill/>
              </a:ln>
              <a:solidFill>
                <a:prstClr val="white"/>
              </a:solidFill>
              <a:effectLst/>
              <a:uLnTx/>
              <a:uFillTx/>
              <a:latin typeface="Times New Roman" panose="02020603050405020304" pitchFamily="18" charset="0"/>
              <a:ea typeface="Aptos" panose="020B0004020202020204" pitchFamily="34" charset="0"/>
              <a:cs typeface="+mn-cs"/>
            </a:endParaRPr>
          </a:p>
          <a:p>
            <a:pPr marL="0" marR="0" lvl="0" indent="0" algn="ctr" defTabSz="914217" rtl="0" eaLnBrk="1" fontAlgn="auto" latinLnBrk="0" hangingPunct="1">
              <a:lnSpc>
                <a:spcPct val="100000"/>
              </a:lnSpc>
              <a:spcBef>
                <a:spcPts val="0"/>
              </a:spcBef>
              <a:spcAft>
                <a:spcPts val="0"/>
              </a:spcAft>
              <a:buClrTx/>
              <a:buSzTx/>
              <a:buFontTx/>
              <a:buNone/>
              <a:tabLst/>
              <a:defRPr/>
            </a:pPr>
            <a:endParaRPr kumimoji="0" sz="1400" b="1" i="0" u="none" strike="noStrike" kern="0" cap="none" spc="0" normalizeH="0" baseline="0" noProof="0" dirty="0">
              <a:ln>
                <a:noFill/>
              </a:ln>
              <a:solidFill>
                <a:prstClr val="white"/>
              </a:solidFill>
              <a:effectLst/>
              <a:uLnTx/>
              <a:uFillTx/>
              <a:latin typeface="Lato long"/>
              <a:ea typeface="+mn-ea"/>
              <a:cs typeface="+mn-cs"/>
            </a:endParaRPr>
          </a:p>
        </p:txBody>
      </p:sp>
      <p:sp>
        <p:nvSpPr>
          <p:cNvPr id="8" name="Shape 37023">
            <a:extLst>
              <a:ext uri="{FF2B5EF4-FFF2-40B4-BE49-F238E27FC236}">
                <a16:creationId xmlns:a16="http://schemas.microsoft.com/office/drawing/2014/main" id="{5F7C9779-253C-020C-D3C8-DE45E6E54165}"/>
              </a:ext>
            </a:extLst>
          </p:cNvPr>
          <p:cNvSpPr/>
          <p:nvPr/>
        </p:nvSpPr>
        <p:spPr>
          <a:xfrm>
            <a:off x="5071918" y="2562292"/>
            <a:ext cx="1944000" cy="880945"/>
          </a:xfrm>
          <a:prstGeom prst="roundRect">
            <a:avLst>
              <a:gd name="adj" fmla="val 7604"/>
            </a:avLst>
          </a:prstGeom>
          <a:solidFill>
            <a:schemeClr val="accent1"/>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rPr>
              <a:t>Analysing Customer Feedback</a:t>
            </a:r>
            <a:endParaRPr kumimoji="0" lang="en-US" sz="1200" b="0" i="0" u="none" strike="noStrike" kern="100" cap="none" spc="0" normalizeH="0" baseline="0" noProof="0" dirty="0">
              <a:ln>
                <a:noFill/>
              </a:ln>
              <a:solidFill>
                <a:prstClr val="white"/>
              </a:solidFill>
              <a:effectLst/>
              <a:uLnTx/>
              <a:uFillTx/>
              <a:latin typeface="Times New Roman" panose="02020603050405020304" pitchFamily="18" charset="0"/>
              <a:ea typeface="Aptos" panose="020B0004020202020204" pitchFamily="34" charset="0"/>
              <a:cs typeface="+mn-cs"/>
            </a:endParaRPr>
          </a:p>
          <a:p>
            <a:pPr marL="0" marR="0" lvl="0" indent="0" algn="ctr" defTabSz="914217" rtl="0" eaLnBrk="1" fontAlgn="auto" latinLnBrk="0" hangingPunct="1">
              <a:lnSpc>
                <a:spcPct val="100000"/>
              </a:lnSpc>
              <a:spcBef>
                <a:spcPts val="0"/>
              </a:spcBef>
              <a:spcAft>
                <a:spcPts val="0"/>
              </a:spcAft>
              <a:buClrTx/>
              <a:buSzTx/>
              <a:buFontTx/>
              <a:buNone/>
              <a:tabLst/>
              <a:defRPr/>
            </a:pPr>
            <a:endParaRPr kumimoji="0" sz="1400" b="1" i="0" u="none" strike="noStrike" kern="0" cap="none" spc="0" normalizeH="0" baseline="0" noProof="0" dirty="0">
              <a:ln>
                <a:noFill/>
              </a:ln>
              <a:solidFill>
                <a:prstClr val="white"/>
              </a:solidFill>
              <a:effectLst/>
              <a:uLnTx/>
              <a:uFillTx/>
              <a:latin typeface="Lato long"/>
              <a:ea typeface="+mn-ea"/>
              <a:cs typeface="+mn-cs"/>
            </a:endParaRPr>
          </a:p>
        </p:txBody>
      </p:sp>
      <p:sp>
        <p:nvSpPr>
          <p:cNvPr id="10" name="Shape 37023">
            <a:extLst>
              <a:ext uri="{FF2B5EF4-FFF2-40B4-BE49-F238E27FC236}">
                <a16:creationId xmlns:a16="http://schemas.microsoft.com/office/drawing/2014/main" id="{9F4F5004-8279-DFB0-E821-26F9AB4B76A9}"/>
              </a:ext>
            </a:extLst>
          </p:cNvPr>
          <p:cNvSpPr/>
          <p:nvPr/>
        </p:nvSpPr>
        <p:spPr>
          <a:xfrm>
            <a:off x="7094779" y="2549474"/>
            <a:ext cx="1944000" cy="880945"/>
          </a:xfrm>
          <a:prstGeom prst="roundRect">
            <a:avLst>
              <a:gd name="adj" fmla="val 7604"/>
            </a:avLst>
          </a:prstGeom>
          <a:solidFill>
            <a:schemeClr val="accent1"/>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rPr>
              <a:t>Aligning Solutions to Customer</a:t>
            </a:r>
            <a:endParaRPr kumimoji="0" sz="1400" b="1" i="0" u="none" strike="noStrike" kern="0" cap="none" spc="0" normalizeH="0" baseline="0" noProof="0" dirty="0">
              <a:ln>
                <a:noFill/>
              </a:ln>
              <a:solidFill>
                <a:prstClr val="white"/>
              </a:solidFill>
              <a:effectLst/>
              <a:uLnTx/>
              <a:uFillTx/>
              <a:latin typeface="Lato long"/>
              <a:ea typeface="+mn-ea"/>
              <a:cs typeface="+mn-cs"/>
            </a:endParaRPr>
          </a:p>
        </p:txBody>
      </p:sp>
      <p:sp>
        <p:nvSpPr>
          <p:cNvPr id="12" name="Shape 37023">
            <a:extLst>
              <a:ext uri="{FF2B5EF4-FFF2-40B4-BE49-F238E27FC236}">
                <a16:creationId xmlns:a16="http://schemas.microsoft.com/office/drawing/2014/main" id="{42F49D6D-A1B5-D8B1-A403-1F672C085CED}"/>
              </a:ext>
            </a:extLst>
          </p:cNvPr>
          <p:cNvSpPr/>
          <p:nvPr/>
        </p:nvSpPr>
        <p:spPr>
          <a:xfrm>
            <a:off x="9117639" y="2540927"/>
            <a:ext cx="1944000" cy="880945"/>
          </a:xfrm>
          <a:prstGeom prst="roundRect">
            <a:avLst>
              <a:gd name="adj" fmla="val 7604"/>
            </a:avLst>
          </a:prstGeom>
          <a:solidFill>
            <a:schemeClr val="accent2"/>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rPr>
              <a:t>Monitoring and Adapting to Changing Needs</a:t>
            </a:r>
            <a:endParaRPr kumimoji="0" lang="en-US" sz="1200" b="0" i="0" u="none" strike="noStrike" kern="100" cap="none" spc="0" normalizeH="0" baseline="0" noProof="0" dirty="0">
              <a:ln>
                <a:noFill/>
              </a:ln>
              <a:solidFill>
                <a:prstClr val="white"/>
              </a:solidFill>
              <a:effectLst/>
              <a:uLnTx/>
              <a:uFillTx/>
              <a:latin typeface="Times New Roman" panose="02020603050405020304" pitchFamily="18" charset="0"/>
              <a:ea typeface="Aptos" panose="020B0004020202020204" pitchFamily="34" charset="0"/>
              <a:cs typeface="+mn-cs"/>
            </a:endParaRPr>
          </a:p>
          <a:p>
            <a:pPr marL="0" marR="0" lvl="0" indent="0" algn="ctr" defTabSz="914217" rtl="0" eaLnBrk="1" fontAlgn="auto" latinLnBrk="0" hangingPunct="1">
              <a:lnSpc>
                <a:spcPct val="100000"/>
              </a:lnSpc>
              <a:spcBef>
                <a:spcPts val="0"/>
              </a:spcBef>
              <a:spcAft>
                <a:spcPts val="0"/>
              </a:spcAft>
              <a:buClrTx/>
              <a:buSzTx/>
              <a:buFontTx/>
              <a:buNone/>
              <a:tabLst/>
              <a:defRPr/>
            </a:pPr>
            <a:endParaRPr kumimoji="0" sz="1400" b="1" i="0" u="none" strike="noStrike" kern="0" cap="none" spc="0" normalizeH="0" baseline="0" noProof="0" dirty="0">
              <a:ln>
                <a:noFill/>
              </a:ln>
              <a:solidFill>
                <a:prstClr val="white"/>
              </a:solidFill>
              <a:effectLst/>
              <a:uLnTx/>
              <a:uFillTx/>
              <a:latin typeface="Lato long"/>
              <a:ea typeface="+mn-ea"/>
              <a:cs typeface="+mn-cs"/>
            </a:endParaRPr>
          </a:p>
        </p:txBody>
      </p:sp>
      <p:sp>
        <p:nvSpPr>
          <p:cNvPr id="16" name="TextBox 15">
            <a:extLst>
              <a:ext uri="{FF2B5EF4-FFF2-40B4-BE49-F238E27FC236}">
                <a16:creationId xmlns:a16="http://schemas.microsoft.com/office/drawing/2014/main" id="{10DDC627-5722-75D3-556D-8DF389C8DE3E}"/>
              </a:ext>
            </a:extLst>
          </p:cNvPr>
          <p:cNvSpPr txBox="1"/>
          <p:nvPr/>
        </p:nvSpPr>
        <p:spPr>
          <a:xfrm>
            <a:off x="1058524" y="1488514"/>
            <a:ext cx="10058400" cy="53642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Lato Long"/>
                <a:ea typeface="+mn-ea"/>
                <a:cs typeface="+mn-cs"/>
              </a:rPr>
              <a:t>Learning Objective</a:t>
            </a:r>
            <a:r>
              <a:rPr kumimoji="0" lang="en-US" sz="1400" b="0" i="0" u="none" strike="noStrike" kern="1200" cap="none" spc="0" normalizeH="0" baseline="0" noProof="0" dirty="0">
                <a:ln>
                  <a:noFill/>
                </a:ln>
                <a:solidFill>
                  <a:prstClr val="black"/>
                </a:solidFill>
                <a:effectLst/>
                <a:uLnTx/>
                <a:uFillTx/>
                <a:latin typeface="Lato Long"/>
                <a:ea typeface="+mn-ea"/>
                <a:cs typeface="+mn-cs"/>
              </a:rPr>
              <a:t>: </a:t>
            </a:r>
            <a:r>
              <a:rPr lang="en-AE" sz="1400" dirty="0">
                <a:effectLst/>
                <a:latin typeface="Lato long"/>
                <a:ea typeface="Times New Roman" panose="02020603050405020304" pitchFamily="18" charset="0"/>
              </a:rPr>
              <a:t>it is crucial for businesses and stakeholders to continuously monitor and adapt to changing customer needs , this module will help you look at the key areas for development.</a:t>
            </a:r>
            <a:endParaRPr kumimoji="0" lang="en-GB" sz="1400" b="1"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endParaRPr>
          </a:p>
        </p:txBody>
      </p:sp>
      <p:sp>
        <p:nvSpPr>
          <p:cNvPr id="22" name="Rectangle: Rounded Corners 21">
            <a:extLst>
              <a:ext uri="{FF2B5EF4-FFF2-40B4-BE49-F238E27FC236}">
                <a16:creationId xmlns:a16="http://schemas.microsoft.com/office/drawing/2014/main" id="{91627FC7-C8D9-A20C-A922-DDFA1B3097B2}"/>
              </a:ext>
            </a:extLst>
          </p:cNvPr>
          <p:cNvSpPr/>
          <p:nvPr/>
        </p:nvSpPr>
        <p:spPr>
          <a:xfrm>
            <a:off x="3057657" y="3970599"/>
            <a:ext cx="1944000" cy="1044000"/>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Asking open-ended questions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Active listening</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Aptos" panose="020B0004020202020204" pitchFamily="34" charset="0"/>
                <a:cs typeface="+mn-cs"/>
              </a:rPr>
              <a:t>Integration of techniques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Needs assessment tools.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p:txBody>
      </p:sp>
      <p:sp>
        <p:nvSpPr>
          <p:cNvPr id="29" name="Rectangle: Rounded Corners 28">
            <a:extLst>
              <a:ext uri="{FF2B5EF4-FFF2-40B4-BE49-F238E27FC236}">
                <a16:creationId xmlns:a16="http://schemas.microsoft.com/office/drawing/2014/main" id="{3EEF04A7-97F1-26F1-35B4-B4C64B8ED644}"/>
              </a:ext>
            </a:extLst>
          </p:cNvPr>
          <p:cNvSpPr/>
          <p:nvPr/>
        </p:nvSpPr>
        <p:spPr>
          <a:xfrm>
            <a:off x="5100814" y="3964900"/>
            <a:ext cx="1944000" cy="1197359"/>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Collecting feedback </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lang="en-GB" sz="1000" kern="0" dirty="0">
                <a:solidFill>
                  <a:srgbClr val="0D0D0D"/>
                </a:solidFill>
                <a:latin typeface="Lato Long"/>
                <a:ea typeface="Times New Roman" panose="02020603050405020304" pitchFamily="18" charset="0"/>
              </a:rPr>
              <a:t>Organising &amp; categorizing</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Using feedback </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Drawing Insights </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Implementing changes.</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lang="en-GB" sz="1000" kern="0" dirty="0">
                <a:solidFill>
                  <a:srgbClr val="0D0D0D"/>
                </a:solidFill>
                <a:latin typeface="Lato Long"/>
                <a:ea typeface="Aptos" panose="020B0004020202020204" pitchFamily="34" charset="0"/>
              </a:rPr>
              <a:t>Executing changes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p:txBody>
      </p:sp>
      <p:sp>
        <p:nvSpPr>
          <p:cNvPr id="30" name="Rectangle: Rounded Corners 29">
            <a:extLst>
              <a:ext uri="{FF2B5EF4-FFF2-40B4-BE49-F238E27FC236}">
                <a16:creationId xmlns:a16="http://schemas.microsoft.com/office/drawing/2014/main" id="{64A6CC78-EC17-E474-E259-4FCBBB50DF5B}"/>
              </a:ext>
            </a:extLst>
          </p:cNvPr>
          <p:cNvSpPr/>
          <p:nvPr/>
        </p:nvSpPr>
        <p:spPr>
          <a:xfrm>
            <a:off x="7150465" y="3970093"/>
            <a:ext cx="1944000" cy="1044000"/>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Customizing products and services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Presenting tailored solutions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p:txBody>
      </p:sp>
      <p:sp>
        <p:nvSpPr>
          <p:cNvPr id="31" name="Rectangle: Rounded Corners 30">
            <a:extLst>
              <a:ext uri="{FF2B5EF4-FFF2-40B4-BE49-F238E27FC236}">
                <a16:creationId xmlns:a16="http://schemas.microsoft.com/office/drawing/2014/main" id="{7D687914-AE45-D9ED-586C-7F416DE21C86}"/>
              </a:ext>
            </a:extLst>
          </p:cNvPr>
          <p:cNvSpPr/>
          <p:nvPr/>
        </p:nvSpPr>
        <p:spPr>
          <a:xfrm>
            <a:off x="9200116" y="3922902"/>
            <a:ext cx="1944000" cy="1044000"/>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Staying updated on industry trends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Continually assessing and adapting to customer needs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p:txBody>
      </p:sp>
      <p:sp>
        <p:nvSpPr>
          <p:cNvPr id="42" name="Arrow: Down 41">
            <a:extLst>
              <a:ext uri="{FF2B5EF4-FFF2-40B4-BE49-F238E27FC236}">
                <a16:creationId xmlns:a16="http://schemas.microsoft.com/office/drawing/2014/main" id="{0950E194-3654-86AD-A400-D7A9AD7E4D38}"/>
              </a:ext>
            </a:extLst>
          </p:cNvPr>
          <p:cNvSpPr/>
          <p:nvPr/>
        </p:nvSpPr>
        <p:spPr>
          <a:xfrm>
            <a:off x="3809635" y="3437560"/>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43" name="Arrow: Down 42">
            <a:extLst>
              <a:ext uri="{FF2B5EF4-FFF2-40B4-BE49-F238E27FC236}">
                <a16:creationId xmlns:a16="http://schemas.microsoft.com/office/drawing/2014/main" id="{E2B09365-59DC-8EF7-38FA-B08C6D69A4AF}"/>
              </a:ext>
            </a:extLst>
          </p:cNvPr>
          <p:cNvSpPr/>
          <p:nvPr/>
        </p:nvSpPr>
        <p:spPr>
          <a:xfrm>
            <a:off x="5764916" y="3437560"/>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44" name="Arrow: Down 43">
            <a:extLst>
              <a:ext uri="{FF2B5EF4-FFF2-40B4-BE49-F238E27FC236}">
                <a16:creationId xmlns:a16="http://schemas.microsoft.com/office/drawing/2014/main" id="{4D6D4E93-5814-4147-EE09-578D63A975B6}"/>
              </a:ext>
            </a:extLst>
          </p:cNvPr>
          <p:cNvSpPr/>
          <p:nvPr/>
        </p:nvSpPr>
        <p:spPr>
          <a:xfrm>
            <a:off x="7797397" y="3411559"/>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45" name="Arrow: Down 44">
            <a:extLst>
              <a:ext uri="{FF2B5EF4-FFF2-40B4-BE49-F238E27FC236}">
                <a16:creationId xmlns:a16="http://schemas.microsoft.com/office/drawing/2014/main" id="{9EF3DA6B-B04E-9B0F-131E-D5C43221872B}"/>
              </a:ext>
            </a:extLst>
          </p:cNvPr>
          <p:cNvSpPr/>
          <p:nvPr/>
        </p:nvSpPr>
        <p:spPr>
          <a:xfrm>
            <a:off x="9803876" y="3398558"/>
            <a:ext cx="611044" cy="442032"/>
          </a:xfrm>
          <a:prstGeom prst="down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47" name="TextBox 46">
            <a:extLst>
              <a:ext uri="{FF2B5EF4-FFF2-40B4-BE49-F238E27FC236}">
                <a16:creationId xmlns:a16="http://schemas.microsoft.com/office/drawing/2014/main" id="{113A8F6E-2452-AFDB-5D87-C5D8654F1A45}"/>
              </a:ext>
            </a:extLst>
          </p:cNvPr>
          <p:cNvSpPr txBox="1"/>
          <p:nvPr/>
        </p:nvSpPr>
        <p:spPr>
          <a:xfrm>
            <a:off x="-327" y="6364"/>
            <a:ext cx="7951327" cy="523220"/>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Identifying Customer needs.</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pic>
        <p:nvPicPr>
          <p:cNvPr id="5" name="Picture 4" descr="Logo&#10;&#10;Description automatically generated">
            <a:extLst>
              <a:ext uri="{FF2B5EF4-FFF2-40B4-BE49-F238E27FC236}">
                <a16:creationId xmlns:a16="http://schemas.microsoft.com/office/drawing/2014/main" id="{822BE55D-0853-A68E-40EB-D664DECF43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7" name="TextBox 6">
            <a:extLst>
              <a:ext uri="{FF2B5EF4-FFF2-40B4-BE49-F238E27FC236}">
                <a16:creationId xmlns:a16="http://schemas.microsoft.com/office/drawing/2014/main" id="{2E5D5201-8BF8-8DF1-FE5F-C77A6CFB1D54}"/>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9" name="Rectangle: Rounded Corners 8">
            <a:extLst>
              <a:ext uri="{FF2B5EF4-FFF2-40B4-BE49-F238E27FC236}">
                <a16:creationId xmlns:a16="http://schemas.microsoft.com/office/drawing/2014/main" id="{F5470957-8DB5-8BC9-6C99-5B2D7811C69A}"/>
              </a:ext>
            </a:extLst>
          </p:cNvPr>
          <p:cNvSpPr/>
          <p:nvPr/>
        </p:nvSpPr>
        <p:spPr>
          <a:xfrm>
            <a:off x="1001512" y="3992104"/>
            <a:ext cx="1944000" cy="1845061"/>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US" sz="1000" b="0" i="0" u="none" strike="noStrike" kern="0" cap="none" spc="0" normalizeH="0" baseline="0" noProof="0" dirty="0">
                <a:ln>
                  <a:noFill/>
                </a:ln>
                <a:solidFill>
                  <a:srgbClr val="0D0D0D"/>
                </a:solidFill>
                <a:effectLst/>
                <a:uLnTx/>
                <a:uFillTx/>
                <a:latin typeface="Lato Long"/>
                <a:ea typeface="+mn-ea"/>
                <a:cs typeface="+mn-cs"/>
              </a:rPr>
              <a:t>Identifying</a:t>
            </a:r>
            <a:r>
              <a:rPr kumimoji="0" lang="en-US" sz="1000" b="0" i="0" u="none" strike="noStrike" kern="1200" cap="none" spc="0" normalizeH="0" baseline="0" noProof="0" dirty="0">
                <a:ln>
                  <a:noFill/>
                </a:ln>
                <a:solidFill>
                  <a:prstClr val="white"/>
                </a:solidFill>
                <a:effectLst/>
                <a:uLnTx/>
                <a:uFillTx/>
                <a:latin typeface="Lato Long"/>
                <a:ea typeface="Aptos" panose="020B0004020202020204" pitchFamily="34" charset="0"/>
                <a:cs typeface="+mn-cs"/>
              </a:rPr>
              <a:t> </a:t>
            </a:r>
            <a:r>
              <a:rPr kumimoji="0" lang="en-US" sz="1000" b="0" i="0" u="none" strike="noStrike" kern="0" cap="none" spc="0" normalizeH="0" baseline="0" noProof="0" dirty="0">
                <a:ln>
                  <a:noFill/>
                </a:ln>
                <a:solidFill>
                  <a:srgbClr val="0D0D0D"/>
                </a:solidFill>
                <a:effectLst/>
                <a:uLnTx/>
                <a:uFillTx/>
                <a:latin typeface="Lato Long"/>
                <a:ea typeface="+mn-ea"/>
                <a:cs typeface="+mn-cs"/>
              </a:rPr>
              <a:t>Customer Needs</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US" sz="1000" b="0" i="0" u="none" strike="noStrike" kern="0" cap="none" spc="0" normalizeH="0" baseline="0" noProof="0" dirty="0">
                <a:ln>
                  <a:noFill/>
                </a:ln>
                <a:solidFill>
                  <a:srgbClr val="0D0D0D"/>
                </a:solidFill>
                <a:effectLst/>
                <a:uLnTx/>
                <a:uFillTx/>
                <a:latin typeface="Lato Long"/>
                <a:ea typeface="+mn-ea"/>
                <a:cs typeface="+mn-cs"/>
              </a:rPr>
              <a:t>Articulating Customer Needs</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US" sz="1000" b="0" i="0" u="none" strike="noStrike" kern="0" cap="none" spc="0" normalizeH="0" baseline="0" noProof="0" dirty="0">
                <a:ln>
                  <a:noFill/>
                </a:ln>
                <a:solidFill>
                  <a:srgbClr val="0D0D0D"/>
                </a:solidFill>
                <a:effectLst/>
                <a:uLnTx/>
                <a:uFillTx/>
                <a:latin typeface="Lato Long"/>
                <a:ea typeface="+mn-ea"/>
                <a:cs typeface="+mn-cs"/>
              </a:rPr>
              <a:t>Benefits of Needs-Based Selling</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US" sz="1000" b="0" i="0" u="none" strike="noStrike" kern="0" cap="none" spc="0" normalizeH="0" baseline="0" noProof="0" dirty="0">
                <a:ln>
                  <a:noFill/>
                </a:ln>
                <a:solidFill>
                  <a:srgbClr val="0D0D0D"/>
                </a:solidFill>
                <a:effectLst/>
                <a:uLnTx/>
                <a:uFillTx/>
                <a:latin typeface="Lato Long"/>
                <a:ea typeface="+mn-ea"/>
                <a:cs typeface="+mn-cs"/>
              </a:rPr>
              <a:t>Impact on Customer Satisfaction and Loyalty</a:t>
            </a:r>
          </a:p>
        </p:txBody>
      </p:sp>
    </p:spTree>
    <p:extLst>
      <p:ext uri="{BB962C8B-B14F-4D97-AF65-F5344CB8AC3E}">
        <p14:creationId xmlns:p14="http://schemas.microsoft.com/office/powerpoint/2010/main" val="117665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C4617EF1-4637-A11C-9CCA-FE5EB4AEE7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4" name="TextBox 3">
            <a:extLst>
              <a:ext uri="{FF2B5EF4-FFF2-40B4-BE49-F238E27FC236}">
                <a16:creationId xmlns:a16="http://schemas.microsoft.com/office/drawing/2014/main" id="{D0171F94-3CE3-7537-6B35-7B038DC63FBB}"/>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5" name="TextBox 4">
            <a:extLst>
              <a:ext uri="{FF2B5EF4-FFF2-40B4-BE49-F238E27FC236}">
                <a16:creationId xmlns:a16="http://schemas.microsoft.com/office/drawing/2014/main" id="{C2B3FFD1-347C-E3DD-4D6A-BB447A6CBDBE}"/>
              </a:ext>
            </a:extLst>
          </p:cNvPr>
          <p:cNvSpPr txBox="1"/>
          <p:nvPr/>
        </p:nvSpPr>
        <p:spPr>
          <a:xfrm>
            <a:off x="121725" y="3055788"/>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Staying updated on industry trends </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1564507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35B7EF-118F-9575-F143-63E87417370F}"/>
              </a:ext>
            </a:extLst>
          </p:cNvPr>
          <p:cNvSpPr txBox="1"/>
          <p:nvPr/>
        </p:nvSpPr>
        <p:spPr>
          <a:xfrm>
            <a:off x="1278665" y="3167390"/>
            <a:ext cx="9875520" cy="523220"/>
          </a:xfrm>
          <a:prstGeom prst="rect">
            <a:avLst/>
          </a:prstGeom>
          <a:solidFill>
            <a:schemeClr val="bg1">
              <a:lumMod val="95000"/>
            </a:schemeClr>
          </a:solidFill>
        </p:spPr>
        <p:txBody>
          <a:bodyPr wrap="square">
            <a:spAutoFit/>
          </a:bodyPr>
          <a:lstStyle/>
          <a:p>
            <a:pPr algn="ctr"/>
            <a:r>
              <a:rPr lang="en-US" sz="1400" b="1" dirty="0"/>
              <a:t>Formula for Collecting Feedback</a:t>
            </a:r>
          </a:p>
          <a:p>
            <a:pPr algn="ctr"/>
            <a:r>
              <a:rPr lang="en-US" sz="1400" dirty="0"/>
              <a:t>"Identify Purpose + Select Method + Design Questions + Collect Responses + Analyze Data + Implement Changes"</a:t>
            </a:r>
          </a:p>
        </p:txBody>
      </p:sp>
      <p:pic>
        <p:nvPicPr>
          <p:cNvPr id="8" name="Picture 7" descr="Logo&#10;&#10;Description automatically generated">
            <a:extLst>
              <a:ext uri="{FF2B5EF4-FFF2-40B4-BE49-F238E27FC236}">
                <a16:creationId xmlns:a16="http://schemas.microsoft.com/office/drawing/2014/main" id="{E27CFB62-5442-8087-6CA9-BA17EDE0DF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9" name="TextBox 8">
            <a:extLst>
              <a:ext uri="{FF2B5EF4-FFF2-40B4-BE49-F238E27FC236}">
                <a16:creationId xmlns:a16="http://schemas.microsoft.com/office/drawing/2014/main" id="{6B82DDCB-D5C7-08AF-A3E3-39926E987B33}"/>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0" name="TextBox 9">
            <a:extLst>
              <a:ext uri="{FF2B5EF4-FFF2-40B4-BE49-F238E27FC236}">
                <a16:creationId xmlns:a16="http://schemas.microsoft.com/office/drawing/2014/main" id="{7CD20A06-DE34-3547-50C1-378C9340D511}"/>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Collecting feedback</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938676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EFE60B-4AA6-DF8C-40E4-2BCEFD3F0E4F}"/>
              </a:ext>
            </a:extLst>
          </p:cNvPr>
          <p:cNvSpPr txBox="1"/>
          <p:nvPr/>
        </p:nvSpPr>
        <p:spPr>
          <a:xfrm>
            <a:off x="704851" y="2494879"/>
            <a:ext cx="2514600" cy="2459006"/>
          </a:xfrm>
          <a:custGeom>
            <a:avLst/>
            <a:gdLst>
              <a:gd name="connsiteX0" fmla="*/ 0 w 2514600"/>
              <a:gd name="connsiteY0" fmla="*/ 0 h 2459006"/>
              <a:gd name="connsiteX1" fmla="*/ 678942 w 2514600"/>
              <a:gd name="connsiteY1" fmla="*/ 0 h 2459006"/>
              <a:gd name="connsiteX2" fmla="*/ 1282446 w 2514600"/>
              <a:gd name="connsiteY2" fmla="*/ 0 h 2459006"/>
              <a:gd name="connsiteX3" fmla="*/ 1936242 w 2514600"/>
              <a:gd name="connsiteY3" fmla="*/ 0 h 2459006"/>
              <a:gd name="connsiteX4" fmla="*/ 2514600 w 2514600"/>
              <a:gd name="connsiteY4" fmla="*/ 0 h 2459006"/>
              <a:gd name="connsiteX5" fmla="*/ 2514600 w 2514600"/>
              <a:gd name="connsiteY5" fmla="*/ 540981 h 2459006"/>
              <a:gd name="connsiteX6" fmla="*/ 2514600 w 2514600"/>
              <a:gd name="connsiteY6" fmla="*/ 1180323 h 2459006"/>
              <a:gd name="connsiteX7" fmla="*/ 2514600 w 2514600"/>
              <a:gd name="connsiteY7" fmla="*/ 1819664 h 2459006"/>
              <a:gd name="connsiteX8" fmla="*/ 2514600 w 2514600"/>
              <a:gd name="connsiteY8" fmla="*/ 2459006 h 2459006"/>
              <a:gd name="connsiteX9" fmla="*/ 1835658 w 2514600"/>
              <a:gd name="connsiteY9" fmla="*/ 2459006 h 2459006"/>
              <a:gd name="connsiteX10" fmla="*/ 1257300 w 2514600"/>
              <a:gd name="connsiteY10" fmla="*/ 2459006 h 2459006"/>
              <a:gd name="connsiteX11" fmla="*/ 628650 w 2514600"/>
              <a:gd name="connsiteY11" fmla="*/ 2459006 h 2459006"/>
              <a:gd name="connsiteX12" fmla="*/ 0 w 2514600"/>
              <a:gd name="connsiteY12" fmla="*/ 2459006 h 2459006"/>
              <a:gd name="connsiteX13" fmla="*/ 0 w 2514600"/>
              <a:gd name="connsiteY13" fmla="*/ 1819664 h 2459006"/>
              <a:gd name="connsiteX14" fmla="*/ 0 w 2514600"/>
              <a:gd name="connsiteY14" fmla="*/ 1180323 h 2459006"/>
              <a:gd name="connsiteX15" fmla="*/ 0 w 2514600"/>
              <a:gd name="connsiteY15" fmla="*/ 0 h 2459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14600" h="2459006" fill="none" extrusionOk="0">
                <a:moveTo>
                  <a:pt x="0" y="0"/>
                </a:moveTo>
                <a:cubicBezTo>
                  <a:pt x="143382" y="-4542"/>
                  <a:pt x="350055" y="-32155"/>
                  <a:pt x="678942" y="0"/>
                </a:cubicBezTo>
                <a:cubicBezTo>
                  <a:pt x="1007829" y="32155"/>
                  <a:pt x="1089680" y="-6853"/>
                  <a:pt x="1282446" y="0"/>
                </a:cubicBezTo>
                <a:cubicBezTo>
                  <a:pt x="1475212" y="6853"/>
                  <a:pt x="1774379" y="24097"/>
                  <a:pt x="1936242" y="0"/>
                </a:cubicBezTo>
                <a:cubicBezTo>
                  <a:pt x="2098105" y="-24097"/>
                  <a:pt x="2233220" y="24130"/>
                  <a:pt x="2514600" y="0"/>
                </a:cubicBezTo>
                <a:cubicBezTo>
                  <a:pt x="2504040" y="136775"/>
                  <a:pt x="2510104" y="321584"/>
                  <a:pt x="2514600" y="540981"/>
                </a:cubicBezTo>
                <a:cubicBezTo>
                  <a:pt x="2519096" y="760378"/>
                  <a:pt x="2497819" y="863242"/>
                  <a:pt x="2514600" y="1180323"/>
                </a:cubicBezTo>
                <a:cubicBezTo>
                  <a:pt x="2531381" y="1497404"/>
                  <a:pt x="2490204" y="1623572"/>
                  <a:pt x="2514600" y="1819664"/>
                </a:cubicBezTo>
                <a:cubicBezTo>
                  <a:pt x="2538996" y="2015756"/>
                  <a:pt x="2493693" y="2204462"/>
                  <a:pt x="2514600" y="2459006"/>
                </a:cubicBezTo>
                <a:cubicBezTo>
                  <a:pt x="2281288" y="2475125"/>
                  <a:pt x="2070797" y="2481713"/>
                  <a:pt x="1835658" y="2459006"/>
                </a:cubicBezTo>
                <a:cubicBezTo>
                  <a:pt x="1600519" y="2436299"/>
                  <a:pt x="1398539" y="2462878"/>
                  <a:pt x="1257300" y="2459006"/>
                </a:cubicBezTo>
                <a:cubicBezTo>
                  <a:pt x="1116061" y="2455134"/>
                  <a:pt x="779739" y="2454560"/>
                  <a:pt x="628650" y="2459006"/>
                </a:cubicBezTo>
                <a:cubicBezTo>
                  <a:pt x="477561" y="2463453"/>
                  <a:pt x="181471" y="2443270"/>
                  <a:pt x="0" y="2459006"/>
                </a:cubicBezTo>
                <a:cubicBezTo>
                  <a:pt x="26293" y="2236843"/>
                  <a:pt x="3220" y="2124910"/>
                  <a:pt x="0" y="1819664"/>
                </a:cubicBezTo>
                <a:cubicBezTo>
                  <a:pt x="-3220" y="1514418"/>
                  <a:pt x="-13461" y="1336176"/>
                  <a:pt x="0" y="1180323"/>
                </a:cubicBezTo>
                <a:cubicBezTo>
                  <a:pt x="13461" y="1024470"/>
                  <a:pt x="15348" y="357398"/>
                  <a:pt x="0" y="0"/>
                </a:cubicBezTo>
                <a:close/>
              </a:path>
              <a:path w="2514600" h="2459006" stroke="0" extrusionOk="0">
                <a:moveTo>
                  <a:pt x="0" y="0"/>
                </a:moveTo>
                <a:cubicBezTo>
                  <a:pt x="272148" y="13938"/>
                  <a:pt x="343467" y="15096"/>
                  <a:pt x="578358" y="0"/>
                </a:cubicBezTo>
                <a:cubicBezTo>
                  <a:pt x="813249" y="-15096"/>
                  <a:pt x="1037954" y="-4529"/>
                  <a:pt x="1207008" y="0"/>
                </a:cubicBezTo>
                <a:cubicBezTo>
                  <a:pt x="1376062" y="4529"/>
                  <a:pt x="1537759" y="3074"/>
                  <a:pt x="1760220" y="0"/>
                </a:cubicBezTo>
                <a:cubicBezTo>
                  <a:pt x="1982681" y="-3074"/>
                  <a:pt x="2330351" y="5455"/>
                  <a:pt x="2514600" y="0"/>
                </a:cubicBezTo>
                <a:cubicBezTo>
                  <a:pt x="2493353" y="237820"/>
                  <a:pt x="2521572" y="335690"/>
                  <a:pt x="2514600" y="540981"/>
                </a:cubicBezTo>
                <a:cubicBezTo>
                  <a:pt x="2507628" y="746272"/>
                  <a:pt x="2535098" y="970363"/>
                  <a:pt x="2514600" y="1081963"/>
                </a:cubicBezTo>
                <a:cubicBezTo>
                  <a:pt x="2494102" y="1193563"/>
                  <a:pt x="2545232" y="1453996"/>
                  <a:pt x="2514600" y="1696714"/>
                </a:cubicBezTo>
                <a:cubicBezTo>
                  <a:pt x="2483968" y="1939432"/>
                  <a:pt x="2493086" y="2097847"/>
                  <a:pt x="2514600" y="2459006"/>
                </a:cubicBezTo>
                <a:cubicBezTo>
                  <a:pt x="2260952" y="2470326"/>
                  <a:pt x="2181722" y="2468949"/>
                  <a:pt x="1911096" y="2459006"/>
                </a:cubicBezTo>
                <a:cubicBezTo>
                  <a:pt x="1640470" y="2449063"/>
                  <a:pt x="1446087" y="2482795"/>
                  <a:pt x="1282446" y="2459006"/>
                </a:cubicBezTo>
                <a:cubicBezTo>
                  <a:pt x="1118805" y="2435218"/>
                  <a:pt x="968261" y="2457313"/>
                  <a:pt x="729234" y="2459006"/>
                </a:cubicBezTo>
                <a:cubicBezTo>
                  <a:pt x="490207" y="2460699"/>
                  <a:pt x="262093" y="2472775"/>
                  <a:pt x="0" y="2459006"/>
                </a:cubicBezTo>
                <a:cubicBezTo>
                  <a:pt x="25324" y="2271529"/>
                  <a:pt x="6776" y="1963600"/>
                  <a:pt x="0" y="1795074"/>
                </a:cubicBezTo>
                <a:cubicBezTo>
                  <a:pt x="-6776" y="1626548"/>
                  <a:pt x="-5321" y="1472878"/>
                  <a:pt x="0" y="1180323"/>
                </a:cubicBezTo>
                <a:cubicBezTo>
                  <a:pt x="5321" y="887768"/>
                  <a:pt x="24040" y="704491"/>
                  <a:pt x="0" y="565571"/>
                </a:cubicBezTo>
                <a:cubicBezTo>
                  <a:pt x="-24040" y="426651"/>
                  <a:pt x="9117" y="116613"/>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927657231">
                  <a:prstGeom prst="rect">
                    <a:avLst/>
                  </a:prstGeom>
                  <ask:type>
                    <ask:lineSketchFreehand/>
                  </ask:type>
                </ask:lineSketchStyleProps>
              </a:ext>
            </a:extLst>
          </a:ln>
        </p:spPr>
        <p:txBody>
          <a:bodyPr wrap="square">
            <a:spAutoFit/>
          </a:bodyPr>
          <a:lstStyle/>
          <a:p>
            <a:pPr marL="0" marR="0" algn="ctr">
              <a:lnSpc>
                <a:spcPct val="107000"/>
              </a:lnSpc>
              <a:spcBef>
                <a:spcPts val="400"/>
              </a:spcBef>
              <a:spcAft>
                <a:spcPts val="200"/>
              </a:spcAft>
            </a:pPr>
            <a:r>
              <a:rPr lang="en-US" sz="1100" b="1" i="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rPr>
              <a:t>Conducting Market Research</a:t>
            </a:r>
          </a:p>
          <a:p>
            <a:pPr marL="0" marR="0" algn="ctr">
              <a:lnSpc>
                <a:spcPct val="107000"/>
              </a:lnSpc>
              <a:spcBef>
                <a:spcPts val="400"/>
              </a:spcBef>
              <a:spcAft>
                <a:spcPts val="200"/>
              </a:spcAft>
            </a:pPr>
            <a:endParaRPr lang="en-US" sz="1100" b="1" i="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100" b="1" kern="100" dirty="0">
                <a:effectLst/>
                <a:latin typeface="Times New Roman" panose="02020603050405020304" pitchFamily="18" charset="0"/>
                <a:ea typeface="Aptos" panose="020B0004020202020204" pitchFamily="34" charset="0"/>
              </a:rPr>
              <a:t>Industry Reports</a:t>
            </a:r>
            <a:r>
              <a:rPr lang="en-US" sz="1100" kern="100" dirty="0">
                <a:effectLst/>
                <a:latin typeface="Times New Roman" panose="02020603050405020304" pitchFamily="18" charset="0"/>
                <a:ea typeface="Aptos" panose="020B0004020202020204" pitchFamily="34" charset="0"/>
              </a:rPr>
              <a:t>: Regularly review industry reports from reputable sources to understand market dynamics and emerging trends.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100" b="1" kern="100" dirty="0">
                <a:effectLst/>
                <a:latin typeface="Times New Roman" panose="02020603050405020304" pitchFamily="18" charset="0"/>
                <a:ea typeface="Aptos" panose="020B0004020202020204" pitchFamily="34" charset="0"/>
              </a:rPr>
              <a:t>Competitor Analysis</a:t>
            </a:r>
            <a:r>
              <a:rPr lang="en-US" sz="1100" kern="100" dirty="0">
                <a:effectLst/>
                <a:latin typeface="Times New Roman" panose="02020603050405020304" pitchFamily="18" charset="0"/>
                <a:ea typeface="Aptos" panose="020B0004020202020204" pitchFamily="34" charset="0"/>
              </a:rPr>
              <a:t>: Continuously monitor competitor activities, product launches, and marketing strategies to identify shifts in the market.</a:t>
            </a:r>
          </a:p>
        </p:txBody>
      </p:sp>
      <p:sp>
        <p:nvSpPr>
          <p:cNvPr id="5" name="TextBox 4">
            <a:extLst>
              <a:ext uri="{FF2B5EF4-FFF2-40B4-BE49-F238E27FC236}">
                <a16:creationId xmlns:a16="http://schemas.microsoft.com/office/drawing/2014/main" id="{4D73AAAC-0AD7-516E-738F-3CEA44F3AE12}"/>
              </a:ext>
            </a:extLst>
          </p:cNvPr>
          <p:cNvSpPr txBox="1"/>
          <p:nvPr/>
        </p:nvSpPr>
        <p:spPr>
          <a:xfrm>
            <a:off x="3390929" y="2144462"/>
            <a:ext cx="4258818" cy="3176319"/>
          </a:xfrm>
          <a:custGeom>
            <a:avLst/>
            <a:gdLst>
              <a:gd name="connsiteX0" fmla="*/ 0 w 4258818"/>
              <a:gd name="connsiteY0" fmla="*/ 0 h 3176319"/>
              <a:gd name="connsiteX1" fmla="*/ 693579 w 4258818"/>
              <a:gd name="connsiteY1" fmla="*/ 0 h 3176319"/>
              <a:gd name="connsiteX2" fmla="*/ 1259393 w 4258818"/>
              <a:gd name="connsiteY2" fmla="*/ 0 h 3176319"/>
              <a:gd name="connsiteX3" fmla="*/ 1952972 w 4258818"/>
              <a:gd name="connsiteY3" fmla="*/ 0 h 3176319"/>
              <a:gd name="connsiteX4" fmla="*/ 2518787 w 4258818"/>
              <a:gd name="connsiteY4" fmla="*/ 0 h 3176319"/>
              <a:gd name="connsiteX5" fmla="*/ 3212366 w 4258818"/>
              <a:gd name="connsiteY5" fmla="*/ 0 h 3176319"/>
              <a:gd name="connsiteX6" fmla="*/ 4258818 w 4258818"/>
              <a:gd name="connsiteY6" fmla="*/ 0 h 3176319"/>
              <a:gd name="connsiteX7" fmla="*/ 4258818 w 4258818"/>
              <a:gd name="connsiteY7" fmla="*/ 635264 h 3176319"/>
              <a:gd name="connsiteX8" fmla="*/ 4258818 w 4258818"/>
              <a:gd name="connsiteY8" fmla="*/ 1302291 h 3176319"/>
              <a:gd name="connsiteX9" fmla="*/ 4258818 w 4258818"/>
              <a:gd name="connsiteY9" fmla="*/ 1874028 h 3176319"/>
              <a:gd name="connsiteX10" fmla="*/ 4258818 w 4258818"/>
              <a:gd name="connsiteY10" fmla="*/ 2541055 h 3176319"/>
              <a:gd name="connsiteX11" fmla="*/ 4258818 w 4258818"/>
              <a:gd name="connsiteY11" fmla="*/ 3176319 h 3176319"/>
              <a:gd name="connsiteX12" fmla="*/ 3607827 w 4258818"/>
              <a:gd name="connsiteY12" fmla="*/ 3176319 h 3176319"/>
              <a:gd name="connsiteX13" fmla="*/ 3042013 w 4258818"/>
              <a:gd name="connsiteY13" fmla="*/ 3176319 h 3176319"/>
              <a:gd name="connsiteX14" fmla="*/ 2476198 w 4258818"/>
              <a:gd name="connsiteY14" fmla="*/ 3176319 h 3176319"/>
              <a:gd name="connsiteX15" fmla="*/ 1910384 w 4258818"/>
              <a:gd name="connsiteY15" fmla="*/ 3176319 h 3176319"/>
              <a:gd name="connsiteX16" fmla="*/ 1216805 w 4258818"/>
              <a:gd name="connsiteY16" fmla="*/ 3176319 h 3176319"/>
              <a:gd name="connsiteX17" fmla="*/ 565814 w 4258818"/>
              <a:gd name="connsiteY17" fmla="*/ 3176319 h 3176319"/>
              <a:gd name="connsiteX18" fmla="*/ 0 w 4258818"/>
              <a:gd name="connsiteY18" fmla="*/ 3176319 h 3176319"/>
              <a:gd name="connsiteX19" fmla="*/ 0 w 4258818"/>
              <a:gd name="connsiteY19" fmla="*/ 2636345 h 3176319"/>
              <a:gd name="connsiteX20" fmla="*/ 0 w 4258818"/>
              <a:gd name="connsiteY20" fmla="*/ 2001081 h 3176319"/>
              <a:gd name="connsiteX21" fmla="*/ 0 w 4258818"/>
              <a:gd name="connsiteY21" fmla="*/ 1302291 h 3176319"/>
              <a:gd name="connsiteX22" fmla="*/ 0 w 4258818"/>
              <a:gd name="connsiteY22" fmla="*/ 603501 h 3176319"/>
              <a:gd name="connsiteX23" fmla="*/ 0 w 4258818"/>
              <a:gd name="connsiteY23" fmla="*/ 0 h 3176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258818" h="3176319" fill="none" extrusionOk="0">
                <a:moveTo>
                  <a:pt x="0" y="0"/>
                </a:moveTo>
                <a:cubicBezTo>
                  <a:pt x="171790" y="18739"/>
                  <a:pt x="413580" y="-12408"/>
                  <a:pt x="693579" y="0"/>
                </a:cubicBezTo>
                <a:cubicBezTo>
                  <a:pt x="973578" y="12408"/>
                  <a:pt x="1120811" y="-1186"/>
                  <a:pt x="1259393" y="0"/>
                </a:cubicBezTo>
                <a:cubicBezTo>
                  <a:pt x="1397975" y="1186"/>
                  <a:pt x="1705885" y="-18806"/>
                  <a:pt x="1952972" y="0"/>
                </a:cubicBezTo>
                <a:cubicBezTo>
                  <a:pt x="2200059" y="18806"/>
                  <a:pt x="2253154" y="2276"/>
                  <a:pt x="2518787" y="0"/>
                </a:cubicBezTo>
                <a:cubicBezTo>
                  <a:pt x="2784420" y="-2276"/>
                  <a:pt x="3010575" y="-18560"/>
                  <a:pt x="3212366" y="0"/>
                </a:cubicBezTo>
                <a:cubicBezTo>
                  <a:pt x="3414157" y="18560"/>
                  <a:pt x="3929002" y="23602"/>
                  <a:pt x="4258818" y="0"/>
                </a:cubicBezTo>
                <a:cubicBezTo>
                  <a:pt x="4245018" y="220228"/>
                  <a:pt x="4232767" y="424587"/>
                  <a:pt x="4258818" y="635264"/>
                </a:cubicBezTo>
                <a:cubicBezTo>
                  <a:pt x="4284869" y="845941"/>
                  <a:pt x="4238978" y="998599"/>
                  <a:pt x="4258818" y="1302291"/>
                </a:cubicBezTo>
                <a:cubicBezTo>
                  <a:pt x="4278658" y="1605983"/>
                  <a:pt x="4255826" y="1640175"/>
                  <a:pt x="4258818" y="1874028"/>
                </a:cubicBezTo>
                <a:cubicBezTo>
                  <a:pt x="4261810" y="2107881"/>
                  <a:pt x="4236016" y="2304969"/>
                  <a:pt x="4258818" y="2541055"/>
                </a:cubicBezTo>
                <a:cubicBezTo>
                  <a:pt x="4281620" y="2777141"/>
                  <a:pt x="4227992" y="2956413"/>
                  <a:pt x="4258818" y="3176319"/>
                </a:cubicBezTo>
                <a:cubicBezTo>
                  <a:pt x="4010573" y="3157162"/>
                  <a:pt x="3895768" y="3151062"/>
                  <a:pt x="3607827" y="3176319"/>
                </a:cubicBezTo>
                <a:cubicBezTo>
                  <a:pt x="3319886" y="3201576"/>
                  <a:pt x="3164452" y="3186833"/>
                  <a:pt x="3042013" y="3176319"/>
                </a:cubicBezTo>
                <a:cubicBezTo>
                  <a:pt x="2919574" y="3165805"/>
                  <a:pt x="2721898" y="3179677"/>
                  <a:pt x="2476198" y="3176319"/>
                </a:cubicBezTo>
                <a:cubicBezTo>
                  <a:pt x="2230498" y="3172961"/>
                  <a:pt x="2161424" y="3170368"/>
                  <a:pt x="1910384" y="3176319"/>
                </a:cubicBezTo>
                <a:cubicBezTo>
                  <a:pt x="1659344" y="3182270"/>
                  <a:pt x="1549828" y="3158987"/>
                  <a:pt x="1216805" y="3176319"/>
                </a:cubicBezTo>
                <a:cubicBezTo>
                  <a:pt x="883782" y="3193651"/>
                  <a:pt x="888358" y="3183216"/>
                  <a:pt x="565814" y="3176319"/>
                </a:cubicBezTo>
                <a:cubicBezTo>
                  <a:pt x="243270" y="3169422"/>
                  <a:pt x="193726" y="3164997"/>
                  <a:pt x="0" y="3176319"/>
                </a:cubicBezTo>
                <a:cubicBezTo>
                  <a:pt x="-23590" y="2947886"/>
                  <a:pt x="21437" y="2842011"/>
                  <a:pt x="0" y="2636345"/>
                </a:cubicBezTo>
                <a:cubicBezTo>
                  <a:pt x="-21437" y="2430679"/>
                  <a:pt x="1640" y="2231263"/>
                  <a:pt x="0" y="2001081"/>
                </a:cubicBezTo>
                <a:cubicBezTo>
                  <a:pt x="-1640" y="1770899"/>
                  <a:pt x="15506" y="1568772"/>
                  <a:pt x="0" y="1302291"/>
                </a:cubicBezTo>
                <a:cubicBezTo>
                  <a:pt x="-15506" y="1035810"/>
                  <a:pt x="-21921" y="796653"/>
                  <a:pt x="0" y="603501"/>
                </a:cubicBezTo>
                <a:cubicBezTo>
                  <a:pt x="21921" y="410349"/>
                  <a:pt x="-27017" y="236092"/>
                  <a:pt x="0" y="0"/>
                </a:cubicBezTo>
                <a:close/>
              </a:path>
              <a:path w="4258818" h="3176319" stroke="0" extrusionOk="0">
                <a:moveTo>
                  <a:pt x="0" y="0"/>
                </a:moveTo>
                <a:cubicBezTo>
                  <a:pt x="274273" y="-7561"/>
                  <a:pt x="397512" y="-15034"/>
                  <a:pt x="650991" y="0"/>
                </a:cubicBezTo>
                <a:cubicBezTo>
                  <a:pt x="904470" y="15034"/>
                  <a:pt x="1056572" y="-19956"/>
                  <a:pt x="1174217" y="0"/>
                </a:cubicBezTo>
                <a:cubicBezTo>
                  <a:pt x="1291862" y="19956"/>
                  <a:pt x="1523741" y="1350"/>
                  <a:pt x="1654855" y="0"/>
                </a:cubicBezTo>
                <a:cubicBezTo>
                  <a:pt x="1785969" y="-1350"/>
                  <a:pt x="2087132" y="-5061"/>
                  <a:pt x="2220669" y="0"/>
                </a:cubicBezTo>
                <a:cubicBezTo>
                  <a:pt x="2354206" y="5061"/>
                  <a:pt x="2595703" y="27012"/>
                  <a:pt x="2829072" y="0"/>
                </a:cubicBezTo>
                <a:cubicBezTo>
                  <a:pt x="3062441" y="-27012"/>
                  <a:pt x="3266721" y="30516"/>
                  <a:pt x="3480063" y="0"/>
                </a:cubicBezTo>
                <a:cubicBezTo>
                  <a:pt x="3693405" y="-30516"/>
                  <a:pt x="3951108" y="-14987"/>
                  <a:pt x="4258818" y="0"/>
                </a:cubicBezTo>
                <a:cubicBezTo>
                  <a:pt x="4258107" y="132323"/>
                  <a:pt x="4251608" y="394179"/>
                  <a:pt x="4258818" y="571737"/>
                </a:cubicBezTo>
                <a:cubicBezTo>
                  <a:pt x="4266028" y="749295"/>
                  <a:pt x="4281447" y="1070935"/>
                  <a:pt x="4258818" y="1270528"/>
                </a:cubicBezTo>
                <a:cubicBezTo>
                  <a:pt x="4236189" y="1470121"/>
                  <a:pt x="4255698" y="1590913"/>
                  <a:pt x="4258818" y="1905791"/>
                </a:cubicBezTo>
                <a:cubicBezTo>
                  <a:pt x="4261938" y="2220669"/>
                  <a:pt x="4235687" y="2389877"/>
                  <a:pt x="4258818" y="2604582"/>
                </a:cubicBezTo>
                <a:cubicBezTo>
                  <a:pt x="4281949" y="2819287"/>
                  <a:pt x="4252651" y="3023401"/>
                  <a:pt x="4258818" y="3176319"/>
                </a:cubicBezTo>
                <a:cubicBezTo>
                  <a:pt x="3988539" y="3158554"/>
                  <a:pt x="3752997" y="3189846"/>
                  <a:pt x="3565239" y="3176319"/>
                </a:cubicBezTo>
                <a:cubicBezTo>
                  <a:pt x="3377481" y="3162792"/>
                  <a:pt x="3205682" y="3157546"/>
                  <a:pt x="3042013" y="3176319"/>
                </a:cubicBezTo>
                <a:cubicBezTo>
                  <a:pt x="2878344" y="3195092"/>
                  <a:pt x="2725061" y="3171530"/>
                  <a:pt x="2433610" y="3176319"/>
                </a:cubicBezTo>
                <a:cubicBezTo>
                  <a:pt x="2142159" y="3181108"/>
                  <a:pt x="2119677" y="3199450"/>
                  <a:pt x="1825208" y="3176319"/>
                </a:cubicBezTo>
                <a:cubicBezTo>
                  <a:pt x="1530739" y="3153188"/>
                  <a:pt x="1506964" y="3167483"/>
                  <a:pt x="1259393" y="3176319"/>
                </a:cubicBezTo>
                <a:cubicBezTo>
                  <a:pt x="1011822" y="3185155"/>
                  <a:pt x="898255" y="3165912"/>
                  <a:pt x="778755" y="3176319"/>
                </a:cubicBezTo>
                <a:cubicBezTo>
                  <a:pt x="659255" y="3186726"/>
                  <a:pt x="294355" y="3185815"/>
                  <a:pt x="0" y="3176319"/>
                </a:cubicBezTo>
                <a:cubicBezTo>
                  <a:pt x="1557" y="3007569"/>
                  <a:pt x="8358" y="2734161"/>
                  <a:pt x="0" y="2509292"/>
                </a:cubicBezTo>
                <a:cubicBezTo>
                  <a:pt x="-8358" y="2284423"/>
                  <a:pt x="-18264" y="2116870"/>
                  <a:pt x="0" y="1810502"/>
                </a:cubicBezTo>
                <a:cubicBezTo>
                  <a:pt x="18264" y="1504134"/>
                  <a:pt x="-20384" y="1480832"/>
                  <a:pt x="0" y="1270528"/>
                </a:cubicBezTo>
                <a:cubicBezTo>
                  <a:pt x="20384" y="1060224"/>
                  <a:pt x="28155" y="908294"/>
                  <a:pt x="0" y="603501"/>
                </a:cubicBezTo>
                <a:cubicBezTo>
                  <a:pt x="-28155" y="298708"/>
                  <a:pt x="4467" y="283748"/>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863475805">
                  <a:prstGeom prst="rect">
                    <a:avLst/>
                  </a:prstGeom>
                  <ask:type>
                    <ask:lineSketchFreehand/>
                  </ask:type>
                </ask:lineSketchStyleProps>
              </a:ext>
            </a:extLst>
          </a:ln>
        </p:spPr>
        <p:txBody>
          <a:bodyPr wrap="square">
            <a:spAutoFit/>
          </a:bodyPr>
          <a:lstStyle/>
          <a:p>
            <a:pPr marL="0" marR="0" algn="ctr">
              <a:lnSpc>
                <a:spcPct val="107000"/>
              </a:lnSpc>
              <a:spcBef>
                <a:spcPts val="400"/>
              </a:spcBef>
              <a:spcAft>
                <a:spcPts val="200"/>
              </a:spcAft>
            </a:pPr>
            <a:r>
              <a:rPr lang="en-US" sz="1600" b="1" i="1" kern="100" dirty="0">
                <a:solidFill>
                  <a:srgbClr val="0F4761"/>
                </a:solidFill>
                <a:effectLst/>
                <a:ea typeface="Times New Roman" panose="02020603050405020304" pitchFamily="18" charset="0"/>
                <a:cs typeface="Times New Roman" panose="02020603050405020304" pitchFamily="18" charset="0"/>
              </a:rPr>
              <a:t>Attending Industry Events</a:t>
            </a:r>
          </a:p>
          <a:p>
            <a:pPr marL="0" marR="0" algn="ctr">
              <a:lnSpc>
                <a:spcPct val="107000"/>
              </a:lnSpc>
              <a:spcBef>
                <a:spcPts val="400"/>
              </a:spcBef>
              <a:spcAft>
                <a:spcPts val="200"/>
              </a:spcAft>
            </a:pPr>
            <a:endParaRPr lang="en-US" sz="1600" b="1" i="1" kern="100" dirty="0">
              <a:solidFill>
                <a:srgbClr val="0F4761"/>
              </a:solidFill>
              <a:effectLst/>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600" b="1" kern="100" dirty="0">
                <a:effectLst/>
                <a:ea typeface="Aptos" panose="020B0004020202020204" pitchFamily="34" charset="0"/>
              </a:rPr>
              <a:t>Conferences and Trade Shows</a:t>
            </a:r>
            <a:r>
              <a:rPr lang="en-US" sz="1600" kern="100" dirty="0">
                <a:effectLst/>
                <a:ea typeface="Aptos" panose="020B0004020202020204" pitchFamily="34" charset="0"/>
              </a:rPr>
              <a:t>: Participate in industry conferences, trade shows, and exhibitions to gain insights into the latest developments and innovations.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600" b="1" kern="100" dirty="0">
                <a:effectLst/>
                <a:ea typeface="Aptos" panose="020B0004020202020204" pitchFamily="34" charset="0"/>
              </a:rPr>
              <a:t>Webinars and Online Events</a:t>
            </a:r>
            <a:r>
              <a:rPr lang="en-US" sz="1600" kern="100" dirty="0">
                <a:effectLst/>
                <a:ea typeface="Aptos" panose="020B0004020202020204" pitchFamily="34" charset="0"/>
              </a:rPr>
              <a:t>: Attend webinars and online events to stay informed about new technologies, practices, and trends.</a:t>
            </a:r>
          </a:p>
        </p:txBody>
      </p:sp>
      <p:pic>
        <p:nvPicPr>
          <p:cNvPr id="9" name="Picture 8" descr="Logo&#10;&#10;Description automatically generated">
            <a:extLst>
              <a:ext uri="{FF2B5EF4-FFF2-40B4-BE49-F238E27FC236}">
                <a16:creationId xmlns:a16="http://schemas.microsoft.com/office/drawing/2014/main" id="{440F132E-5809-0E91-FE3C-58E40C96CF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0" name="TextBox 9">
            <a:extLst>
              <a:ext uri="{FF2B5EF4-FFF2-40B4-BE49-F238E27FC236}">
                <a16:creationId xmlns:a16="http://schemas.microsoft.com/office/drawing/2014/main" id="{5FFA76D8-5B88-50A4-C5FE-A7A66414CC34}"/>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1" name="TextBox 10">
            <a:extLst>
              <a:ext uri="{FF2B5EF4-FFF2-40B4-BE49-F238E27FC236}">
                <a16:creationId xmlns:a16="http://schemas.microsoft.com/office/drawing/2014/main" id="{4D2678C7-CF02-457E-C6C9-1EDC61108751}"/>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Customizing products &amp; services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
        <p:nvSpPr>
          <p:cNvPr id="2" name="TextBox 1">
            <a:extLst>
              <a:ext uri="{FF2B5EF4-FFF2-40B4-BE49-F238E27FC236}">
                <a16:creationId xmlns:a16="http://schemas.microsoft.com/office/drawing/2014/main" id="{B045F547-D996-21AD-B18A-54F9F7582EAD}"/>
              </a:ext>
            </a:extLst>
          </p:cNvPr>
          <p:cNvSpPr txBox="1"/>
          <p:nvPr/>
        </p:nvSpPr>
        <p:spPr>
          <a:xfrm>
            <a:off x="7821225" y="2617179"/>
            <a:ext cx="3744469" cy="2062744"/>
          </a:xfrm>
          <a:custGeom>
            <a:avLst/>
            <a:gdLst>
              <a:gd name="connsiteX0" fmla="*/ 0 w 3744469"/>
              <a:gd name="connsiteY0" fmla="*/ 0 h 2062744"/>
              <a:gd name="connsiteX1" fmla="*/ 511744 w 3744469"/>
              <a:gd name="connsiteY1" fmla="*/ 0 h 2062744"/>
              <a:gd name="connsiteX2" fmla="*/ 1173267 w 3744469"/>
              <a:gd name="connsiteY2" fmla="*/ 0 h 2062744"/>
              <a:gd name="connsiteX3" fmla="*/ 1722456 w 3744469"/>
              <a:gd name="connsiteY3" fmla="*/ 0 h 2062744"/>
              <a:gd name="connsiteX4" fmla="*/ 2309089 w 3744469"/>
              <a:gd name="connsiteY4" fmla="*/ 0 h 2062744"/>
              <a:gd name="connsiteX5" fmla="*/ 2970612 w 3744469"/>
              <a:gd name="connsiteY5" fmla="*/ 0 h 2062744"/>
              <a:gd name="connsiteX6" fmla="*/ 3744469 w 3744469"/>
              <a:gd name="connsiteY6" fmla="*/ 0 h 2062744"/>
              <a:gd name="connsiteX7" fmla="*/ 3744469 w 3744469"/>
              <a:gd name="connsiteY7" fmla="*/ 687581 h 2062744"/>
              <a:gd name="connsiteX8" fmla="*/ 3744469 w 3744469"/>
              <a:gd name="connsiteY8" fmla="*/ 1313280 h 2062744"/>
              <a:gd name="connsiteX9" fmla="*/ 3744469 w 3744469"/>
              <a:gd name="connsiteY9" fmla="*/ 2062744 h 2062744"/>
              <a:gd name="connsiteX10" fmla="*/ 3195280 w 3744469"/>
              <a:gd name="connsiteY10" fmla="*/ 2062744 h 2062744"/>
              <a:gd name="connsiteX11" fmla="*/ 2683536 w 3744469"/>
              <a:gd name="connsiteY11" fmla="*/ 2062744 h 2062744"/>
              <a:gd name="connsiteX12" fmla="*/ 2134347 w 3744469"/>
              <a:gd name="connsiteY12" fmla="*/ 2062744 h 2062744"/>
              <a:gd name="connsiteX13" fmla="*/ 1585159 w 3744469"/>
              <a:gd name="connsiteY13" fmla="*/ 2062744 h 2062744"/>
              <a:gd name="connsiteX14" fmla="*/ 998525 w 3744469"/>
              <a:gd name="connsiteY14" fmla="*/ 2062744 h 2062744"/>
              <a:gd name="connsiteX15" fmla="*/ 0 w 3744469"/>
              <a:gd name="connsiteY15" fmla="*/ 2062744 h 2062744"/>
              <a:gd name="connsiteX16" fmla="*/ 0 w 3744469"/>
              <a:gd name="connsiteY16" fmla="*/ 1333908 h 2062744"/>
              <a:gd name="connsiteX17" fmla="*/ 0 w 3744469"/>
              <a:gd name="connsiteY17" fmla="*/ 687581 h 2062744"/>
              <a:gd name="connsiteX18" fmla="*/ 0 w 3744469"/>
              <a:gd name="connsiteY18" fmla="*/ 0 h 206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744469" h="2062744" fill="none" extrusionOk="0">
                <a:moveTo>
                  <a:pt x="0" y="0"/>
                </a:moveTo>
                <a:cubicBezTo>
                  <a:pt x="226391" y="20078"/>
                  <a:pt x="379775" y="-10594"/>
                  <a:pt x="511744" y="0"/>
                </a:cubicBezTo>
                <a:cubicBezTo>
                  <a:pt x="643713" y="10594"/>
                  <a:pt x="1011278" y="17671"/>
                  <a:pt x="1173267" y="0"/>
                </a:cubicBezTo>
                <a:cubicBezTo>
                  <a:pt x="1335256" y="-17671"/>
                  <a:pt x="1502450" y="-11152"/>
                  <a:pt x="1722456" y="0"/>
                </a:cubicBezTo>
                <a:cubicBezTo>
                  <a:pt x="1942462" y="11152"/>
                  <a:pt x="2026211" y="-6257"/>
                  <a:pt x="2309089" y="0"/>
                </a:cubicBezTo>
                <a:cubicBezTo>
                  <a:pt x="2591967" y="6257"/>
                  <a:pt x="2824510" y="-28356"/>
                  <a:pt x="2970612" y="0"/>
                </a:cubicBezTo>
                <a:cubicBezTo>
                  <a:pt x="3116714" y="28356"/>
                  <a:pt x="3577266" y="-34662"/>
                  <a:pt x="3744469" y="0"/>
                </a:cubicBezTo>
                <a:cubicBezTo>
                  <a:pt x="3725100" y="206435"/>
                  <a:pt x="3745315" y="371843"/>
                  <a:pt x="3744469" y="687581"/>
                </a:cubicBezTo>
                <a:cubicBezTo>
                  <a:pt x="3743623" y="1003319"/>
                  <a:pt x="3734569" y="1173965"/>
                  <a:pt x="3744469" y="1313280"/>
                </a:cubicBezTo>
                <a:cubicBezTo>
                  <a:pt x="3754369" y="1452595"/>
                  <a:pt x="3744709" y="1715320"/>
                  <a:pt x="3744469" y="2062744"/>
                </a:cubicBezTo>
                <a:cubicBezTo>
                  <a:pt x="3511610" y="2059836"/>
                  <a:pt x="3462530" y="2053018"/>
                  <a:pt x="3195280" y="2062744"/>
                </a:cubicBezTo>
                <a:cubicBezTo>
                  <a:pt x="2928030" y="2072470"/>
                  <a:pt x="2928927" y="2054217"/>
                  <a:pt x="2683536" y="2062744"/>
                </a:cubicBezTo>
                <a:cubicBezTo>
                  <a:pt x="2438145" y="2071271"/>
                  <a:pt x="2334493" y="2068935"/>
                  <a:pt x="2134347" y="2062744"/>
                </a:cubicBezTo>
                <a:cubicBezTo>
                  <a:pt x="1934201" y="2056553"/>
                  <a:pt x="1747917" y="2057464"/>
                  <a:pt x="1585159" y="2062744"/>
                </a:cubicBezTo>
                <a:cubicBezTo>
                  <a:pt x="1422401" y="2068024"/>
                  <a:pt x="1118566" y="2067558"/>
                  <a:pt x="998525" y="2062744"/>
                </a:cubicBezTo>
                <a:cubicBezTo>
                  <a:pt x="878484" y="2057930"/>
                  <a:pt x="258164" y="2025028"/>
                  <a:pt x="0" y="2062744"/>
                </a:cubicBezTo>
                <a:cubicBezTo>
                  <a:pt x="29207" y="1839938"/>
                  <a:pt x="-33723" y="1626805"/>
                  <a:pt x="0" y="1333908"/>
                </a:cubicBezTo>
                <a:cubicBezTo>
                  <a:pt x="33723" y="1041011"/>
                  <a:pt x="19120" y="972477"/>
                  <a:pt x="0" y="687581"/>
                </a:cubicBezTo>
                <a:cubicBezTo>
                  <a:pt x="-19120" y="402685"/>
                  <a:pt x="9682" y="303741"/>
                  <a:pt x="0" y="0"/>
                </a:cubicBezTo>
                <a:close/>
              </a:path>
              <a:path w="3744469" h="2062744" stroke="0" extrusionOk="0">
                <a:moveTo>
                  <a:pt x="0" y="0"/>
                </a:moveTo>
                <a:cubicBezTo>
                  <a:pt x="217565" y="-5536"/>
                  <a:pt x="478983" y="2335"/>
                  <a:pt x="661523" y="0"/>
                </a:cubicBezTo>
                <a:cubicBezTo>
                  <a:pt x="844063" y="-2335"/>
                  <a:pt x="999133" y="-10281"/>
                  <a:pt x="1210712" y="0"/>
                </a:cubicBezTo>
                <a:cubicBezTo>
                  <a:pt x="1422291" y="10281"/>
                  <a:pt x="1589563" y="-16821"/>
                  <a:pt x="1722456" y="0"/>
                </a:cubicBezTo>
                <a:cubicBezTo>
                  <a:pt x="1855349" y="16821"/>
                  <a:pt x="2040717" y="16638"/>
                  <a:pt x="2309089" y="0"/>
                </a:cubicBezTo>
                <a:cubicBezTo>
                  <a:pt x="2577461" y="-16638"/>
                  <a:pt x="2781711" y="27334"/>
                  <a:pt x="2933167" y="0"/>
                </a:cubicBezTo>
                <a:cubicBezTo>
                  <a:pt x="3084623" y="-27334"/>
                  <a:pt x="3559159" y="-607"/>
                  <a:pt x="3744469" y="0"/>
                </a:cubicBezTo>
                <a:cubicBezTo>
                  <a:pt x="3709690" y="294053"/>
                  <a:pt x="3732757" y="385772"/>
                  <a:pt x="3744469" y="708209"/>
                </a:cubicBezTo>
                <a:cubicBezTo>
                  <a:pt x="3756181" y="1030646"/>
                  <a:pt x="3741717" y="1191416"/>
                  <a:pt x="3744469" y="1395790"/>
                </a:cubicBezTo>
                <a:cubicBezTo>
                  <a:pt x="3747221" y="1600164"/>
                  <a:pt x="3744938" y="1832356"/>
                  <a:pt x="3744469" y="2062744"/>
                </a:cubicBezTo>
                <a:cubicBezTo>
                  <a:pt x="3607509" y="2044048"/>
                  <a:pt x="3321001" y="2082420"/>
                  <a:pt x="3120391" y="2062744"/>
                </a:cubicBezTo>
                <a:cubicBezTo>
                  <a:pt x="2919781" y="2043068"/>
                  <a:pt x="2672015" y="2032250"/>
                  <a:pt x="2458868" y="2062744"/>
                </a:cubicBezTo>
                <a:cubicBezTo>
                  <a:pt x="2245721" y="2093238"/>
                  <a:pt x="2040861" y="2054352"/>
                  <a:pt x="1759900" y="2062744"/>
                </a:cubicBezTo>
                <a:cubicBezTo>
                  <a:pt x="1478939" y="2071136"/>
                  <a:pt x="1304288" y="2058319"/>
                  <a:pt x="1060933" y="2062744"/>
                </a:cubicBezTo>
                <a:cubicBezTo>
                  <a:pt x="817578" y="2067169"/>
                  <a:pt x="213164" y="2103731"/>
                  <a:pt x="0" y="2062744"/>
                </a:cubicBezTo>
                <a:cubicBezTo>
                  <a:pt x="-27604" y="1817313"/>
                  <a:pt x="15224" y="1598444"/>
                  <a:pt x="0" y="1375163"/>
                </a:cubicBezTo>
                <a:cubicBezTo>
                  <a:pt x="-15224" y="1151882"/>
                  <a:pt x="-34461" y="908289"/>
                  <a:pt x="0" y="666954"/>
                </a:cubicBezTo>
                <a:cubicBezTo>
                  <a:pt x="34461" y="425619"/>
                  <a:pt x="18624" y="189505"/>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863475805">
                  <a:prstGeom prst="rect">
                    <a:avLst/>
                  </a:prstGeom>
                  <ask:type>
                    <ask:lineSketchFreehand/>
                  </ask:type>
                </ask:lineSketchStyleProps>
              </a:ext>
            </a:extLst>
          </a:ln>
        </p:spPr>
        <p:txBody>
          <a:bodyPr wrap="square">
            <a:spAutoFit/>
          </a:bodyPr>
          <a:lstStyle/>
          <a:p>
            <a:pPr marL="0" marR="0" algn="ctr">
              <a:lnSpc>
                <a:spcPct val="107000"/>
              </a:lnSpc>
              <a:spcBef>
                <a:spcPts val="400"/>
              </a:spcBef>
              <a:spcAft>
                <a:spcPts val="200"/>
              </a:spcAft>
            </a:pPr>
            <a:r>
              <a:rPr lang="en-US" sz="1200" b="1" i="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rPr>
              <a:t>Engaging with Industry Networks</a:t>
            </a:r>
          </a:p>
          <a:p>
            <a:pPr marL="0" marR="0" algn="ctr">
              <a:lnSpc>
                <a:spcPct val="107000"/>
              </a:lnSpc>
              <a:spcBef>
                <a:spcPts val="400"/>
              </a:spcBef>
              <a:spcAft>
                <a:spcPts val="200"/>
              </a:spcAft>
            </a:pPr>
            <a:endParaRPr lang="en-US" sz="1200" b="1" i="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latin typeface="Times New Roman" panose="02020603050405020304" pitchFamily="18" charset="0"/>
                <a:ea typeface="Aptos" panose="020B0004020202020204" pitchFamily="34" charset="0"/>
              </a:rPr>
              <a:t>Professional Associations</a:t>
            </a:r>
            <a:r>
              <a:rPr lang="en-US" sz="1200" kern="100" dirty="0">
                <a:effectLst/>
                <a:latin typeface="Times New Roman" panose="02020603050405020304" pitchFamily="18" charset="0"/>
                <a:ea typeface="Aptos" panose="020B0004020202020204" pitchFamily="34" charset="0"/>
              </a:rPr>
              <a:t>: Join professional associations and industry groups to network with peers and exchange knowledge.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latin typeface="Times New Roman" panose="02020603050405020304" pitchFamily="18" charset="0"/>
                <a:ea typeface="Aptos" panose="020B0004020202020204" pitchFamily="34" charset="0"/>
              </a:rPr>
              <a:t>Online Communities</a:t>
            </a:r>
            <a:r>
              <a:rPr lang="en-US" sz="1200" kern="100" dirty="0">
                <a:effectLst/>
                <a:latin typeface="Times New Roman" panose="02020603050405020304" pitchFamily="18" charset="0"/>
                <a:ea typeface="Aptos" panose="020B0004020202020204" pitchFamily="34" charset="0"/>
              </a:rPr>
              <a:t>: Participate in online forums, social media groups, and professional networks to stay connected with industry experts and influencers.</a:t>
            </a:r>
          </a:p>
        </p:txBody>
      </p:sp>
    </p:spTree>
    <p:extLst>
      <p:ext uri="{BB962C8B-B14F-4D97-AF65-F5344CB8AC3E}">
        <p14:creationId xmlns:p14="http://schemas.microsoft.com/office/powerpoint/2010/main" val="2980706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4FE052-4407-1844-547C-519BFA2C4EC3}"/>
              </a:ext>
            </a:extLst>
          </p:cNvPr>
          <p:cNvSpPr txBox="1"/>
          <p:nvPr/>
        </p:nvSpPr>
        <p:spPr>
          <a:xfrm>
            <a:off x="356616" y="3286262"/>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Con</a:t>
            </a:r>
            <a:r>
              <a:rPr lang="en-US" sz="2800" b="1" dirty="0">
                <a:solidFill>
                  <a:srgbClr val="2A4A8B"/>
                </a:solidFill>
                <a:latin typeface="Poppins" panose="00000500000000000000" pitchFamily="2" charset="0"/>
                <a:cs typeface="Poppins" panose="00000500000000000000" pitchFamily="2" charset="0"/>
              </a:rPr>
              <a:t>tinually Assessing and Adapting to Customer Needs</a:t>
            </a:r>
            <a:endParaRPr lang="en-GB" sz="2800" b="1" dirty="0">
              <a:solidFill>
                <a:srgbClr val="2A4A8B"/>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93574368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3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Custom 3 PPT">
      <a:majorFont>
        <a:latin typeface="Poppins"/>
        <a:ea typeface=""/>
        <a:cs typeface=""/>
      </a:majorFont>
      <a:minorFont>
        <a:latin typeface="Lato Long"/>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97</TotalTime>
  <Words>1361</Words>
  <Application>Microsoft Office PowerPoint</Application>
  <PresentationFormat>Widescreen</PresentationFormat>
  <Paragraphs>187</Paragraphs>
  <Slides>22</Slides>
  <Notes>2</Notes>
  <HiddenSlides>0</HiddenSlides>
  <MMClips>0</MMClips>
  <ScaleCrop>false</ScaleCrop>
  <HeadingPairs>
    <vt:vector size="6" baseType="variant">
      <vt:variant>
        <vt:lpstr>Fonts Used</vt:lpstr>
      </vt:variant>
      <vt:variant>
        <vt:i4>13</vt:i4>
      </vt:variant>
      <vt:variant>
        <vt:lpstr>Theme</vt:lpstr>
      </vt:variant>
      <vt:variant>
        <vt:i4>4</vt:i4>
      </vt:variant>
      <vt:variant>
        <vt:lpstr>Slide Titles</vt:lpstr>
      </vt:variant>
      <vt:variant>
        <vt:i4>22</vt:i4>
      </vt:variant>
    </vt:vector>
  </HeadingPairs>
  <TitlesOfParts>
    <vt:vector size="39" baseType="lpstr">
      <vt:lpstr>Aptos</vt:lpstr>
      <vt:lpstr>Aptos Display</vt:lpstr>
      <vt:lpstr>Arial</vt:lpstr>
      <vt:lpstr>Calibri</vt:lpstr>
      <vt:lpstr>Calibri Light</vt:lpstr>
      <vt:lpstr>Lato Light</vt:lpstr>
      <vt:lpstr>Lato Light</vt:lpstr>
      <vt:lpstr>Lato long</vt:lpstr>
      <vt:lpstr>Lato long</vt:lpstr>
      <vt:lpstr>Poppins</vt:lpstr>
      <vt:lpstr>Segoe UI</vt:lpstr>
      <vt:lpstr>Symbol</vt:lpstr>
      <vt:lpstr>Times New Roman</vt:lpstr>
      <vt:lpstr>1_Office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Sudarshan Chakravarthi</dc:creator>
  <cp:lastModifiedBy>Sudarshan Chakravarthi</cp:lastModifiedBy>
  <cp:revision>4</cp:revision>
  <dcterms:created xsi:type="dcterms:W3CDTF">2024-06-27T10:13:57Z</dcterms:created>
  <dcterms:modified xsi:type="dcterms:W3CDTF">2024-06-27T12:51:08Z</dcterms:modified>
</cp:coreProperties>
</file>