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17" r:id="rId2"/>
    <p:sldId id="4085" r:id="rId3"/>
    <p:sldId id="422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42B88C-7FF1-4F65-A592-5C7103BA66EA}" v="7" dt="2023-07-18T12:36:00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12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5342B88C-7FF1-4F65-A592-5C7103BA66EA}"/>
    <pc:docChg chg="custSel addSld delSld modSld">
      <pc:chgData name="Sudarshan Chakravarthi" userId="9632d19e-631d-46a5-9e9a-d9cc496f17d0" providerId="ADAL" clId="{5342B88C-7FF1-4F65-A592-5C7103BA66EA}" dt="2023-07-18T12:36:01.998" v="164" actId="47"/>
      <pc:docMkLst>
        <pc:docMk/>
      </pc:docMkLst>
      <pc:sldChg chg="addSp modSp mod">
        <pc:chgData name="Sudarshan Chakravarthi" userId="9632d19e-631d-46a5-9e9a-d9cc496f17d0" providerId="ADAL" clId="{5342B88C-7FF1-4F65-A592-5C7103BA66EA}" dt="2023-07-18T12:35:36.470" v="141" actId="20577"/>
        <pc:sldMkLst>
          <pc:docMk/>
          <pc:sldMk cId="3701853616" sldId="4085"/>
        </pc:sldMkLst>
        <pc:spChg chg="add mod">
          <ac:chgData name="Sudarshan Chakravarthi" userId="9632d19e-631d-46a5-9e9a-d9cc496f17d0" providerId="ADAL" clId="{5342B88C-7FF1-4F65-A592-5C7103BA66EA}" dt="2023-07-12T13:43:56.928" v="45" actId="1076"/>
          <ac:spMkLst>
            <pc:docMk/>
            <pc:sldMk cId="3701853616" sldId="4085"/>
            <ac:spMk id="3" creationId="{E9FE35A8-C780-E051-0D53-9CA599995743}"/>
          </ac:spMkLst>
        </pc:spChg>
        <pc:spChg chg="mod">
          <ac:chgData name="Sudarshan Chakravarthi" userId="9632d19e-631d-46a5-9e9a-d9cc496f17d0" providerId="ADAL" clId="{5342B88C-7FF1-4F65-A592-5C7103BA66EA}" dt="2023-07-18T12:35:36.470" v="141" actId="20577"/>
          <ac:spMkLst>
            <pc:docMk/>
            <pc:sldMk cId="3701853616" sldId="4085"/>
            <ac:spMk id="4" creationId="{801C7D87-5461-4790-8514-49B0409AEAFA}"/>
          </ac:spMkLst>
        </pc:spChg>
      </pc:sldChg>
      <pc:sldChg chg="addSp delSp modSp add mod">
        <pc:chgData name="Sudarshan Chakravarthi" userId="9632d19e-631d-46a5-9e9a-d9cc496f17d0" providerId="ADAL" clId="{5342B88C-7FF1-4F65-A592-5C7103BA66EA}" dt="2023-07-18T12:35:53.595" v="162" actId="6549"/>
        <pc:sldMkLst>
          <pc:docMk/>
          <pc:sldMk cId="644042422" sldId="4217"/>
        </pc:sldMkLst>
        <pc:spChg chg="mod">
          <ac:chgData name="Sudarshan Chakravarthi" userId="9632d19e-631d-46a5-9e9a-d9cc496f17d0" providerId="ADAL" clId="{5342B88C-7FF1-4F65-A592-5C7103BA66EA}" dt="2023-07-12T14:16:28.834" v="107" actId="404"/>
          <ac:spMkLst>
            <pc:docMk/>
            <pc:sldMk cId="644042422" sldId="4217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5342B88C-7FF1-4F65-A592-5C7103BA66EA}" dt="2023-07-18T12:35:53.595" v="162" actId="6549"/>
          <ac:spMkLst>
            <pc:docMk/>
            <pc:sldMk cId="644042422" sldId="4217"/>
            <ac:spMk id="16" creationId="{F97AD807-AF0B-D4AD-6577-0506C852F90E}"/>
          </ac:spMkLst>
        </pc:spChg>
        <pc:grpChg chg="mod">
          <ac:chgData name="Sudarshan Chakravarthi" userId="9632d19e-631d-46a5-9e9a-d9cc496f17d0" providerId="ADAL" clId="{5342B88C-7FF1-4F65-A592-5C7103BA66EA}" dt="2023-07-12T14:16:05.063" v="102" actId="1076"/>
          <ac:grpSpMkLst>
            <pc:docMk/>
            <pc:sldMk cId="644042422" sldId="4217"/>
            <ac:grpSpMk id="8" creationId="{22B94FB5-ED9A-85E0-9D20-809B8547B1E6}"/>
          </ac:grpSpMkLst>
        </pc:grpChg>
        <pc:picChg chg="add mod">
          <ac:chgData name="Sudarshan Chakravarthi" userId="9632d19e-631d-46a5-9e9a-d9cc496f17d0" providerId="ADAL" clId="{5342B88C-7FF1-4F65-A592-5C7103BA66EA}" dt="2023-07-13T13:16:20.100" v="112" actId="1076"/>
          <ac:picMkLst>
            <pc:docMk/>
            <pc:sldMk cId="644042422" sldId="4217"/>
            <ac:picMk id="2" creationId="{DF63B2E7-84F3-DAFF-7B84-C39831C7D678}"/>
          </ac:picMkLst>
        </pc:picChg>
        <pc:picChg chg="del">
          <ac:chgData name="Sudarshan Chakravarthi" userId="9632d19e-631d-46a5-9e9a-d9cc496f17d0" providerId="ADAL" clId="{5342B88C-7FF1-4F65-A592-5C7103BA66EA}" dt="2023-07-13T13:14:53.338" v="109" actId="478"/>
          <ac:picMkLst>
            <pc:docMk/>
            <pc:sldMk cId="644042422" sldId="4217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5342B88C-7FF1-4F65-A592-5C7103BA66EA}" dt="2023-07-13T13:14:51.156" v="108" actId="478"/>
          <ac:picMkLst>
            <pc:docMk/>
            <pc:sldMk cId="644042422" sldId="4217"/>
            <ac:picMk id="18" creationId="{DC3E9FCF-4837-3669-AB30-510B353DBDF4}"/>
          </ac:picMkLst>
        </pc:picChg>
      </pc:sldChg>
      <pc:sldChg chg="add del">
        <pc:chgData name="Sudarshan Chakravarthi" userId="9632d19e-631d-46a5-9e9a-d9cc496f17d0" providerId="ADAL" clId="{5342B88C-7FF1-4F65-A592-5C7103BA66EA}" dt="2023-07-12T14:16:16.726" v="105" actId="47"/>
        <pc:sldMkLst>
          <pc:docMk/>
          <pc:sldMk cId="3564939720" sldId="4218"/>
        </pc:sldMkLst>
      </pc:sldChg>
      <pc:sldChg chg="modSp add del mod">
        <pc:chgData name="Sudarshan Chakravarthi" userId="9632d19e-631d-46a5-9e9a-d9cc496f17d0" providerId="ADAL" clId="{5342B88C-7FF1-4F65-A592-5C7103BA66EA}" dt="2023-07-13T13:16:27.038" v="114" actId="47"/>
        <pc:sldMkLst>
          <pc:docMk/>
          <pc:sldMk cId="859788795" sldId="4219"/>
        </pc:sldMkLst>
        <pc:spChg chg="mod">
          <ac:chgData name="Sudarshan Chakravarthi" userId="9632d19e-631d-46a5-9e9a-d9cc496f17d0" providerId="ADAL" clId="{5342B88C-7FF1-4F65-A592-5C7103BA66EA}" dt="2023-07-12T14:16:22.846" v="106" actId="404"/>
          <ac:spMkLst>
            <pc:docMk/>
            <pc:sldMk cId="859788795" sldId="4219"/>
            <ac:spMk id="15" creationId="{DFDAF7A2-E5F4-949B-7EB5-E7621AC1BEFA}"/>
          </ac:spMkLst>
        </pc:spChg>
      </pc:sldChg>
      <pc:sldChg chg="add del">
        <pc:chgData name="Sudarshan Chakravarthi" userId="9632d19e-631d-46a5-9e9a-d9cc496f17d0" providerId="ADAL" clId="{5342B88C-7FF1-4F65-A592-5C7103BA66EA}" dt="2023-07-18T12:36:01.998" v="164" actId="47"/>
        <pc:sldMkLst>
          <pc:docMk/>
          <pc:sldMk cId="686685389" sldId="4220"/>
        </pc:sldMkLst>
      </pc:sldChg>
      <pc:sldChg chg="add">
        <pc:chgData name="Sudarshan Chakravarthi" userId="9632d19e-631d-46a5-9e9a-d9cc496f17d0" providerId="ADAL" clId="{5342B88C-7FF1-4F65-A592-5C7103BA66EA}" dt="2023-07-18T12:36:00.022" v="163"/>
        <pc:sldMkLst>
          <pc:docMk/>
          <pc:sldMk cId="74965341" sldId="422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1826-D498-48E5-AA9B-B4EBC0C52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FE3DD-E93F-4D2E-987A-64593EA33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0842C-D550-4498-A4CC-71EF6789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3FAE-29F2-4B7C-BD2E-44618AAB42AE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D9E25-94C3-4FF2-9C18-98F2851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5330-FCDA-4116-9D35-1E83D378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41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A99-E009-4945-B351-03199421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CF56F-F8FE-4BF0-8C96-808155C41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BD1B4-1FC3-409B-8927-C7664621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DD4C-5CF2-4E00-ADE3-BD76004A7614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E86E2-8AE0-4558-9C7F-92601EED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0FFB-AB6C-4009-88C7-BCAD5909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34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CE00F-1BB6-45A0-8A80-54011B372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8400-5A9C-472E-98B6-503B5FE09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2B60D-D55D-4CF6-BA9F-9594896E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A64-7BAE-4108-879C-CB86D1A26F41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3FE3-3E09-47C9-927C-9AE17CFB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06D9-2621-4CBF-A1C2-609D0CB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C3093-5215-4745-8918-148085D92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5212-F30A-4AC4-8EE2-9D9378840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0807-1962-4A71-AD85-E38BA081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D90E-8816-4E4C-8337-84EB2D1C84AA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C719D-F69A-4C6A-AE96-7CA916F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54BB-19C3-4DF3-BBF8-F0AD5786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9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2231-71DD-482F-A320-560670B5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FBA56-15E6-4E8D-A1AD-22B4528E4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3087-8483-4C13-87E6-A22D46E9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81BE-00E8-446E-B488-C1202A93A603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0501-E5E9-41E8-A44E-7E76705E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42938-D099-4B7B-B184-CC6DD9665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0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B620-8115-40FF-BEFE-CBFF235F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127A-4964-4E3D-A3E9-7863DFBC3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A25D7-E04A-48E6-AC95-814B99984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D35AB-A2F4-44D2-869E-8A4C4F4F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70A4-0B9B-4652-9887-5F7CA26DF82F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E1DB-EC16-48CE-BC6B-CDF2823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9554-9227-4544-A2FC-8B74672B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34E9-8C56-46D3-BA0D-FFC5CF53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B4F21-8383-4855-9E71-4EC3A65FC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3466C-D993-4582-868A-5A2449F15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A067E-66AC-4937-BDA8-6B4EB2643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EBB8-B3BB-4749-8D17-B0A46531C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02AAE-BE61-4FFF-940A-DAA134E0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6-2F26-480C-A255-D4EDF6290C52}" type="datetime1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C93EC-3631-4CD8-A4BB-C7316EDD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5701B-90F8-4200-A927-0E52DA36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6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18AA-1011-4C4A-B976-121AE10A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BD369-124A-47C0-ACE5-3B2F7150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0499-DDAB-4E8A-99D8-C93516B60AAE}" type="datetime1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85D96-C2B7-4445-8E29-E6C7EE9B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0F9AC-532B-418F-B395-D5A92E16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44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A6517D-15F4-4E0C-9D1B-4E4B1229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2B4-BC45-4F02-9973-B580E88C5FC2}" type="datetime1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9DAA54-968A-41A4-B72D-6231ECF2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F91E5-785B-45FA-BC79-63C744F7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88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62F8-0E68-4FC0-AF6E-B817529A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18E6-56BB-41E2-BC59-697EDC95E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37A0B-A5C9-4710-874D-8F8EC6419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114A4-9BE5-4E60-9581-BA7DD6C7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FAEC-E894-445A-B669-460D286ED73D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50D87-6BD4-4F07-B2BB-E19858CA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22D3-6E7F-45E6-8BE7-A5C9BE45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3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5CA26-D884-4BAD-A070-BFF3C4A3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09122-6F40-4D2A-B8E1-2578895EA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E97E1-A822-4FAC-BA57-B41BF1799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5EAAC-05AF-479D-95A8-000889B5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92D3-D794-4B34-B6D2-95E2579A96AE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81FF2-4C56-4084-A35C-D6C43DEC4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D1756-EFC5-44B1-A5E8-C8046244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8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3B58B-866D-4682-8065-86792E4E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C0794-91F5-4083-B136-8DC543D3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44BE9-9587-4F0B-961C-B719CC625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0594-6232-4BD2-A19C-52D7565771AB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C730C-230B-4DB9-AF47-7E637BC58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73D1D-4DBA-431C-B9B9-062DA8176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3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735182"/>
            <a:ext cx="5750095" cy="1237188"/>
            <a:chOff x="-20395" y="-638532"/>
            <a:chExt cx="5750095" cy="123718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638532"/>
              <a:ext cx="56892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Channel Distribution 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-20395" y="290879"/>
              <a:ext cx="575009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Evaluation Methods 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3922" y="3833021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F63B2E7-84F3-DAFF-7B84-C39831C7D6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9092" y="2381001"/>
            <a:ext cx="3841135" cy="269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04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1C7D87-5461-4790-8514-49B0409AEAFA}"/>
              </a:ext>
            </a:extLst>
          </p:cNvPr>
          <p:cNvSpPr txBox="1"/>
          <p:nvPr/>
        </p:nvSpPr>
        <p:spPr>
          <a:xfrm>
            <a:off x="-1" y="19076"/>
            <a:ext cx="5129785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Channels of Distribution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 – Channel evaluation methods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9B9EFE-6132-41E7-B60C-284F149A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6A2759-756A-4349-8092-D1FF94BB559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6" name="Picture 45" descr="Logo&#10;&#10;Description automatically generated">
            <a:extLst>
              <a:ext uri="{FF2B5EF4-FFF2-40B4-BE49-F238E27FC236}">
                <a16:creationId xmlns:a16="http://schemas.microsoft.com/office/drawing/2014/main" id="{0EBE27B2-DD40-4D54-802A-B5B6BF9E5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E30863F-868C-94A7-210E-5751316D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4366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635E3C-370B-11B8-4554-D3B1DC6F1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22" y="749563"/>
            <a:ext cx="10302894" cy="56733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9FE35A8-C780-E051-0D53-9CA599995743}"/>
              </a:ext>
            </a:extLst>
          </p:cNvPr>
          <p:cNvSpPr/>
          <p:nvPr/>
        </p:nvSpPr>
        <p:spPr>
          <a:xfrm>
            <a:off x="10759045" y="754083"/>
            <a:ext cx="872836" cy="237507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3004</a:t>
            </a:r>
          </a:p>
        </p:txBody>
      </p:sp>
    </p:spTree>
    <p:extLst>
      <p:ext uri="{BB962C8B-B14F-4D97-AF65-F5344CB8AC3E}">
        <p14:creationId xmlns:p14="http://schemas.microsoft.com/office/powerpoint/2010/main" val="370185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735182"/>
            <a:ext cx="5750095" cy="1237188"/>
            <a:chOff x="-20395" y="-638532"/>
            <a:chExt cx="5750095" cy="123718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638532"/>
              <a:ext cx="56892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Channel Distribution 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-20395" y="290879"/>
              <a:ext cx="575009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Evaluation Methods 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3922" y="3833021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F63B2E7-84F3-DAFF-7B84-C39831C7D6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9092" y="2381001"/>
            <a:ext cx="3841135" cy="269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653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65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Lato Light</vt:lpstr>
      <vt:lpstr>Poppins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Raman</dc:creator>
  <cp:lastModifiedBy>Sudarshan Raman</cp:lastModifiedBy>
  <cp:revision>2</cp:revision>
  <dcterms:created xsi:type="dcterms:W3CDTF">2023-07-07T09:45:17Z</dcterms:created>
  <dcterms:modified xsi:type="dcterms:W3CDTF">2023-07-18T12:36:05Z</dcterms:modified>
</cp:coreProperties>
</file>