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9" r:id="rId4"/>
  </p:sldMasterIdLst>
  <p:sldIdLst>
    <p:sldId id="4415" r:id="rId5"/>
    <p:sldId id="4567" r:id="rId6"/>
    <p:sldId id="4412" r:id="rId7"/>
    <p:sldId id="3965" r:id="rId8"/>
    <p:sldId id="3968" r:id="rId9"/>
    <p:sldId id="4413" r:id="rId10"/>
    <p:sldId id="259" r:id="rId11"/>
    <p:sldId id="4569" r:id="rId12"/>
    <p:sldId id="4568" r:id="rId13"/>
    <p:sldId id="260" r:id="rId14"/>
    <p:sldId id="4570" r:id="rId15"/>
    <p:sldId id="4571" r:id="rId16"/>
    <p:sldId id="4573" r:id="rId17"/>
    <p:sldId id="4574" r:id="rId18"/>
    <p:sldId id="4575" r:id="rId19"/>
    <p:sldId id="4578" r:id="rId20"/>
    <p:sldId id="4577" r:id="rId21"/>
    <p:sldId id="45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689E0-0DE1-49EC-91C5-AE9A2AFDE218}" v="297" dt="2023-07-10T13:07:40.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283689E0-0DE1-49EC-91C5-AE9A2AFDE218}"/>
    <pc:docChg chg="undo custSel addSld delSld modSld sldOrd">
      <pc:chgData name="Sudarshan Chakravarthi" userId="9632d19e-631d-46a5-9e9a-d9cc496f17d0" providerId="ADAL" clId="{283689E0-0DE1-49EC-91C5-AE9A2AFDE218}" dt="2023-07-10T13:07:58.052" v="5462" actId="2711"/>
      <pc:docMkLst>
        <pc:docMk/>
      </pc:docMkLst>
      <pc:sldChg chg="del">
        <pc:chgData name="Sudarshan Chakravarthi" userId="9632d19e-631d-46a5-9e9a-d9cc496f17d0" providerId="ADAL" clId="{283689E0-0DE1-49EC-91C5-AE9A2AFDE218}" dt="2023-05-24T12:32:05.394" v="141" actId="47"/>
        <pc:sldMkLst>
          <pc:docMk/>
          <pc:sldMk cId="2804352025" sldId="256"/>
        </pc:sldMkLst>
      </pc:sldChg>
      <pc:sldChg chg="addSp modSp add del mod">
        <pc:chgData name="Sudarshan Chakravarthi" userId="9632d19e-631d-46a5-9e9a-d9cc496f17d0" providerId="ADAL" clId="{283689E0-0DE1-49EC-91C5-AE9A2AFDE218}" dt="2023-05-24T13:07:45.166" v="432" actId="47"/>
        <pc:sldMkLst>
          <pc:docMk/>
          <pc:sldMk cId="2905612354" sldId="257"/>
        </pc:sldMkLst>
        <pc:spChg chg="add mod">
          <ac:chgData name="Sudarshan Chakravarthi" userId="9632d19e-631d-46a5-9e9a-d9cc496f17d0" providerId="ADAL" clId="{283689E0-0DE1-49EC-91C5-AE9A2AFDE218}" dt="2023-05-24T12:30:07.939" v="15" actId="1076"/>
          <ac:spMkLst>
            <pc:docMk/>
            <pc:sldMk cId="2905612354" sldId="257"/>
            <ac:spMk id="3" creationId="{2205C3DD-4C2B-7444-590E-97B9E574841E}"/>
          </ac:spMkLst>
        </pc:spChg>
      </pc:sldChg>
      <pc:sldChg chg="addSp delSp modSp add del mod setBg">
        <pc:chgData name="Sudarshan Chakravarthi" userId="9632d19e-631d-46a5-9e9a-d9cc496f17d0" providerId="ADAL" clId="{283689E0-0DE1-49EC-91C5-AE9A2AFDE218}" dt="2023-05-24T13:04:12.943" v="363" actId="47"/>
        <pc:sldMkLst>
          <pc:docMk/>
          <pc:sldMk cId="53242636" sldId="258"/>
        </pc:sldMkLst>
        <pc:spChg chg="add mod">
          <ac:chgData name="Sudarshan Chakravarthi" userId="9632d19e-631d-46a5-9e9a-d9cc496f17d0" providerId="ADAL" clId="{283689E0-0DE1-49EC-91C5-AE9A2AFDE218}" dt="2023-05-24T12:39:43.810" v="302" actId="26606"/>
          <ac:spMkLst>
            <pc:docMk/>
            <pc:sldMk cId="53242636" sldId="258"/>
            <ac:spMk id="2" creationId="{D989CA90-BA02-E166-7246-617DF69CD5FE}"/>
          </ac:spMkLst>
        </pc:spChg>
        <pc:spChg chg="add mod ord">
          <ac:chgData name="Sudarshan Chakravarthi" userId="9632d19e-631d-46a5-9e9a-d9cc496f17d0" providerId="ADAL" clId="{283689E0-0DE1-49EC-91C5-AE9A2AFDE218}" dt="2023-05-24T12:39:43.810" v="302" actId="26606"/>
          <ac:spMkLst>
            <pc:docMk/>
            <pc:sldMk cId="53242636" sldId="258"/>
            <ac:spMk id="4" creationId="{7EB9BD69-771C-86EA-2DEC-EE6662ED839B}"/>
          </ac:spMkLst>
        </pc:spChg>
        <pc:spChg chg="add mod ord">
          <ac:chgData name="Sudarshan Chakravarthi" userId="9632d19e-631d-46a5-9e9a-d9cc496f17d0" providerId="ADAL" clId="{283689E0-0DE1-49EC-91C5-AE9A2AFDE218}" dt="2023-05-24T12:39:43.810" v="302" actId="26606"/>
          <ac:spMkLst>
            <pc:docMk/>
            <pc:sldMk cId="53242636" sldId="258"/>
            <ac:spMk id="6" creationId="{8A823B86-6575-1269-B06F-E67AB77EF564}"/>
          </ac:spMkLst>
        </pc:spChg>
        <pc:spChg chg="add del">
          <ac:chgData name="Sudarshan Chakravarthi" userId="9632d19e-631d-46a5-9e9a-d9cc496f17d0" providerId="ADAL" clId="{283689E0-0DE1-49EC-91C5-AE9A2AFDE218}" dt="2023-05-24T12:39:43.810" v="302" actId="26606"/>
          <ac:spMkLst>
            <pc:docMk/>
            <pc:sldMk cId="53242636" sldId="258"/>
            <ac:spMk id="1033" creationId="{79BB35BC-D5C2-4C8B-A22A-A71E6191913B}"/>
          </ac:spMkLst>
        </pc:spChg>
        <pc:picChg chg="add mod ord">
          <ac:chgData name="Sudarshan Chakravarthi" userId="9632d19e-631d-46a5-9e9a-d9cc496f17d0" providerId="ADAL" clId="{283689E0-0DE1-49EC-91C5-AE9A2AFDE218}" dt="2023-05-24T12:39:43.810" v="302" actId="26606"/>
          <ac:picMkLst>
            <pc:docMk/>
            <pc:sldMk cId="53242636" sldId="258"/>
            <ac:picMk id="3" creationId="{85009E27-8236-D963-86D0-4A92137AF7C3}"/>
          </ac:picMkLst>
        </pc:picChg>
        <pc:picChg chg="add del mod">
          <ac:chgData name="Sudarshan Chakravarthi" userId="9632d19e-631d-46a5-9e9a-d9cc496f17d0" providerId="ADAL" clId="{283689E0-0DE1-49EC-91C5-AE9A2AFDE218}" dt="2023-05-24T12:37:56.040" v="294" actId="478"/>
          <ac:picMkLst>
            <pc:docMk/>
            <pc:sldMk cId="53242636" sldId="258"/>
            <ac:picMk id="1026" creationId="{AA8869D4-4393-FEC3-09AA-2CCB76911D63}"/>
          </ac:picMkLst>
        </pc:picChg>
        <pc:picChg chg="add mod">
          <ac:chgData name="Sudarshan Chakravarthi" userId="9632d19e-631d-46a5-9e9a-d9cc496f17d0" providerId="ADAL" clId="{283689E0-0DE1-49EC-91C5-AE9A2AFDE218}" dt="2023-05-24T12:39:46.172" v="303" actId="1076"/>
          <ac:picMkLst>
            <pc:docMk/>
            <pc:sldMk cId="53242636" sldId="258"/>
            <ac:picMk id="1028" creationId="{9BC24490-AC0A-EEEF-EDAF-35BA1F78C04B}"/>
          </ac:picMkLst>
        </pc:picChg>
      </pc:sldChg>
      <pc:sldChg chg="addSp modSp add mod">
        <pc:chgData name="Sudarshan Chakravarthi" userId="9632d19e-631d-46a5-9e9a-d9cc496f17d0" providerId="ADAL" clId="{283689E0-0DE1-49EC-91C5-AE9A2AFDE218}" dt="2023-07-10T13:03:12.800" v="5414" actId="255"/>
        <pc:sldMkLst>
          <pc:docMk/>
          <pc:sldMk cId="1377639243" sldId="259"/>
        </pc:sldMkLst>
        <pc:spChg chg="add mod">
          <ac:chgData name="Sudarshan Chakravarthi" userId="9632d19e-631d-46a5-9e9a-d9cc496f17d0" providerId="ADAL" clId="{283689E0-0DE1-49EC-91C5-AE9A2AFDE218}" dt="2023-07-10T13:03:12.800" v="5414" actId="255"/>
          <ac:spMkLst>
            <pc:docMk/>
            <pc:sldMk cId="1377639243" sldId="259"/>
            <ac:spMk id="3" creationId="{033A83F0-69AD-F8C3-1E7B-64E26F253785}"/>
          </ac:spMkLst>
        </pc:spChg>
        <pc:spChg chg="add mod">
          <ac:chgData name="Sudarshan Chakravarthi" userId="9632d19e-631d-46a5-9e9a-d9cc496f17d0" providerId="ADAL" clId="{283689E0-0DE1-49EC-91C5-AE9A2AFDE218}" dt="2023-05-24T13:05:15.194" v="420" actId="20577"/>
          <ac:spMkLst>
            <pc:docMk/>
            <pc:sldMk cId="1377639243" sldId="259"/>
            <ac:spMk id="5" creationId="{52D6D68F-CD00-2F98-2445-F07A25F53445}"/>
          </ac:spMkLst>
        </pc:spChg>
        <pc:spChg chg="add mod">
          <ac:chgData name="Sudarshan Chakravarthi" userId="9632d19e-631d-46a5-9e9a-d9cc496f17d0" providerId="ADAL" clId="{283689E0-0DE1-49EC-91C5-AE9A2AFDE218}" dt="2023-05-24T13:04:29.978" v="364"/>
          <ac:spMkLst>
            <pc:docMk/>
            <pc:sldMk cId="1377639243" sldId="259"/>
            <ac:spMk id="7" creationId="{DD6FD39E-7049-90C4-F83A-49613E7B6871}"/>
          </ac:spMkLst>
        </pc:spChg>
        <pc:picChg chg="add mod">
          <ac:chgData name="Sudarshan Chakravarthi" userId="9632d19e-631d-46a5-9e9a-d9cc496f17d0" providerId="ADAL" clId="{283689E0-0DE1-49EC-91C5-AE9A2AFDE218}" dt="2023-05-24T13:07:36.104" v="431" actId="1076"/>
          <ac:picMkLst>
            <pc:docMk/>
            <pc:sldMk cId="1377639243" sldId="259"/>
            <ac:picMk id="4" creationId="{99FCC266-97E4-B901-CC34-14FBA97D1C53}"/>
          </ac:picMkLst>
        </pc:picChg>
        <pc:picChg chg="add mod">
          <ac:chgData name="Sudarshan Chakravarthi" userId="9632d19e-631d-46a5-9e9a-d9cc496f17d0" providerId="ADAL" clId="{283689E0-0DE1-49EC-91C5-AE9A2AFDE218}" dt="2023-05-24T13:04:29.978" v="364"/>
          <ac:picMkLst>
            <pc:docMk/>
            <pc:sldMk cId="1377639243" sldId="259"/>
            <ac:picMk id="6" creationId="{F8B46E85-5108-CFE3-45C4-4FC6F8E8BB61}"/>
          </ac:picMkLst>
        </pc:picChg>
        <pc:picChg chg="add mod">
          <ac:chgData name="Sudarshan Chakravarthi" userId="9632d19e-631d-46a5-9e9a-d9cc496f17d0" providerId="ADAL" clId="{283689E0-0DE1-49EC-91C5-AE9A2AFDE218}" dt="2023-05-24T13:07:36.104" v="431" actId="1076"/>
          <ac:picMkLst>
            <pc:docMk/>
            <pc:sldMk cId="1377639243" sldId="259"/>
            <ac:picMk id="2050" creationId="{501A3A62-ED96-79F9-E610-FF1DDFDD47F0}"/>
          </ac:picMkLst>
        </pc:picChg>
        <pc:picChg chg="add mod">
          <ac:chgData name="Sudarshan Chakravarthi" userId="9632d19e-631d-46a5-9e9a-d9cc496f17d0" providerId="ADAL" clId="{283689E0-0DE1-49EC-91C5-AE9A2AFDE218}" dt="2023-05-24T13:07:36.104" v="431" actId="1076"/>
          <ac:picMkLst>
            <pc:docMk/>
            <pc:sldMk cId="1377639243" sldId="259"/>
            <ac:picMk id="2052" creationId="{65CE3E72-51A9-3121-B00E-4E9B97633CA5}"/>
          </ac:picMkLst>
        </pc:picChg>
      </pc:sldChg>
      <pc:sldChg chg="addSp delSp modSp add mod">
        <pc:chgData name="Sudarshan Chakravarthi" userId="9632d19e-631d-46a5-9e9a-d9cc496f17d0" providerId="ADAL" clId="{283689E0-0DE1-49EC-91C5-AE9A2AFDE218}" dt="2023-07-10T13:04:45.829" v="5429" actId="14100"/>
        <pc:sldMkLst>
          <pc:docMk/>
          <pc:sldMk cId="2212863745" sldId="260"/>
        </pc:sldMkLst>
        <pc:spChg chg="add mod">
          <ac:chgData name="Sudarshan Chakravarthi" userId="9632d19e-631d-46a5-9e9a-d9cc496f17d0" providerId="ADAL" clId="{283689E0-0DE1-49EC-91C5-AE9A2AFDE218}" dt="2023-05-25T07:30:07.412" v="2464"/>
          <ac:spMkLst>
            <pc:docMk/>
            <pc:sldMk cId="2212863745" sldId="260"/>
            <ac:spMk id="2" creationId="{9BAB8A33-00B1-2B7C-A580-E77296AE0896}"/>
          </ac:spMkLst>
        </pc:spChg>
        <pc:spChg chg="add mod">
          <ac:chgData name="Sudarshan Chakravarthi" userId="9632d19e-631d-46a5-9e9a-d9cc496f17d0" providerId="ADAL" clId="{283689E0-0DE1-49EC-91C5-AE9A2AFDE218}" dt="2023-05-25T07:30:07.412" v="2464"/>
          <ac:spMkLst>
            <pc:docMk/>
            <pc:sldMk cId="2212863745" sldId="260"/>
            <ac:spMk id="6" creationId="{6CC32BA9-CCA2-E077-BEE3-945FCEBBDFD5}"/>
          </ac:spMkLst>
        </pc:spChg>
        <pc:spChg chg="add mod">
          <ac:chgData name="Sudarshan Chakravarthi" userId="9632d19e-631d-46a5-9e9a-d9cc496f17d0" providerId="ADAL" clId="{283689E0-0DE1-49EC-91C5-AE9A2AFDE218}" dt="2023-07-10T13:04:32.312" v="5425" actId="1076"/>
          <ac:spMkLst>
            <pc:docMk/>
            <pc:sldMk cId="2212863745" sldId="260"/>
            <ac:spMk id="7" creationId="{A08CAAD6-965A-DD33-3088-34E90366C2D2}"/>
          </ac:spMkLst>
        </pc:spChg>
        <pc:spChg chg="add mod">
          <ac:chgData name="Sudarshan Chakravarthi" userId="9632d19e-631d-46a5-9e9a-d9cc496f17d0" providerId="ADAL" clId="{283689E0-0DE1-49EC-91C5-AE9A2AFDE218}" dt="2023-07-10T13:04:45.829" v="5429" actId="14100"/>
          <ac:spMkLst>
            <pc:docMk/>
            <pc:sldMk cId="2212863745" sldId="260"/>
            <ac:spMk id="8" creationId="{3D2F26E6-54EC-614F-20CA-433F81C88265}"/>
          </ac:spMkLst>
        </pc:spChg>
        <pc:graphicFrameChg chg="add mod modGraphic">
          <ac:chgData name="Sudarshan Chakravarthi" userId="9632d19e-631d-46a5-9e9a-d9cc496f17d0" providerId="ADAL" clId="{283689E0-0DE1-49EC-91C5-AE9A2AFDE218}" dt="2023-07-10T13:04:06.402" v="5419" actId="1076"/>
          <ac:graphicFrameMkLst>
            <pc:docMk/>
            <pc:sldMk cId="2212863745" sldId="260"/>
            <ac:graphicFrameMk id="4" creationId="{0E92B67C-2EEB-9B3A-B4B0-BCC874EDBC98}"/>
          </ac:graphicFrameMkLst>
        </pc:graphicFrameChg>
        <pc:picChg chg="add del mod modCrop">
          <ac:chgData name="Sudarshan Chakravarthi" userId="9632d19e-631d-46a5-9e9a-d9cc496f17d0" providerId="ADAL" clId="{283689E0-0DE1-49EC-91C5-AE9A2AFDE218}" dt="2023-05-25T07:29:55.994" v="2463" actId="478"/>
          <ac:picMkLst>
            <pc:docMk/>
            <pc:sldMk cId="2212863745" sldId="260"/>
            <ac:picMk id="3" creationId="{6ADE85EE-94B5-5158-AB37-143BE662D6B8}"/>
          </ac:picMkLst>
        </pc:picChg>
        <pc:picChg chg="add mod">
          <ac:chgData name="Sudarshan Chakravarthi" userId="9632d19e-631d-46a5-9e9a-d9cc496f17d0" providerId="ADAL" clId="{283689E0-0DE1-49EC-91C5-AE9A2AFDE218}" dt="2023-05-25T07:30:07.412" v="2464"/>
          <ac:picMkLst>
            <pc:docMk/>
            <pc:sldMk cId="2212863745" sldId="260"/>
            <ac:picMk id="5" creationId="{D74C3BA5-965F-FE1E-CDE8-E0978A5491C2}"/>
          </ac:picMkLst>
        </pc:picChg>
        <pc:picChg chg="add del mod">
          <ac:chgData name="Sudarshan Chakravarthi" userId="9632d19e-631d-46a5-9e9a-d9cc496f17d0" providerId="ADAL" clId="{283689E0-0DE1-49EC-91C5-AE9A2AFDE218}" dt="2023-05-24T13:41:14.969" v="1885" actId="478"/>
          <ac:picMkLst>
            <pc:docMk/>
            <pc:sldMk cId="2212863745" sldId="260"/>
            <ac:picMk id="5122" creationId="{E7E7D239-A0A9-7146-70B9-EF14B494E988}"/>
          </ac:picMkLst>
        </pc:picChg>
        <pc:picChg chg="add del">
          <ac:chgData name="Sudarshan Chakravarthi" userId="9632d19e-631d-46a5-9e9a-d9cc496f17d0" providerId="ADAL" clId="{283689E0-0DE1-49EC-91C5-AE9A2AFDE218}" dt="2023-05-25T08:54:29.921" v="5037" actId="478"/>
          <ac:picMkLst>
            <pc:docMk/>
            <pc:sldMk cId="2212863745" sldId="260"/>
            <ac:picMk id="6146" creationId="{EED0B2E2-D8E9-CD77-1D16-ECF29EB6911F}"/>
          </ac:picMkLst>
        </pc:picChg>
        <pc:picChg chg="add mod">
          <ac:chgData name="Sudarshan Chakravarthi" userId="9632d19e-631d-46a5-9e9a-d9cc496f17d0" providerId="ADAL" clId="{283689E0-0DE1-49EC-91C5-AE9A2AFDE218}" dt="2023-07-10T13:04:01.658" v="5418" actId="1076"/>
          <ac:picMkLst>
            <pc:docMk/>
            <pc:sldMk cId="2212863745" sldId="260"/>
            <ac:picMk id="6148" creationId="{C36D289B-530A-DEE6-5A26-5639FF65F53B}"/>
          </ac:picMkLst>
        </pc:picChg>
      </pc:sldChg>
      <pc:sldChg chg="add del">
        <pc:chgData name="Sudarshan Chakravarthi" userId="9632d19e-631d-46a5-9e9a-d9cc496f17d0" providerId="ADAL" clId="{283689E0-0DE1-49EC-91C5-AE9A2AFDE218}" dt="2023-05-24T12:30:53.007" v="18"/>
        <pc:sldMkLst>
          <pc:docMk/>
          <pc:sldMk cId="3097043110" sldId="3965"/>
        </pc:sldMkLst>
      </pc:sldChg>
      <pc:sldChg chg="modSp add del mod">
        <pc:chgData name="Sudarshan Chakravarthi" userId="9632d19e-631d-46a5-9e9a-d9cc496f17d0" providerId="ADAL" clId="{283689E0-0DE1-49EC-91C5-AE9A2AFDE218}" dt="2023-05-25T09:24:09.670" v="5299" actId="207"/>
        <pc:sldMkLst>
          <pc:docMk/>
          <pc:sldMk cId="4149201057" sldId="3968"/>
        </pc:sldMkLst>
        <pc:spChg chg="mod">
          <ac:chgData name="Sudarshan Chakravarthi" userId="9632d19e-631d-46a5-9e9a-d9cc496f17d0" providerId="ADAL" clId="{283689E0-0DE1-49EC-91C5-AE9A2AFDE218}" dt="2023-05-25T09:24:09.670" v="5299" actId="207"/>
          <ac:spMkLst>
            <pc:docMk/>
            <pc:sldMk cId="4149201057" sldId="3968"/>
            <ac:spMk id="90" creationId="{A36D8FB7-D191-5C19-D54D-737D65DC34A1}"/>
          </ac:spMkLst>
        </pc:spChg>
      </pc:sldChg>
      <pc:sldChg chg="add del">
        <pc:chgData name="Sudarshan Chakravarthi" userId="9632d19e-631d-46a5-9e9a-d9cc496f17d0" providerId="ADAL" clId="{283689E0-0DE1-49EC-91C5-AE9A2AFDE218}" dt="2023-05-24T12:30:53.007" v="18"/>
        <pc:sldMkLst>
          <pc:docMk/>
          <pc:sldMk cId="2434400758" sldId="4412"/>
        </pc:sldMkLst>
      </pc:sldChg>
      <pc:sldChg chg="modSp add mod">
        <pc:chgData name="Sudarshan Chakravarthi" userId="9632d19e-631d-46a5-9e9a-d9cc496f17d0" providerId="ADAL" clId="{283689E0-0DE1-49EC-91C5-AE9A2AFDE218}" dt="2023-05-25T09:05:52.121" v="5263" actId="20577"/>
        <pc:sldMkLst>
          <pc:docMk/>
          <pc:sldMk cId="1325289008" sldId="4413"/>
        </pc:sldMkLst>
        <pc:spChg chg="mod">
          <ac:chgData name="Sudarshan Chakravarthi" userId="9632d19e-631d-46a5-9e9a-d9cc496f17d0" providerId="ADAL" clId="{283689E0-0DE1-49EC-91C5-AE9A2AFDE218}" dt="2023-05-25T09:05:52.121" v="5263" actId="20577"/>
          <ac:spMkLst>
            <pc:docMk/>
            <pc:sldMk cId="1325289008" sldId="4413"/>
            <ac:spMk id="3" creationId="{4E887EAC-FFF6-11BF-8484-933BD55A1C57}"/>
          </ac:spMkLst>
        </pc:spChg>
        <pc:spChg chg="mod">
          <ac:chgData name="Sudarshan Chakravarthi" userId="9632d19e-631d-46a5-9e9a-d9cc496f17d0" providerId="ADAL" clId="{283689E0-0DE1-49EC-91C5-AE9A2AFDE218}" dt="2023-05-25T09:05:00.301" v="5107" actId="20577"/>
          <ac:spMkLst>
            <pc:docMk/>
            <pc:sldMk cId="1325289008" sldId="4413"/>
            <ac:spMk id="4" creationId="{481FD86E-F5FE-65E1-3BC6-80089575C72D}"/>
          </ac:spMkLst>
        </pc:spChg>
      </pc:sldChg>
      <pc:sldChg chg="addSp delSp modSp add del mod">
        <pc:chgData name="Sudarshan Chakravarthi" userId="9632d19e-631d-46a5-9e9a-d9cc496f17d0" providerId="ADAL" clId="{283689E0-0DE1-49EC-91C5-AE9A2AFDE218}" dt="2023-05-25T13:01:44.133" v="5325" actId="1076"/>
        <pc:sldMkLst>
          <pc:docMk/>
          <pc:sldMk cId="3795399627" sldId="4415"/>
        </pc:sldMkLst>
        <pc:spChg chg="mod">
          <ac:chgData name="Sudarshan Chakravarthi" userId="9632d19e-631d-46a5-9e9a-d9cc496f17d0" providerId="ADAL" clId="{283689E0-0DE1-49EC-91C5-AE9A2AFDE218}" dt="2023-05-24T12:31:15.603" v="65" actId="1076"/>
          <ac:spMkLst>
            <pc:docMk/>
            <pc:sldMk cId="3795399627" sldId="4415"/>
            <ac:spMk id="15" creationId="{50709A3E-8602-46AD-B797-5EAFDCDBDC85}"/>
          </ac:spMkLst>
        </pc:spChg>
        <pc:spChg chg="mod">
          <ac:chgData name="Sudarshan Chakravarthi" userId="9632d19e-631d-46a5-9e9a-d9cc496f17d0" providerId="ADAL" clId="{283689E0-0DE1-49EC-91C5-AE9A2AFDE218}" dt="2023-05-24T12:31:57.133" v="138" actId="6549"/>
          <ac:spMkLst>
            <pc:docMk/>
            <pc:sldMk cId="3795399627" sldId="4415"/>
            <ac:spMk id="17" creationId="{5E97F481-60A8-4455-BC7E-3C6E20C88789}"/>
          </ac:spMkLst>
        </pc:spChg>
        <pc:picChg chg="del mod">
          <ac:chgData name="Sudarshan Chakravarthi" userId="9632d19e-631d-46a5-9e9a-d9cc496f17d0" providerId="ADAL" clId="{283689E0-0DE1-49EC-91C5-AE9A2AFDE218}" dt="2023-05-24T12:32:02.439" v="140" actId="478"/>
          <ac:picMkLst>
            <pc:docMk/>
            <pc:sldMk cId="3795399627" sldId="4415"/>
            <ac:picMk id="3" creationId="{252BD282-A7E9-49E5-848A-F5AAE93D4F21}"/>
          </ac:picMkLst>
        </pc:picChg>
        <pc:picChg chg="add mod">
          <ac:chgData name="Sudarshan Chakravarthi" userId="9632d19e-631d-46a5-9e9a-d9cc496f17d0" providerId="ADAL" clId="{283689E0-0DE1-49EC-91C5-AE9A2AFDE218}" dt="2023-05-25T13:01:39.323" v="5321" actId="1076"/>
          <ac:picMkLst>
            <pc:docMk/>
            <pc:sldMk cId="3795399627" sldId="4415"/>
            <ac:picMk id="3" creationId="{D24874B1-D202-AED3-F5A5-90756CF6B109}"/>
          </ac:picMkLst>
        </pc:picChg>
        <pc:picChg chg="add mod">
          <ac:chgData name="Sudarshan Chakravarthi" userId="9632d19e-631d-46a5-9e9a-d9cc496f17d0" providerId="ADAL" clId="{283689E0-0DE1-49EC-91C5-AE9A2AFDE218}" dt="2023-05-25T13:01:14.247" v="5313" actId="1076"/>
          <ac:picMkLst>
            <pc:docMk/>
            <pc:sldMk cId="3795399627" sldId="4415"/>
            <ac:picMk id="9" creationId="{822A192E-F615-5082-A241-9DEE0CCE6318}"/>
          </ac:picMkLst>
        </pc:picChg>
        <pc:picChg chg="add mod">
          <ac:chgData name="Sudarshan Chakravarthi" userId="9632d19e-631d-46a5-9e9a-d9cc496f17d0" providerId="ADAL" clId="{283689E0-0DE1-49EC-91C5-AE9A2AFDE218}" dt="2023-05-25T13:01:40.805" v="5322" actId="1076"/>
          <ac:picMkLst>
            <pc:docMk/>
            <pc:sldMk cId="3795399627" sldId="4415"/>
            <ac:picMk id="10" creationId="{C602E278-21E1-E00C-6ACC-4EC73868EBD1}"/>
          </ac:picMkLst>
        </pc:picChg>
        <pc:picChg chg="add mod">
          <ac:chgData name="Sudarshan Chakravarthi" userId="9632d19e-631d-46a5-9e9a-d9cc496f17d0" providerId="ADAL" clId="{283689E0-0DE1-49EC-91C5-AE9A2AFDE218}" dt="2023-05-25T13:01:44.133" v="5325" actId="1076"/>
          <ac:picMkLst>
            <pc:docMk/>
            <pc:sldMk cId="3795399627" sldId="4415"/>
            <ac:picMk id="11" creationId="{9EBB6E50-2329-0D31-36F4-82579F01A810}"/>
          </ac:picMkLst>
        </pc:picChg>
      </pc:sldChg>
      <pc:sldChg chg="add del">
        <pc:chgData name="Sudarshan Chakravarthi" userId="9632d19e-631d-46a5-9e9a-d9cc496f17d0" providerId="ADAL" clId="{283689E0-0DE1-49EC-91C5-AE9A2AFDE218}" dt="2023-05-24T12:30:53.007" v="18"/>
        <pc:sldMkLst>
          <pc:docMk/>
          <pc:sldMk cId="3891827800" sldId="4567"/>
        </pc:sldMkLst>
      </pc:sldChg>
      <pc:sldChg chg="addSp delSp modSp add mod">
        <pc:chgData name="Sudarshan Chakravarthi" userId="9632d19e-631d-46a5-9e9a-d9cc496f17d0" providerId="ADAL" clId="{283689E0-0DE1-49EC-91C5-AE9A2AFDE218}" dt="2023-07-10T13:03:55.693" v="5417" actId="1076"/>
        <pc:sldMkLst>
          <pc:docMk/>
          <pc:sldMk cId="4281155837" sldId="4568"/>
        </pc:sldMkLst>
        <pc:spChg chg="del">
          <ac:chgData name="Sudarshan Chakravarthi" userId="9632d19e-631d-46a5-9e9a-d9cc496f17d0" providerId="ADAL" clId="{283689E0-0DE1-49EC-91C5-AE9A2AFDE218}" dt="2023-05-24T13:09:03.845" v="455" actId="478"/>
          <ac:spMkLst>
            <pc:docMk/>
            <pc:sldMk cId="4281155837" sldId="4568"/>
            <ac:spMk id="3" creationId="{033A83F0-69AD-F8C3-1E7B-64E26F253785}"/>
          </ac:spMkLst>
        </pc:spChg>
        <pc:spChg chg="mod">
          <ac:chgData name="Sudarshan Chakravarthi" userId="9632d19e-631d-46a5-9e9a-d9cc496f17d0" providerId="ADAL" clId="{283689E0-0DE1-49EC-91C5-AE9A2AFDE218}" dt="2023-05-24T13:08:58.377" v="454" actId="6549"/>
          <ac:spMkLst>
            <pc:docMk/>
            <pc:sldMk cId="4281155837" sldId="4568"/>
            <ac:spMk id="5" creationId="{52D6D68F-CD00-2F98-2445-F07A25F53445}"/>
          </ac:spMkLst>
        </pc:spChg>
        <pc:spChg chg="add mod">
          <ac:chgData name="Sudarshan Chakravarthi" userId="9632d19e-631d-46a5-9e9a-d9cc496f17d0" providerId="ADAL" clId="{283689E0-0DE1-49EC-91C5-AE9A2AFDE218}" dt="2023-07-10T13:03:55.693" v="5417" actId="1076"/>
          <ac:spMkLst>
            <pc:docMk/>
            <pc:sldMk cId="4281155837" sldId="4568"/>
            <ac:spMk id="8" creationId="{E3B95D3A-6D06-FBAC-A4D7-9087C8D7000D}"/>
          </ac:spMkLst>
        </pc:spChg>
        <pc:spChg chg="add mod">
          <ac:chgData name="Sudarshan Chakravarthi" userId="9632d19e-631d-46a5-9e9a-d9cc496f17d0" providerId="ADAL" clId="{283689E0-0DE1-49EC-91C5-AE9A2AFDE218}" dt="2023-05-25T09:02:44.252" v="5076" actId="1076"/>
          <ac:spMkLst>
            <pc:docMk/>
            <pc:sldMk cId="4281155837" sldId="4568"/>
            <ac:spMk id="9" creationId="{CFB96D69-AAA8-1A48-B93A-19AC9F9B2885}"/>
          </ac:spMkLst>
        </pc:spChg>
        <pc:spChg chg="add mod">
          <ac:chgData name="Sudarshan Chakravarthi" userId="9632d19e-631d-46a5-9e9a-d9cc496f17d0" providerId="ADAL" clId="{283689E0-0DE1-49EC-91C5-AE9A2AFDE218}" dt="2023-05-25T09:03:54.095" v="5095" actId="688"/>
          <ac:spMkLst>
            <pc:docMk/>
            <pc:sldMk cId="4281155837" sldId="4568"/>
            <ac:spMk id="10" creationId="{A7250FC2-AC12-0524-FE20-F34A2F7DAB47}"/>
          </ac:spMkLst>
        </pc:spChg>
        <pc:spChg chg="add mod">
          <ac:chgData name="Sudarshan Chakravarthi" userId="9632d19e-631d-46a5-9e9a-d9cc496f17d0" providerId="ADAL" clId="{283689E0-0DE1-49EC-91C5-AE9A2AFDE218}" dt="2023-05-25T09:03:58.833" v="5096" actId="1076"/>
          <ac:spMkLst>
            <pc:docMk/>
            <pc:sldMk cId="4281155837" sldId="4568"/>
            <ac:spMk id="11" creationId="{7366B0F7-A040-3A63-84FB-F58164689FF1}"/>
          </ac:spMkLst>
        </pc:spChg>
        <pc:picChg chg="add mod">
          <ac:chgData name="Sudarshan Chakravarthi" userId="9632d19e-631d-46a5-9e9a-d9cc496f17d0" providerId="ADAL" clId="{283689E0-0DE1-49EC-91C5-AE9A2AFDE218}" dt="2023-05-25T09:01:31.458" v="5046" actId="1076"/>
          <ac:picMkLst>
            <pc:docMk/>
            <pc:sldMk cId="4281155837" sldId="4568"/>
            <ac:picMk id="2" creationId="{5CA88019-67F6-80E2-A330-82A3B2049507}"/>
          </ac:picMkLst>
        </pc:picChg>
        <pc:picChg chg="del">
          <ac:chgData name="Sudarshan Chakravarthi" userId="9632d19e-631d-46a5-9e9a-d9cc496f17d0" providerId="ADAL" clId="{283689E0-0DE1-49EC-91C5-AE9A2AFDE218}" dt="2023-05-24T13:09:05.283" v="456" actId="478"/>
          <ac:picMkLst>
            <pc:docMk/>
            <pc:sldMk cId="4281155837" sldId="4568"/>
            <ac:picMk id="4" creationId="{99FCC266-97E4-B901-CC34-14FBA97D1C53}"/>
          </ac:picMkLst>
        </pc:picChg>
        <pc:picChg chg="del mod">
          <ac:chgData name="Sudarshan Chakravarthi" userId="9632d19e-631d-46a5-9e9a-d9cc496f17d0" providerId="ADAL" clId="{283689E0-0DE1-49EC-91C5-AE9A2AFDE218}" dt="2023-05-24T13:09:06.700" v="459" actId="478"/>
          <ac:picMkLst>
            <pc:docMk/>
            <pc:sldMk cId="4281155837" sldId="4568"/>
            <ac:picMk id="2050" creationId="{501A3A62-ED96-79F9-E610-FF1DDFDD47F0}"/>
          </ac:picMkLst>
        </pc:picChg>
        <pc:picChg chg="del">
          <ac:chgData name="Sudarshan Chakravarthi" userId="9632d19e-631d-46a5-9e9a-d9cc496f17d0" providerId="ADAL" clId="{283689E0-0DE1-49EC-91C5-AE9A2AFDE218}" dt="2023-05-24T13:09:06.070" v="457" actId="478"/>
          <ac:picMkLst>
            <pc:docMk/>
            <pc:sldMk cId="4281155837" sldId="4568"/>
            <ac:picMk id="2052" creationId="{65CE3E72-51A9-3121-B00E-4E9B97633CA5}"/>
          </ac:picMkLst>
        </pc:picChg>
        <pc:picChg chg="add mod">
          <ac:chgData name="Sudarshan Chakravarthi" userId="9632d19e-631d-46a5-9e9a-d9cc496f17d0" providerId="ADAL" clId="{283689E0-0DE1-49EC-91C5-AE9A2AFDE218}" dt="2023-05-25T09:03:47.779" v="5093" actId="1076"/>
          <ac:picMkLst>
            <pc:docMk/>
            <pc:sldMk cId="4281155837" sldId="4568"/>
            <ac:picMk id="7170" creationId="{0A2EE406-DB59-7811-84C6-FF18D718862C}"/>
          </ac:picMkLst>
        </pc:picChg>
        <pc:cxnChg chg="add del">
          <ac:chgData name="Sudarshan Chakravarthi" userId="9632d19e-631d-46a5-9e9a-d9cc496f17d0" providerId="ADAL" clId="{283689E0-0DE1-49EC-91C5-AE9A2AFDE218}" dt="2023-05-25T09:02:11.032" v="5051" actId="478"/>
          <ac:cxnSpMkLst>
            <pc:docMk/>
            <pc:sldMk cId="4281155837" sldId="4568"/>
            <ac:cxnSpMk id="4" creationId="{E9BB4134-F329-7CBF-28D9-7E9FB1C47DA5}"/>
          </ac:cxnSpMkLst>
        </pc:cxnChg>
      </pc:sldChg>
      <pc:sldChg chg="addSp delSp modSp new mod">
        <pc:chgData name="Sudarshan Chakravarthi" userId="9632d19e-631d-46a5-9e9a-d9cc496f17d0" providerId="ADAL" clId="{283689E0-0DE1-49EC-91C5-AE9A2AFDE218}" dt="2023-05-24T13:38:51.836" v="1878" actId="20577"/>
        <pc:sldMkLst>
          <pc:docMk/>
          <pc:sldMk cId="2113424377" sldId="4569"/>
        </pc:sldMkLst>
        <pc:spChg chg="add mod">
          <ac:chgData name="Sudarshan Chakravarthi" userId="9632d19e-631d-46a5-9e9a-d9cc496f17d0" providerId="ADAL" clId="{283689E0-0DE1-49EC-91C5-AE9A2AFDE218}" dt="2023-05-24T13:29:10.176" v="924" actId="6549"/>
          <ac:spMkLst>
            <pc:docMk/>
            <pc:sldMk cId="2113424377" sldId="4569"/>
            <ac:spMk id="3" creationId="{2D79650A-5F5B-8EB4-B635-CED8DFF198F5}"/>
          </ac:spMkLst>
        </pc:spChg>
        <pc:spChg chg="add mod">
          <ac:chgData name="Sudarshan Chakravarthi" userId="9632d19e-631d-46a5-9e9a-d9cc496f17d0" providerId="ADAL" clId="{283689E0-0DE1-49EC-91C5-AE9A2AFDE218}" dt="2023-05-24T13:29:00.017" v="909"/>
          <ac:spMkLst>
            <pc:docMk/>
            <pc:sldMk cId="2113424377" sldId="4569"/>
            <ac:spMk id="5" creationId="{CCF04B8D-EDBF-C5F9-ADD4-733551ADDEFC}"/>
          </ac:spMkLst>
        </pc:spChg>
        <pc:spChg chg="add mod">
          <ac:chgData name="Sudarshan Chakravarthi" userId="9632d19e-631d-46a5-9e9a-d9cc496f17d0" providerId="ADAL" clId="{283689E0-0DE1-49EC-91C5-AE9A2AFDE218}" dt="2023-05-24T13:38:51.836" v="1878" actId="20577"/>
          <ac:spMkLst>
            <pc:docMk/>
            <pc:sldMk cId="2113424377" sldId="4569"/>
            <ac:spMk id="6" creationId="{430C2DB4-35A3-1A8F-737F-BBF4CBA25BE9}"/>
          </ac:spMkLst>
        </pc:spChg>
        <pc:graphicFrameChg chg="add mod modGraphic">
          <ac:chgData name="Sudarshan Chakravarthi" userId="9632d19e-631d-46a5-9e9a-d9cc496f17d0" providerId="ADAL" clId="{283689E0-0DE1-49EC-91C5-AE9A2AFDE218}" dt="2023-05-24T13:36:19.501" v="1557" actId="6549"/>
          <ac:graphicFrameMkLst>
            <pc:docMk/>
            <pc:sldMk cId="2113424377" sldId="4569"/>
            <ac:graphicFrameMk id="2" creationId="{22B69181-77D3-1D04-0ECA-327DF4420E13}"/>
          </ac:graphicFrameMkLst>
        </pc:graphicFrameChg>
        <pc:picChg chg="add mod">
          <ac:chgData name="Sudarshan Chakravarthi" userId="9632d19e-631d-46a5-9e9a-d9cc496f17d0" providerId="ADAL" clId="{283689E0-0DE1-49EC-91C5-AE9A2AFDE218}" dt="2023-05-24T13:29:00.017" v="909"/>
          <ac:picMkLst>
            <pc:docMk/>
            <pc:sldMk cId="2113424377" sldId="4569"/>
            <ac:picMk id="4" creationId="{A19AC4E9-9328-9D7B-DA0D-5DCC47C6FCE6}"/>
          </ac:picMkLst>
        </pc:picChg>
        <pc:picChg chg="add del mod">
          <ac:chgData name="Sudarshan Chakravarthi" userId="9632d19e-631d-46a5-9e9a-d9cc496f17d0" providerId="ADAL" clId="{283689E0-0DE1-49EC-91C5-AE9A2AFDE218}" dt="2023-05-24T13:29:14.197" v="925" actId="478"/>
          <ac:picMkLst>
            <pc:docMk/>
            <pc:sldMk cId="2113424377" sldId="4569"/>
            <ac:picMk id="3074" creationId="{4CA64E36-3B44-0BD8-3B80-4EAE0ABB4429}"/>
          </ac:picMkLst>
        </pc:picChg>
      </pc:sldChg>
      <pc:sldChg chg="addSp modSp add mod">
        <pc:chgData name="Sudarshan Chakravarthi" userId="9632d19e-631d-46a5-9e9a-d9cc496f17d0" providerId="ADAL" clId="{283689E0-0DE1-49EC-91C5-AE9A2AFDE218}" dt="2023-07-10T13:05:59.085" v="5437" actId="1076"/>
        <pc:sldMkLst>
          <pc:docMk/>
          <pc:sldMk cId="735103368" sldId="4570"/>
        </pc:sldMkLst>
        <pc:spChg chg="mod">
          <ac:chgData name="Sudarshan Chakravarthi" userId="9632d19e-631d-46a5-9e9a-d9cc496f17d0" providerId="ADAL" clId="{283689E0-0DE1-49EC-91C5-AE9A2AFDE218}" dt="2023-05-25T08:10:13.748" v="3581" actId="1076"/>
          <ac:spMkLst>
            <pc:docMk/>
            <pc:sldMk cId="735103368" sldId="4570"/>
            <ac:spMk id="2" creationId="{9BAB8A33-00B1-2B7C-A580-E77296AE0896}"/>
          </ac:spMkLst>
        </pc:spChg>
        <pc:spChg chg="add mod">
          <ac:chgData name="Sudarshan Chakravarthi" userId="9632d19e-631d-46a5-9e9a-d9cc496f17d0" providerId="ADAL" clId="{283689E0-0DE1-49EC-91C5-AE9A2AFDE218}" dt="2023-07-10T13:05:53.542" v="5435" actId="1076"/>
          <ac:spMkLst>
            <pc:docMk/>
            <pc:sldMk cId="735103368" sldId="4570"/>
            <ac:spMk id="3" creationId="{267DF315-9A00-E320-D466-F55E0705427B}"/>
          </ac:spMkLst>
        </pc:spChg>
        <pc:spChg chg="mod">
          <ac:chgData name="Sudarshan Chakravarthi" userId="9632d19e-631d-46a5-9e9a-d9cc496f17d0" providerId="ADAL" clId="{283689E0-0DE1-49EC-91C5-AE9A2AFDE218}" dt="2023-05-25T08:10:13.748" v="3581" actId="1076"/>
          <ac:spMkLst>
            <pc:docMk/>
            <pc:sldMk cId="735103368" sldId="4570"/>
            <ac:spMk id="6" creationId="{6CC32BA9-CCA2-E077-BEE3-945FCEBBDFD5}"/>
          </ac:spMkLst>
        </pc:spChg>
        <pc:spChg chg="add mod">
          <ac:chgData name="Sudarshan Chakravarthi" userId="9632d19e-631d-46a5-9e9a-d9cc496f17d0" providerId="ADAL" clId="{283689E0-0DE1-49EC-91C5-AE9A2AFDE218}" dt="2023-07-10T13:05:59.085" v="5437" actId="1076"/>
          <ac:spMkLst>
            <pc:docMk/>
            <pc:sldMk cId="735103368" sldId="4570"/>
            <ac:spMk id="7" creationId="{0A5F8AD4-E36D-5BB6-2AA6-86282641BBE4}"/>
          </ac:spMkLst>
        </pc:spChg>
        <pc:graphicFrameChg chg="mod modGraphic">
          <ac:chgData name="Sudarshan Chakravarthi" userId="9632d19e-631d-46a5-9e9a-d9cc496f17d0" providerId="ADAL" clId="{283689E0-0DE1-49EC-91C5-AE9A2AFDE218}" dt="2023-07-10T13:05:49.706" v="5434" actId="1076"/>
          <ac:graphicFrameMkLst>
            <pc:docMk/>
            <pc:sldMk cId="735103368" sldId="4570"/>
            <ac:graphicFrameMk id="4" creationId="{0E92B67C-2EEB-9B3A-B4B0-BCC874EDBC98}"/>
          </ac:graphicFrameMkLst>
        </pc:graphicFrameChg>
        <pc:picChg chg="add mod">
          <ac:chgData name="Sudarshan Chakravarthi" userId="9632d19e-631d-46a5-9e9a-d9cc496f17d0" providerId="ADAL" clId="{283689E0-0DE1-49EC-91C5-AE9A2AFDE218}" dt="2023-07-10T13:05:18.764" v="5430" actId="1076"/>
          <ac:picMkLst>
            <pc:docMk/>
            <pc:sldMk cId="735103368" sldId="4570"/>
            <ac:picMk id="5122" creationId="{1D2873DD-5F44-863E-10C3-165B82E051B3}"/>
          </ac:picMkLst>
        </pc:picChg>
      </pc:sldChg>
      <pc:sldChg chg="addSp delSp modSp new mod">
        <pc:chgData name="Sudarshan Chakravarthi" userId="9632d19e-631d-46a5-9e9a-d9cc496f17d0" providerId="ADAL" clId="{283689E0-0DE1-49EC-91C5-AE9A2AFDE218}" dt="2023-07-10T13:06:16.747" v="5440" actId="14100"/>
        <pc:sldMkLst>
          <pc:docMk/>
          <pc:sldMk cId="612758478" sldId="4571"/>
        </pc:sldMkLst>
        <pc:spChg chg="add del mod">
          <ac:chgData name="Sudarshan Chakravarthi" userId="9632d19e-631d-46a5-9e9a-d9cc496f17d0" providerId="ADAL" clId="{283689E0-0DE1-49EC-91C5-AE9A2AFDE218}" dt="2023-05-25T08:09:15.108" v="3562" actId="478"/>
          <ac:spMkLst>
            <pc:docMk/>
            <pc:sldMk cId="612758478" sldId="4571"/>
            <ac:spMk id="3" creationId="{5D24327D-770D-DD98-755E-256A3CD3274D}"/>
          </ac:spMkLst>
        </pc:spChg>
        <pc:spChg chg="add mod">
          <ac:chgData name="Sudarshan Chakravarthi" userId="9632d19e-631d-46a5-9e9a-d9cc496f17d0" providerId="ADAL" clId="{283689E0-0DE1-49EC-91C5-AE9A2AFDE218}" dt="2023-05-25T08:10:28.156" v="3595" actId="6549"/>
          <ac:spMkLst>
            <pc:docMk/>
            <pc:sldMk cId="612758478" sldId="4571"/>
            <ac:spMk id="4" creationId="{36ABE34F-08F1-4C49-667B-5F0F7D89203C}"/>
          </ac:spMkLst>
        </pc:spChg>
        <pc:spChg chg="add mod">
          <ac:chgData name="Sudarshan Chakravarthi" userId="9632d19e-631d-46a5-9e9a-d9cc496f17d0" providerId="ADAL" clId="{283689E0-0DE1-49EC-91C5-AE9A2AFDE218}" dt="2023-05-25T08:10:18.150" v="3582"/>
          <ac:spMkLst>
            <pc:docMk/>
            <pc:sldMk cId="612758478" sldId="4571"/>
            <ac:spMk id="6" creationId="{FD1A960B-FD85-8A1B-FAE0-095ADA736357}"/>
          </ac:spMkLst>
        </pc:spChg>
        <pc:spChg chg="add mod">
          <ac:chgData name="Sudarshan Chakravarthi" userId="9632d19e-631d-46a5-9e9a-d9cc496f17d0" providerId="ADAL" clId="{283689E0-0DE1-49EC-91C5-AE9A2AFDE218}" dt="2023-07-10T13:06:16.747" v="5440" actId="14100"/>
          <ac:spMkLst>
            <pc:docMk/>
            <pc:sldMk cId="612758478" sldId="4571"/>
            <ac:spMk id="8" creationId="{DF8943C0-6FD1-F749-E2BD-75B14FAD1705}"/>
          </ac:spMkLst>
        </pc:spChg>
        <pc:graphicFrameChg chg="add del mod modGraphic">
          <ac:chgData name="Sudarshan Chakravarthi" userId="9632d19e-631d-46a5-9e9a-d9cc496f17d0" providerId="ADAL" clId="{283689E0-0DE1-49EC-91C5-AE9A2AFDE218}" dt="2023-05-25T08:22:45.802" v="3918" actId="122"/>
          <ac:graphicFrameMkLst>
            <pc:docMk/>
            <pc:sldMk cId="612758478" sldId="4571"/>
            <ac:graphicFrameMk id="2" creationId="{50C06875-7C7B-3B47-8AC5-BDA5C60BB951}"/>
          </ac:graphicFrameMkLst>
        </pc:graphicFrameChg>
        <pc:graphicFrameChg chg="add mod modGraphic">
          <ac:chgData name="Sudarshan Chakravarthi" userId="9632d19e-631d-46a5-9e9a-d9cc496f17d0" providerId="ADAL" clId="{283689E0-0DE1-49EC-91C5-AE9A2AFDE218}" dt="2023-05-25T13:13:34.996" v="5404"/>
          <ac:graphicFrameMkLst>
            <pc:docMk/>
            <pc:sldMk cId="612758478" sldId="4571"/>
            <ac:graphicFrameMk id="7" creationId="{64D2B64C-37E2-5C25-B967-945B6AADDE78}"/>
          </ac:graphicFrameMkLst>
        </pc:graphicFrameChg>
        <pc:picChg chg="add mod">
          <ac:chgData name="Sudarshan Chakravarthi" userId="9632d19e-631d-46a5-9e9a-d9cc496f17d0" providerId="ADAL" clId="{283689E0-0DE1-49EC-91C5-AE9A2AFDE218}" dt="2023-05-25T08:10:18.150" v="3582"/>
          <ac:picMkLst>
            <pc:docMk/>
            <pc:sldMk cId="612758478" sldId="4571"/>
            <ac:picMk id="5" creationId="{4B7985E8-113F-BF05-940B-F5537D39B77D}"/>
          </ac:picMkLst>
        </pc:picChg>
        <pc:picChg chg="add mod">
          <ac:chgData name="Sudarshan Chakravarthi" userId="9632d19e-631d-46a5-9e9a-d9cc496f17d0" providerId="ADAL" clId="{283689E0-0DE1-49EC-91C5-AE9A2AFDE218}" dt="2023-07-10T13:06:09.079" v="5438" actId="1076"/>
          <ac:picMkLst>
            <pc:docMk/>
            <pc:sldMk cId="612758478" sldId="4571"/>
            <ac:picMk id="4098" creationId="{543732BD-238C-32F4-54A5-5025572ED123}"/>
          </ac:picMkLst>
        </pc:picChg>
      </pc:sldChg>
      <pc:sldChg chg="addSp modSp new del">
        <pc:chgData name="Sudarshan Chakravarthi" userId="9632d19e-631d-46a5-9e9a-d9cc496f17d0" providerId="ADAL" clId="{283689E0-0DE1-49EC-91C5-AE9A2AFDE218}" dt="2023-05-25T08:22:56.542" v="3919" actId="47"/>
        <pc:sldMkLst>
          <pc:docMk/>
          <pc:sldMk cId="2604978179" sldId="4572"/>
        </pc:sldMkLst>
        <pc:spChg chg="add mod">
          <ac:chgData name="Sudarshan Chakravarthi" userId="9632d19e-631d-46a5-9e9a-d9cc496f17d0" providerId="ADAL" clId="{283689E0-0DE1-49EC-91C5-AE9A2AFDE218}" dt="2023-05-25T08:05:11.463" v="3499"/>
          <ac:spMkLst>
            <pc:docMk/>
            <pc:sldMk cId="2604978179" sldId="4572"/>
            <ac:spMk id="2" creationId="{1C01E261-72C2-6550-089C-0E6012A7276F}"/>
          </ac:spMkLst>
        </pc:spChg>
        <pc:spChg chg="add mod">
          <ac:chgData name="Sudarshan Chakravarthi" userId="9632d19e-631d-46a5-9e9a-d9cc496f17d0" providerId="ADAL" clId="{283689E0-0DE1-49EC-91C5-AE9A2AFDE218}" dt="2023-05-25T08:05:11.463" v="3499"/>
          <ac:spMkLst>
            <pc:docMk/>
            <pc:sldMk cId="2604978179" sldId="4572"/>
            <ac:spMk id="3" creationId="{B3545E58-72A2-20C0-05B0-9EC40B22FD4B}"/>
          </ac:spMkLst>
        </pc:spChg>
        <pc:spChg chg="add mod">
          <ac:chgData name="Sudarshan Chakravarthi" userId="9632d19e-631d-46a5-9e9a-d9cc496f17d0" providerId="ADAL" clId="{283689E0-0DE1-49EC-91C5-AE9A2AFDE218}" dt="2023-05-25T08:05:11.463" v="3499"/>
          <ac:spMkLst>
            <pc:docMk/>
            <pc:sldMk cId="2604978179" sldId="4572"/>
            <ac:spMk id="4" creationId="{71E945BD-06CD-5EC8-4D3F-E4A19E5E7840}"/>
          </ac:spMkLst>
        </pc:spChg>
        <pc:spChg chg="add mod">
          <ac:chgData name="Sudarshan Chakravarthi" userId="9632d19e-631d-46a5-9e9a-d9cc496f17d0" providerId="ADAL" clId="{283689E0-0DE1-49EC-91C5-AE9A2AFDE218}" dt="2023-05-25T08:05:11.463" v="3499"/>
          <ac:spMkLst>
            <pc:docMk/>
            <pc:sldMk cId="2604978179" sldId="4572"/>
            <ac:spMk id="5" creationId="{07B93BCC-394C-107C-AFBB-7AF9BCE4B639}"/>
          </ac:spMkLst>
        </pc:spChg>
      </pc:sldChg>
      <pc:sldChg chg="addSp delSp modSp new mod">
        <pc:chgData name="Sudarshan Chakravarthi" userId="9632d19e-631d-46a5-9e9a-d9cc496f17d0" providerId="ADAL" clId="{283689E0-0DE1-49EC-91C5-AE9A2AFDE218}" dt="2023-05-25T13:13:50.561" v="5407" actId="1076"/>
        <pc:sldMkLst>
          <pc:docMk/>
          <pc:sldMk cId="274147036" sldId="4573"/>
        </pc:sldMkLst>
        <pc:spChg chg="add mod">
          <ac:chgData name="Sudarshan Chakravarthi" userId="9632d19e-631d-46a5-9e9a-d9cc496f17d0" providerId="ADAL" clId="{283689E0-0DE1-49EC-91C5-AE9A2AFDE218}" dt="2023-05-25T08:13:41.092" v="3675" actId="6549"/>
          <ac:spMkLst>
            <pc:docMk/>
            <pc:sldMk cId="274147036" sldId="4573"/>
            <ac:spMk id="3" creationId="{79AC98CE-C7CC-D1FE-15BE-97A640D2BA54}"/>
          </ac:spMkLst>
        </pc:spChg>
        <pc:spChg chg="add mod">
          <ac:chgData name="Sudarshan Chakravarthi" userId="9632d19e-631d-46a5-9e9a-d9cc496f17d0" providerId="ADAL" clId="{283689E0-0DE1-49EC-91C5-AE9A2AFDE218}" dt="2023-05-25T08:13:27.158" v="3654"/>
          <ac:spMkLst>
            <pc:docMk/>
            <pc:sldMk cId="274147036" sldId="4573"/>
            <ac:spMk id="5" creationId="{BAB3B8CF-000C-D36B-1547-753732D053A0}"/>
          </ac:spMkLst>
        </pc:spChg>
        <pc:spChg chg="add del mod">
          <ac:chgData name="Sudarshan Chakravarthi" userId="9632d19e-631d-46a5-9e9a-d9cc496f17d0" providerId="ADAL" clId="{283689E0-0DE1-49EC-91C5-AE9A2AFDE218}" dt="2023-05-25T08:15:50.524" v="3758" actId="478"/>
          <ac:spMkLst>
            <pc:docMk/>
            <pc:sldMk cId="274147036" sldId="4573"/>
            <ac:spMk id="7" creationId="{E2021B69-B1AF-EA47-9DB5-E5F7A178EE65}"/>
          </ac:spMkLst>
        </pc:spChg>
        <pc:spChg chg="add mod">
          <ac:chgData name="Sudarshan Chakravarthi" userId="9632d19e-631d-46a5-9e9a-d9cc496f17d0" providerId="ADAL" clId="{283689E0-0DE1-49EC-91C5-AE9A2AFDE218}" dt="2023-05-25T09:17:55.159" v="5291" actId="1076"/>
          <ac:spMkLst>
            <pc:docMk/>
            <pc:sldMk cId="274147036" sldId="4573"/>
            <ac:spMk id="8" creationId="{DA24DAB1-3952-7ECD-AF28-D15534C4E719}"/>
          </ac:spMkLst>
        </pc:spChg>
        <pc:graphicFrameChg chg="add mod modGraphic">
          <ac:chgData name="Sudarshan Chakravarthi" userId="9632d19e-631d-46a5-9e9a-d9cc496f17d0" providerId="ADAL" clId="{283689E0-0DE1-49EC-91C5-AE9A2AFDE218}" dt="2023-05-25T08:41:12.973" v="5014" actId="1076"/>
          <ac:graphicFrameMkLst>
            <pc:docMk/>
            <pc:sldMk cId="274147036" sldId="4573"/>
            <ac:graphicFrameMk id="2" creationId="{28E3BF4D-5338-CB6C-69E2-86CAC38AFEC6}"/>
          </ac:graphicFrameMkLst>
        </pc:graphicFrameChg>
        <pc:graphicFrameChg chg="add del mod">
          <ac:chgData name="Sudarshan Chakravarthi" userId="9632d19e-631d-46a5-9e9a-d9cc496f17d0" providerId="ADAL" clId="{283689E0-0DE1-49EC-91C5-AE9A2AFDE218}" dt="2023-05-25T13:13:44.704" v="5405" actId="478"/>
          <ac:graphicFrameMkLst>
            <pc:docMk/>
            <pc:sldMk cId="274147036" sldId="4573"/>
            <ac:graphicFrameMk id="6" creationId="{F6321EE5-4B5D-4E5E-865E-DF821D6C86A8}"/>
          </ac:graphicFrameMkLst>
        </pc:graphicFrameChg>
        <pc:graphicFrameChg chg="add mod">
          <ac:chgData name="Sudarshan Chakravarthi" userId="9632d19e-631d-46a5-9e9a-d9cc496f17d0" providerId="ADAL" clId="{283689E0-0DE1-49EC-91C5-AE9A2AFDE218}" dt="2023-05-25T13:13:50.561" v="5407" actId="1076"/>
          <ac:graphicFrameMkLst>
            <pc:docMk/>
            <pc:sldMk cId="274147036" sldId="4573"/>
            <ac:graphicFrameMk id="7" creationId="{9CCB0D16-96C3-80F2-AC7C-DA7130EFCD4E}"/>
          </ac:graphicFrameMkLst>
        </pc:graphicFrameChg>
        <pc:picChg chg="add mod">
          <ac:chgData name="Sudarshan Chakravarthi" userId="9632d19e-631d-46a5-9e9a-d9cc496f17d0" providerId="ADAL" clId="{283689E0-0DE1-49EC-91C5-AE9A2AFDE218}" dt="2023-05-25T08:13:27.158" v="3654"/>
          <ac:picMkLst>
            <pc:docMk/>
            <pc:sldMk cId="274147036" sldId="4573"/>
            <ac:picMk id="4" creationId="{B2004A14-F0BC-787A-97AD-DC5CA0E01664}"/>
          </ac:picMkLst>
        </pc:picChg>
        <pc:picChg chg="add mod">
          <ac:chgData name="Sudarshan Chakravarthi" userId="9632d19e-631d-46a5-9e9a-d9cc496f17d0" providerId="ADAL" clId="{283689E0-0DE1-49EC-91C5-AE9A2AFDE218}" dt="2023-05-25T08:47:49.141" v="5027"/>
          <ac:picMkLst>
            <pc:docMk/>
            <pc:sldMk cId="274147036" sldId="4573"/>
            <ac:picMk id="3074" creationId="{DA7E3D3F-154A-90E1-843D-C933958D4AB2}"/>
          </ac:picMkLst>
        </pc:picChg>
      </pc:sldChg>
      <pc:sldChg chg="addSp delSp modSp add mod">
        <pc:chgData name="Sudarshan Chakravarthi" userId="9632d19e-631d-46a5-9e9a-d9cc496f17d0" providerId="ADAL" clId="{283689E0-0DE1-49EC-91C5-AE9A2AFDE218}" dt="2023-05-25T13:14:54.115" v="5411"/>
        <pc:sldMkLst>
          <pc:docMk/>
          <pc:sldMk cId="292433320" sldId="4574"/>
        </pc:sldMkLst>
        <pc:spChg chg="add mod">
          <ac:chgData name="Sudarshan Chakravarthi" userId="9632d19e-631d-46a5-9e9a-d9cc496f17d0" providerId="ADAL" clId="{283689E0-0DE1-49EC-91C5-AE9A2AFDE218}" dt="2023-05-25T08:13:50.992" v="3698" actId="6549"/>
          <ac:spMkLst>
            <pc:docMk/>
            <pc:sldMk cId="292433320" sldId="4574"/>
            <ac:spMk id="3" creationId="{B0EC36D0-EE12-EDA5-1BE7-BB8FA4C1DF39}"/>
          </ac:spMkLst>
        </pc:spChg>
        <pc:spChg chg="add mod">
          <ac:chgData name="Sudarshan Chakravarthi" userId="9632d19e-631d-46a5-9e9a-d9cc496f17d0" providerId="ADAL" clId="{283689E0-0DE1-49EC-91C5-AE9A2AFDE218}" dt="2023-05-25T08:13:28.107" v="3655"/>
          <ac:spMkLst>
            <pc:docMk/>
            <pc:sldMk cId="292433320" sldId="4574"/>
            <ac:spMk id="5" creationId="{42F80A3B-E6C7-A35C-C2B8-9B51173AC180}"/>
          </ac:spMkLst>
        </pc:spChg>
        <pc:spChg chg="add del">
          <ac:chgData name="Sudarshan Chakravarthi" userId="9632d19e-631d-46a5-9e9a-d9cc496f17d0" providerId="ADAL" clId="{283689E0-0DE1-49EC-91C5-AE9A2AFDE218}" dt="2023-05-25T13:14:48.094" v="5410" actId="478"/>
          <ac:spMkLst>
            <pc:docMk/>
            <pc:sldMk cId="292433320" sldId="4574"/>
            <ac:spMk id="6" creationId="{084410DB-A17D-694F-C590-BB799267DECA}"/>
          </ac:spMkLst>
        </pc:spChg>
        <pc:spChg chg="add del mod">
          <ac:chgData name="Sudarshan Chakravarthi" userId="9632d19e-631d-46a5-9e9a-d9cc496f17d0" providerId="ADAL" clId="{283689E0-0DE1-49EC-91C5-AE9A2AFDE218}" dt="2023-05-25T08:20:34.435" v="3861" actId="478"/>
          <ac:spMkLst>
            <pc:docMk/>
            <pc:sldMk cId="292433320" sldId="4574"/>
            <ac:spMk id="9" creationId="{D5C6C3A4-A743-A7F3-4965-02AB67F80EA7}"/>
          </ac:spMkLst>
        </pc:spChg>
        <pc:spChg chg="add mod">
          <ac:chgData name="Sudarshan Chakravarthi" userId="9632d19e-631d-46a5-9e9a-d9cc496f17d0" providerId="ADAL" clId="{283689E0-0DE1-49EC-91C5-AE9A2AFDE218}" dt="2023-05-25T08:29:04.664" v="4629" actId="6549"/>
          <ac:spMkLst>
            <pc:docMk/>
            <pc:sldMk cId="292433320" sldId="4574"/>
            <ac:spMk id="10" creationId="{8BC0EB65-0FDA-F986-8B5D-233C9CDA73CF}"/>
          </ac:spMkLst>
        </pc:spChg>
        <pc:graphicFrameChg chg="add del mod modGraphic">
          <ac:chgData name="Sudarshan Chakravarthi" userId="9632d19e-631d-46a5-9e9a-d9cc496f17d0" providerId="ADAL" clId="{283689E0-0DE1-49EC-91C5-AE9A2AFDE218}" dt="2023-05-25T08:18:39.245" v="3826" actId="478"/>
          <ac:graphicFrameMkLst>
            <pc:docMk/>
            <pc:sldMk cId="292433320" sldId="4574"/>
            <ac:graphicFrameMk id="2" creationId="{5750071B-27D9-3B19-AD0F-305213B7E7A3}"/>
          </ac:graphicFrameMkLst>
        </pc:graphicFrameChg>
        <pc:graphicFrameChg chg="add del mod">
          <ac:chgData name="Sudarshan Chakravarthi" userId="9632d19e-631d-46a5-9e9a-d9cc496f17d0" providerId="ADAL" clId="{283689E0-0DE1-49EC-91C5-AE9A2AFDE218}" dt="2023-05-25T08:20:45.800" v="3864" actId="478"/>
          <ac:graphicFrameMkLst>
            <pc:docMk/>
            <pc:sldMk cId="292433320" sldId="4574"/>
            <ac:graphicFrameMk id="6" creationId="{E8BFD215-6224-DFB1-803F-01A2FAF610D6}"/>
          </ac:graphicFrameMkLst>
        </pc:graphicFrameChg>
        <pc:graphicFrameChg chg="add mod modGraphic">
          <ac:chgData name="Sudarshan Chakravarthi" userId="9632d19e-631d-46a5-9e9a-d9cc496f17d0" providerId="ADAL" clId="{283689E0-0DE1-49EC-91C5-AE9A2AFDE218}" dt="2023-05-25T09:15:49.273" v="5290" actId="6549"/>
          <ac:graphicFrameMkLst>
            <pc:docMk/>
            <pc:sldMk cId="292433320" sldId="4574"/>
            <ac:graphicFrameMk id="7" creationId="{F71DE4A1-7917-23EC-797C-013A0C2D9CBA}"/>
          </ac:graphicFrameMkLst>
        </pc:graphicFrameChg>
        <pc:graphicFrameChg chg="add del mod">
          <ac:chgData name="Sudarshan Chakravarthi" userId="9632d19e-631d-46a5-9e9a-d9cc496f17d0" providerId="ADAL" clId="{283689E0-0DE1-49EC-91C5-AE9A2AFDE218}" dt="2023-05-25T13:14:43.639" v="5408" actId="478"/>
          <ac:graphicFrameMkLst>
            <pc:docMk/>
            <pc:sldMk cId="292433320" sldId="4574"/>
            <ac:graphicFrameMk id="8" creationId="{139F1AB6-C5EE-BDDD-D928-8698297756A7}"/>
          </ac:graphicFrameMkLst>
        </pc:graphicFrameChg>
        <pc:graphicFrameChg chg="add mod">
          <ac:chgData name="Sudarshan Chakravarthi" userId="9632d19e-631d-46a5-9e9a-d9cc496f17d0" providerId="ADAL" clId="{283689E0-0DE1-49EC-91C5-AE9A2AFDE218}" dt="2023-05-25T13:14:54.115" v="5411"/>
          <ac:graphicFrameMkLst>
            <pc:docMk/>
            <pc:sldMk cId="292433320" sldId="4574"/>
            <ac:graphicFrameMk id="9" creationId="{C755A4CB-5DD7-85ED-491B-FF16E047AF9D}"/>
          </ac:graphicFrameMkLst>
        </pc:graphicFrameChg>
        <pc:picChg chg="add mod">
          <ac:chgData name="Sudarshan Chakravarthi" userId="9632d19e-631d-46a5-9e9a-d9cc496f17d0" providerId="ADAL" clId="{283689E0-0DE1-49EC-91C5-AE9A2AFDE218}" dt="2023-05-25T08:13:28.107" v="3655"/>
          <ac:picMkLst>
            <pc:docMk/>
            <pc:sldMk cId="292433320" sldId="4574"/>
            <ac:picMk id="4" creationId="{45095903-1171-820C-47E6-CF8F578496E9}"/>
          </ac:picMkLst>
        </pc:picChg>
        <pc:picChg chg="add mod">
          <ac:chgData name="Sudarshan Chakravarthi" userId="9632d19e-631d-46a5-9e9a-d9cc496f17d0" providerId="ADAL" clId="{283689E0-0DE1-49EC-91C5-AE9A2AFDE218}" dt="2023-05-25T08:46:29.630" v="5020" actId="1076"/>
          <ac:picMkLst>
            <pc:docMk/>
            <pc:sldMk cId="292433320" sldId="4574"/>
            <ac:picMk id="1026" creationId="{4A720D7F-6311-F908-45C7-768E7503C3A0}"/>
          </ac:picMkLst>
        </pc:picChg>
      </pc:sldChg>
      <pc:sldChg chg="addSp delSp modSp add mod">
        <pc:chgData name="Sudarshan Chakravarthi" userId="9632d19e-631d-46a5-9e9a-d9cc496f17d0" providerId="ADAL" clId="{283689E0-0DE1-49EC-91C5-AE9A2AFDE218}" dt="2023-05-25T13:15:01.291" v="5413"/>
        <pc:sldMkLst>
          <pc:docMk/>
          <pc:sldMk cId="3016128703" sldId="4575"/>
        </pc:sldMkLst>
        <pc:spChg chg="add mod">
          <ac:chgData name="Sudarshan Chakravarthi" userId="9632d19e-631d-46a5-9e9a-d9cc496f17d0" providerId="ADAL" clId="{283689E0-0DE1-49EC-91C5-AE9A2AFDE218}" dt="2023-05-25T08:14:03.121" v="3722" actId="6549"/>
          <ac:spMkLst>
            <pc:docMk/>
            <pc:sldMk cId="3016128703" sldId="4575"/>
            <ac:spMk id="3" creationId="{D213B341-B542-3B06-608D-D46D356DEE6A}"/>
          </ac:spMkLst>
        </pc:spChg>
        <pc:spChg chg="add mod">
          <ac:chgData name="Sudarshan Chakravarthi" userId="9632d19e-631d-46a5-9e9a-d9cc496f17d0" providerId="ADAL" clId="{283689E0-0DE1-49EC-91C5-AE9A2AFDE218}" dt="2023-05-25T08:13:31.881" v="3656"/>
          <ac:spMkLst>
            <pc:docMk/>
            <pc:sldMk cId="3016128703" sldId="4575"/>
            <ac:spMk id="5" creationId="{2A23D7A9-5E2C-2998-A08C-45D96B5A26EF}"/>
          </ac:spMkLst>
        </pc:spChg>
        <pc:spChg chg="add del mod">
          <ac:chgData name="Sudarshan Chakravarthi" userId="9632d19e-631d-46a5-9e9a-d9cc496f17d0" providerId="ADAL" clId="{283689E0-0DE1-49EC-91C5-AE9A2AFDE218}" dt="2023-05-25T08:22:01.003" v="3883" actId="478"/>
          <ac:spMkLst>
            <pc:docMk/>
            <pc:sldMk cId="3016128703" sldId="4575"/>
            <ac:spMk id="9" creationId="{AD4790EA-F0BD-0525-7BB2-56AF33BE1753}"/>
          </ac:spMkLst>
        </pc:spChg>
        <pc:spChg chg="add del mod">
          <ac:chgData name="Sudarshan Chakravarthi" userId="9632d19e-631d-46a5-9e9a-d9cc496f17d0" providerId="ADAL" clId="{283689E0-0DE1-49EC-91C5-AE9A2AFDE218}" dt="2023-05-25T08:29:13.544" v="4630" actId="478"/>
          <ac:spMkLst>
            <pc:docMk/>
            <pc:sldMk cId="3016128703" sldId="4575"/>
            <ac:spMk id="10" creationId="{D2CDEF8C-BEC6-8D31-C2D0-1E56BE3E0B9F}"/>
          </ac:spMkLst>
        </pc:spChg>
        <pc:spChg chg="add mod">
          <ac:chgData name="Sudarshan Chakravarthi" userId="9632d19e-631d-46a5-9e9a-d9cc496f17d0" providerId="ADAL" clId="{283689E0-0DE1-49EC-91C5-AE9A2AFDE218}" dt="2023-05-25T08:30:48.187" v="5008" actId="6549"/>
          <ac:spMkLst>
            <pc:docMk/>
            <pc:sldMk cId="3016128703" sldId="4575"/>
            <ac:spMk id="11" creationId="{DD6C54B7-E262-1E9B-9F88-B52B494CE013}"/>
          </ac:spMkLst>
        </pc:spChg>
        <pc:graphicFrameChg chg="add del mod modGraphic">
          <ac:chgData name="Sudarshan Chakravarthi" userId="9632d19e-631d-46a5-9e9a-d9cc496f17d0" providerId="ADAL" clId="{283689E0-0DE1-49EC-91C5-AE9A2AFDE218}" dt="2023-05-25T08:18:45.771" v="3827" actId="478"/>
          <ac:graphicFrameMkLst>
            <pc:docMk/>
            <pc:sldMk cId="3016128703" sldId="4575"/>
            <ac:graphicFrameMk id="2" creationId="{B8009C94-3450-CE6C-EC05-5448C2BB0E2F}"/>
          </ac:graphicFrameMkLst>
        </pc:graphicFrameChg>
        <pc:graphicFrameChg chg="add mod">
          <ac:chgData name="Sudarshan Chakravarthi" userId="9632d19e-631d-46a5-9e9a-d9cc496f17d0" providerId="ADAL" clId="{283689E0-0DE1-49EC-91C5-AE9A2AFDE218}" dt="2023-05-25T13:15:01.291" v="5413"/>
          <ac:graphicFrameMkLst>
            <pc:docMk/>
            <pc:sldMk cId="3016128703" sldId="4575"/>
            <ac:graphicFrameMk id="2" creationId="{C538927E-D58C-946E-F337-69448EDA3BEC}"/>
          </ac:graphicFrameMkLst>
        </pc:graphicFrameChg>
        <pc:graphicFrameChg chg="add del mod">
          <ac:chgData name="Sudarshan Chakravarthi" userId="9632d19e-631d-46a5-9e9a-d9cc496f17d0" providerId="ADAL" clId="{283689E0-0DE1-49EC-91C5-AE9A2AFDE218}" dt="2023-05-25T08:21:02.293" v="3867" actId="478"/>
          <ac:graphicFrameMkLst>
            <pc:docMk/>
            <pc:sldMk cId="3016128703" sldId="4575"/>
            <ac:graphicFrameMk id="6" creationId="{5CE1C159-8452-EC07-72D9-6F560C7C4967}"/>
          </ac:graphicFrameMkLst>
        </pc:graphicFrameChg>
        <pc:graphicFrameChg chg="add mod modGraphic">
          <ac:chgData name="Sudarshan Chakravarthi" userId="9632d19e-631d-46a5-9e9a-d9cc496f17d0" providerId="ADAL" clId="{283689E0-0DE1-49EC-91C5-AE9A2AFDE218}" dt="2023-05-25T08:22:17.971" v="3892"/>
          <ac:graphicFrameMkLst>
            <pc:docMk/>
            <pc:sldMk cId="3016128703" sldId="4575"/>
            <ac:graphicFrameMk id="7" creationId="{C117FD56-AF04-D34C-04CB-FC709909F69E}"/>
          </ac:graphicFrameMkLst>
        </pc:graphicFrameChg>
        <pc:graphicFrameChg chg="add del mod">
          <ac:chgData name="Sudarshan Chakravarthi" userId="9632d19e-631d-46a5-9e9a-d9cc496f17d0" providerId="ADAL" clId="{283689E0-0DE1-49EC-91C5-AE9A2AFDE218}" dt="2023-05-25T13:15:00.448" v="5412" actId="478"/>
          <ac:graphicFrameMkLst>
            <pc:docMk/>
            <pc:sldMk cId="3016128703" sldId="4575"/>
            <ac:graphicFrameMk id="8" creationId="{78C7A033-7667-CE72-2FA0-0864423DCBE0}"/>
          </ac:graphicFrameMkLst>
        </pc:graphicFrameChg>
        <pc:picChg chg="add mod">
          <ac:chgData name="Sudarshan Chakravarthi" userId="9632d19e-631d-46a5-9e9a-d9cc496f17d0" providerId="ADAL" clId="{283689E0-0DE1-49EC-91C5-AE9A2AFDE218}" dt="2023-05-25T08:13:31.881" v="3656"/>
          <ac:picMkLst>
            <pc:docMk/>
            <pc:sldMk cId="3016128703" sldId="4575"/>
            <ac:picMk id="4" creationId="{FE61DFE6-09DF-C471-3FCE-6B568AAADD6F}"/>
          </ac:picMkLst>
        </pc:picChg>
        <pc:picChg chg="add mod">
          <ac:chgData name="Sudarshan Chakravarthi" userId="9632d19e-631d-46a5-9e9a-d9cc496f17d0" providerId="ADAL" clId="{283689E0-0DE1-49EC-91C5-AE9A2AFDE218}" dt="2023-05-25T08:47:15.554" v="5023" actId="1076"/>
          <ac:picMkLst>
            <pc:docMk/>
            <pc:sldMk cId="3016128703" sldId="4575"/>
            <ac:picMk id="2050" creationId="{A7156C49-A2E0-4D07-9894-50D998EBE4BA}"/>
          </ac:picMkLst>
        </pc:picChg>
      </pc:sldChg>
      <pc:sldChg chg="add ord">
        <pc:chgData name="Sudarshan Chakravarthi" userId="9632d19e-631d-46a5-9e9a-d9cc496f17d0" providerId="ADAL" clId="{283689E0-0DE1-49EC-91C5-AE9A2AFDE218}" dt="2023-05-25T13:02:22.621" v="5328"/>
        <pc:sldMkLst>
          <pc:docMk/>
          <pc:sldMk cId="722579871" sldId="4576"/>
        </pc:sldMkLst>
      </pc:sldChg>
      <pc:sldChg chg="new del">
        <pc:chgData name="Sudarshan Chakravarthi" userId="9632d19e-631d-46a5-9e9a-d9cc496f17d0" providerId="ADAL" clId="{283689E0-0DE1-49EC-91C5-AE9A2AFDE218}" dt="2023-05-25T09:05:55.995" v="5264" actId="47"/>
        <pc:sldMkLst>
          <pc:docMk/>
          <pc:sldMk cId="770522577" sldId="4576"/>
        </pc:sldMkLst>
      </pc:sldChg>
      <pc:sldChg chg="add">
        <pc:chgData name="Sudarshan Chakravarthi" userId="9632d19e-631d-46a5-9e9a-d9cc496f17d0" providerId="ADAL" clId="{283689E0-0DE1-49EC-91C5-AE9A2AFDE218}" dt="2023-05-25T13:02:19.495" v="5326"/>
        <pc:sldMkLst>
          <pc:docMk/>
          <pc:sldMk cId="3535333" sldId="4577"/>
        </pc:sldMkLst>
      </pc:sldChg>
      <pc:sldChg chg="addSp modSp new mod">
        <pc:chgData name="Sudarshan Chakravarthi" userId="9632d19e-631d-46a5-9e9a-d9cc496f17d0" providerId="ADAL" clId="{283689E0-0DE1-49EC-91C5-AE9A2AFDE218}" dt="2023-07-10T13:07:58.052" v="5462" actId="2711"/>
        <pc:sldMkLst>
          <pc:docMk/>
          <pc:sldMk cId="369772875" sldId="4578"/>
        </pc:sldMkLst>
        <pc:spChg chg="add mod">
          <ac:chgData name="Sudarshan Chakravarthi" userId="9632d19e-631d-46a5-9e9a-d9cc496f17d0" providerId="ADAL" clId="{283689E0-0DE1-49EC-91C5-AE9A2AFDE218}" dt="2023-07-10T13:07:58.052" v="5462" actId="2711"/>
          <ac:spMkLst>
            <pc:docMk/>
            <pc:sldMk cId="369772875" sldId="4578"/>
            <ac:spMk id="2" creationId="{C32450C8-11CC-2618-73A3-7FD57EEE083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FE95-0C89-0663-5039-BC0D3BB94E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E92132-119E-A085-C91E-CD7BD6E57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F1E7E5-A1C3-8AE2-35F0-5524CA95FBC8}"/>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5" name="Footer Placeholder 4">
            <a:extLst>
              <a:ext uri="{FF2B5EF4-FFF2-40B4-BE49-F238E27FC236}">
                <a16:creationId xmlns:a16="http://schemas.microsoft.com/office/drawing/2014/main" id="{45960FA2-F0AA-A62D-870B-6F58EC70A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D8D105-49F7-080C-5893-8A9B74D314C1}"/>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226923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8840-4AB8-2641-B85C-F135AA950E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30218A-4F0D-534F-C061-231582602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0C02B0-32F9-6AED-50EE-7CD867CC5F98}"/>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5" name="Footer Placeholder 4">
            <a:extLst>
              <a:ext uri="{FF2B5EF4-FFF2-40B4-BE49-F238E27FC236}">
                <a16:creationId xmlns:a16="http://schemas.microsoft.com/office/drawing/2014/main" id="{15D99B0D-5097-33D3-DC9D-CABE46E41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F4824D-90B7-E2C2-0509-0AFCC82E2451}"/>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00936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EF6C6-928A-E227-1CBF-834E2E9D23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E9D0DD-765D-B7BD-EDAA-ECEC70F26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FF94C1-75F6-A242-B6BD-27EF528EA76D}"/>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5" name="Footer Placeholder 4">
            <a:extLst>
              <a:ext uri="{FF2B5EF4-FFF2-40B4-BE49-F238E27FC236}">
                <a16:creationId xmlns:a16="http://schemas.microsoft.com/office/drawing/2014/main" id="{05A6D96D-C340-A717-B384-1008EEC331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D2741-5FA1-101C-C915-DBDFA6804BB6}"/>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65627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10/07/2023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9616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10076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4345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08059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95884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8535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05743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20203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0176-BE66-4588-5899-D7D5763A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036615-AF17-8016-B8CE-E04E6CD82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EA6900-FA14-2681-625E-B90486C486AD}"/>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5" name="Footer Placeholder 4">
            <a:extLst>
              <a:ext uri="{FF2B5EF4-FFF2-40B4-BE49-F238E27FC236}">
                <a16:creationId xmlns:a16="http://schemas.microsoft.com/office/drawing/2014/main" id="{3A8662E8-343D-136E-069D-9BF2E5339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DFA790-9D2E-0715-8F8D-35C564068F64}"/>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3636024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224341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86629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4622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10/07/2023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942261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234693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163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10/07/2023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80465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10/07/2023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85040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10/07/2023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50239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10/07/2023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5570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0904-F67D-BB17-C16E-087328021B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6E5BE9-1E01-9F1B-94DC-39F9571B0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0B3D3-A1A7-53C2-38BD-EAB77DFBED66}"/>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5" name="Footer Placeholder 4">
            <a:extLst>
              <a:ext uri="{FF2B5EF4-FFF2-40B4-BE49-F238E27FC236}">
                <a16:creationId xmlns:a16="http://schemas.microsoft.com/office/drawing/2014/main" id="{57DAF1EE-EEE7-57A3-5B85-9EF5B0D5B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A89D1C-64BA-F0F2-28DA-93D628A8E65A}"/>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07461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10/07/2023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49200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10/07/2023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64805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10/07/2023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76253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10/07/2023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318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10/07/2023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38292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10/07/2023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4999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10/07/2023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11071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10/07/2023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53261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10/07/2023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98242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10/07/2023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55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3CE8-DFBF-8164-3313-90A962E6B7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AC2E06-973E-EF62-30B0-E92E3325D2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33424F-E936-BD14-DF43-3A4AD71F2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632708-5CBA-CA66-2967-B6DB00678466}"/>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6" name="Footer Placeholder 5">
            <a:extLst>
              <a:ext uri="{FF2B5EF4-FFF2-40B4-BE49-F238E27FC236}">
                <a16:creationId xmlns:a16="http://schemas.microsoft.com/office/drawing/2014/main" id="{688BB625-77F8-5171-2182-CD3944DA4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964311-0A50-49A0-129F-914D631CBED3}"/>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2095364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97866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32345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39810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9591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31227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16778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582397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65735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24262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8638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BA04-E6EA-DFA4-0BEE-4B8C3315C6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F059EE-1406-8534-DD7C-4141D6B69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05BD3-3F26-CE86-2E82-EFF39E3DA8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2D02ED-E67B-1095-9A42-D441AED64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A7033-FD87-6591-A975-EF739C0260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E3407F-FDD0-481D-C9BD-BEAE9C2E4442}"/>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8" name="Footer Placeholder 7">
            <a:extLst>
              <a:ext uri="{FF2B5EF4-FFF2-40B4-BE49-F238E27FC236}">
                <a16:creationId xmlns:a16="http://schemas.microsoft.com/office/drawing/2014/main" id="{77482085-3CFE-5F9F-1DEF-671AB262CB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617205-EA3F-6F20-8629-5F70889997FE}"/>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601122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10/07/2023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5089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3090-C5A4-5573-3840-9064453C6A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12A9FE-2039-8F38-D1CE-268ED59D3FC2}"/>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4" name="Footer Placeholder 3">
            <a:extLst>
              <a:ext uri="{FF2B5EF4-FFF2-40B4-BE49-F238E27FC236}">
                <a16:creationId xmlns:a16="http://schemas.microsoft.com/office/drawing/2014/main" id="{5BDFA3E2-4802-D6C3-0D5F-0DC0CEC4B9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C6B47-03BA-1082-C60F-5A2E55FA9EB3}"/>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6253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481C7-2E62-0669-E5BB-1B099AC25314}"/>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3" name="Footer Placeholder 2">
            <a:extLst>
              <a:ext uri="{FF2B5EF4-FFF2-40B4-BE49-F238E27FC236}">
                <a16:creationId xmlns:a16="http://schemas.microsoft.com/office/drawing/2014/main" id="{FC3A1543-CED9-8099-E0AC-FDA81EEEDC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900388-D3F3-9A91-B38B-B1379E15A3D2}"/>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64433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7999-A107-3AB4-02C8-D3A7A3723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21008E-3600-A2D3-D11C-F5AFE9D92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1DD045-78BE-6D1B-A6A3-2C09ECD1E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997F1-12BD-C321-A18D-06F4FD1247D7}"/>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6" name="Footer Placeholder 5">
            <a:extLst>
              <a:ext uri="{FF2B5EF4-FFF2-40B4-BE49-F238E27FC236}">
                <a16:creationId xmlns:a16="http://schemas.microsoft.com/office/drawing/2014/main" id="{7E0206BC-2E20-2287-35EE-B3C1FE451B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71214A-9009-1BFA-0CC8-4AD21348A92B}"/>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41548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BA53-F04A-3191-F9A4-6F08EEFE0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C0BEB-E019-6983-0FD0-153903506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3C02FC-451C-4229-B4E8-DA1844E65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8EB5F-E6F3-F2DA-87B7-02F80E0AC16A}"/>
              </a:ext>
            </a:extLst>
          </p:cNvPr>
          <p:cNvSpPr>
            <a:spLocks noGrp="1"/>
          </p:cNvSpPr>
          <p:nvPr>
            <p:ph type="dt" sz="half" idx="10"/>
          </p:nvPr>
        </p:nvSpPr>
        <p:spPr/>
        <p:txBody>
          <a:bodyPr/>
          <a:lstStyle/>
          <a:p>
            <a:fld id="{C2694914-AA44-47C6-A9FA-6D52EC1B66FB}" type="datetimeFigureOut">
              <a:rPr lang="en-GB" smtClean="0"/>
              <a:t>10/07/2023</a:t>
            </a:fld>
            <a:endParaRPr lang="en-GB"/>
          </a:p>
        </p:txBody>
      </p:sp>
      <p:sp>
        <p:nvSpPr>
          <p:cNvPr id="6" name="Footer Placeholder 5">
            <a:extLst>
              <a:ext uri="{FF2B5EF4-FFF2-40B4-BE49-F238E27FC236}">
                <a16:creationId xmlns:a16="http://schemas.microsoft.com/office/drawing/2014/main" id="{B7102D98-BB57-0EED-5A18-173950399D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743FB-A043-012D-CA7F-A929D3CC9C14}"/>
              </a:ext>
            </a:extLst>
          </p:cNvPr>
          <p:cNvSpPr>
            <a:spLocks noGrp="1"/>
          </p:cNvSpPr>
          <p:nvPr>
            <p:ph type="sldNum" sz="quarter" idx="12"/>
          </p:nvPr>
        </p:nvSpPr>
        <p:spPr/>
        <p:txBody>
          <a:bodyPr/>
          <a:lstStyle/>
          <a:p>
            <a:fld id="{EB2736DA-A6B5-4D00-9ED7-E7D30C79AA5D}" type="slidenum">
              <a:rPr lang="en-GB" smtClean="0"/>
              <a:t>‹#›</a:t>
            </a:fld>
            <a:endParaRPr lang="en-GB"/>
          </a:p>
        </p:txBody>
      </p:sp>
    </p:spTree>
    <p:extLst>
      <p:ext uri="{BB962C8B-B14F-4D97-AF65-F5344CB8AC3E}">
        <p14:creationId xmlns:p14="http://schemas.microsoft.com/office/powerpoint/2010/main" val="12575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CFBCC-78DC-6AA4-B30A-7E2D04424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FA02CB-3D45-A091-9D0F-2D3FA7F29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59B5A-29F6-A029-9319-A2C0891C3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94914-AA44-47C6-A9FA-6D52EC1B66FB}" type="datetimeFigureOut">
              <a:rPr lang="en-GB" smtClean="0"/>
              <a:t>10/07/2023</a:t>
            </a:fld>
            <a:endParaRPr lang="en-GB"/>
          </a:p>
        </p:txBody>
      </p:sp>
      <p:sp>
        <p:nvSpPr>
          <p:cNvPr id="5" name="Footer Placeholder 4">
            <a:extLst>
              <a:ext uri="{FF2B5EF4-FFF2-40B4-BE49-F238E27FC236}">
                <a16:creationId xmlns:a16="http://schemas.microsoft.com/office/drawing/2014/main" id="{E9D9D3C0-6337-7387-618A-E33C64F1B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8A54E6-FE3E-9626-9FEB-E7647D216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736DA-A6B5-4D00-9ED7-E7D30C79AA5D}" type="slidenum">
              <a:rPr lang="en-GB" smtClean="0"/>
              <a:t>‹#›</a:t>
            </a:fld>
            <a:endParaRPr lang="en-GB"/>
          </a:p>
        </p:txBody>
      </p:sp>
    </p:spTree>
    <p:extLst>
      <p:ext uri="{BB962C8B-B14F-4D97-AF65-F5344CB8AC3E}">
        <p14:creationId xmlns:p14="http://schemas.microsoft.com/office/powerpoint/2010/main" val="175392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10/07/2023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70863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10/07/2023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6145488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10/07/2023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107397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file:///\\tools" TargetMode="External"/><Relationship Id="rId1" Type="http://schemas.openxmlformats.org/officeDocument/2006/relationships/slideLayout" Target="../slideLayouts/slideLayout4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microsoft.com/office/2007/relationships/hdphoto" Target="../media/hdphoto3.wdp"/><Relationship Id="rId7" Type="http://schemas.openxmlformats.org/officeDocument/2006/relationships/image" Target="../media/image20.png"/><Relationship Id="rId12"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46.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microsoft.com/office/2007/relationships/hdphoto" Target="../media/hdphoto4.wdp"/><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3853" cy="6871209"/>
          </a:xfrm>
          <a:prstGeom prst="rect">
            <a:avLst/>
          </a:pr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15720" y="2972270"/>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DCPEST Analysis.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239494" y="3584283"/>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panose="020F0502020204030203"/>
                <a:ea typeface="+mn-ea"/>
                <a:cs typeface="+mn-cs"/>
              </a:rPr>
              <a:t>Evaluate your trade markerting environment before committing resources</a:t>
            </a:r>
          </a:p>
        </p:txBody>
      </p:sp>
      <p:sp>
        <p:nvSpPr>
          <p:cNvPr id="2" name="Rectangle 1">
            <a:extLst>
              <a:ext uri="{FF2B5EF4-FFF2-40B4-BE49-F238E27FC236}">
                <a16:creationId xmlns:a16="http://schemas.microsoft.com/office/drawing/2014/main" id="{69E9DC1D-0D76-070D-AD40-8924E3141DC6}"/>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2E281F-183C-3291-2BCD-E6C8AA256EE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6" name="Group 5">
            <a:extLst>
              <a:ext uri="{FF2B5EF4-FFF2-40B4-BE49-F238E27FC236}">
                <a16:creationId xmlns:a16="http://schemas.microsoft.com/office/drawing/2014/main" id="{1C26ABE2-44FC-4B2E-30D6-9B639D000B66}"/>
              </a:ext>
            </a:extLst>
          </p:cNvPr>
          <p:cNvGrpSpPr/>
          <p:nvPr/>
        </p:nvGrpSpPr>
        <p:grpSpPr>
          <a:xfrm>
            <a:off x="5230172" y="4230920"/>
            <a:ext cx="1055370" cy="1055370"/>
            <a:chOff x="7108613" y="4124330"/>
            <a:chExt cx="1055370" cy="1055370"/>
          </a:xfrm>
        </p:grpSpPr>
        <p:sp>
          <p:nvSpPr>
            <p:cNvPr id="7" name="Oval 6">
              <a:extLst>
                <a:ext uri="{FF2B5EF4-FFF2-40B4-BE49-F238E27FC236}">
                  <a16:creationId xmlns:a16="http://schemas.microsoft.com/office/drawing/2014/main" id="{02FA5253-5C88-B08E-EEEB-F9CB9BDD583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0D4FE76B-F202-15D4-9759-E4EF9AE06D7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3" name="Picture 2" descr="Protesters crowd simple black and white vector backview. One continuous line drawing, illustration, background. Continuous one line drawing, Activists protest. Political riot sign banners, people">
            <a:extLst>
              <a:ext uri="{FF2B5EF4-FFF2-40B4-BE49-F238E27FC236}">
                <a16:creationId xmlns:a16="http://schemas.microsoft.com/office/drawing/2014/main" id="{D24874B1-D202-AED3-F5A5-90756CF6B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10" r="15378"/>
          <a:stretch/>
        </p:blipFill>
        <p:spPr bwMode="auto">
          <a:xfrm>
            <a:off x="9058543" y="1991170"/>
            <a:ext cx="2153540" cy="1166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amily line vector illustration. Father, mother and daughter icon for web and presentation.">
            <a:extLst>
              <a:ext uri="{FF2B5EF4-FFF2-40B4-BE49-F238E27FC236}">
                <a16:creationId xmlns:a16="http://schemas.microsoft.com/office/drawing/2014/main" id="{822A192E-F615-5082-A241-9DEE0CCE6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056" y="1978556"/>
            <a:ext cx="1360465" cy="13604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nancial chart with arrows going up">
            <a:extLst>
              <a:ext uri="{FF2B5EF4-FFF2-40B4-BE49-F238E27FC236}">
                <a16:creationId xmlns:a16="http://schemas.microsoft.com/office/drawing/2014/main" id="{C602E278-21E1-E00C-6ACC-4EC73868EBD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50666" y="3273039"/>
            <a:ext cx="1776670" cy="987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rdware store graphic black white interior sketch illustration vector">
            <a:extLst>
              <a:ext uri="{FF2B5EF4-FFF2-40B4-BE49-F238E27FC236}">
                <a16:creationId xmlns:a16="http://schemas.microsoft.com/office/drawing/2014/main" id="{9EBB6E50-2329-0D31-36F4-82579F01A8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3776" y="3250292"/>
            <a:ext cx="1710404" cy="12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9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E92B67C-2EEB-9B3A-B4B0-BCC874EDBC98}"/>
              </a:ext>
            </a:extLst>
          </p:cNvPr>
          <p:cNvGraphicFramePr>
            <a:graphicFrameLocks noGrp="1"/>
          </p:cNvGraphicFramePr>
          <p:nvPr>
            <p:extLst>
              <p:ext uri="{D42A27DB-BD31-4B8C-83A1-F6EECF244321}">
                <p14:modId xmlns:p14="http://schemas.microsoft.com/office/powerpoint/2010/main" val="599114935"/>
              </p:ext>
            </p:extLst>
          </p:nvPr>
        </p:nvGraphicFramePr>
        <p:xfrm>
          <a:off x="1126145" y="1937443"/>
          <a:ext cx="8127999" cy="2804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576856872"/>
                    </a:ext>
                  </a:extLst>
                </a:gridCol>
                <a:gridCol w="2709333">
                  <a:extLst>
                    <a:ext uri="{9D8B030D-6E8A-4147-A177-3AD203B41FA5}">
                      <a16:colId xmlns:a16="http://schemas.microsoft.com/office/drawing/2014/main" val="569854125"/>
                    </a:ext>
                  </a:extLst>
                </a:gridCol>
                <a:gridCol w="2709333">
                  <a:extLst>
                    <a:ext uri="{9D8B030D-6E8A-4147-A177-3AD203B41FA5}">
                      <a16:colId xmlns:a16="http://schemas.microsoft.com/office/drawing/2014/main" val="2331097070"/>
                    </a:ext>
                  </a:extLst>
                </a:gridCol>
              </a:tblGrid>
              <a:tr h="288000">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Products</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Positioning Claims </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Price </a:t>
                      </a:r>
                    </a:p>
                  </a:txBody>
                  <a:tcPr/>
                </a:tc>
                <a:extLst>
                  <a:ext uri="{0D108BD9-81ED-4DB2-BD59-A6C34878D82A}">
                    <a16:rowId xmlns:a16="http://schemas.microsoft.com/office/drawing/2014/main" val="1080302564"/>
                  </a:ext>
                </a:extLst>
              </a:tr>
              <a:tr h="370840">
                <a:tc>
                  <a:txBody>
                    <a:bodyPr/>
                    <a:lstStyle/>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No of products in category</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brand and estimated share</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sizes </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segments</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Estimated shares of brands competing </a:t>
                      </a: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Health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Freshness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Longevity</a:t>
                      </a:r>
                    </a:p>
                    <a:p>
                      <a:r>
                        <a:rPr lang="en-GB" sz="1200" dirty="0">
                          <a:latin typeface="Lato Light" panose="020F0502020204030203" pitchFamily="34" charset="0"/>
                          <a:ea typeface="Lato Light" panose="020F0502020204030203" pitchFamily="34" charset="0"/>
                          <a:cs typeface="Lato Light" panose="020F0502020204030203" pitchFamily="34" charset="0"/>
                        </a:rPr>
                        <a:t>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range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Pyramid to brands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price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size per serve</a:t>
                      </a:r>
                    </a:p>
                  </a:txBody>
                  <a:tcPr>
                    <a:solidFill>
                      <a:schemeClr val="bg1">
                        <a:lumMod val="95000"/>
                      </a:schemeClr>
                    </a:solidFill>
                  </a:tcPr>
                </a:tc>
                <a:extLst>
                  <a:ext uri="{0D108BD9-81ED-4DB2-BD59-A6C34878D82A}">
                    <a16:rowId xmlns:a16="http://schemas.microsoft.com/office/drawing/2014/main" val="522961567"/>
                  </a:ext>
                </a:extLst>
              </a:tr>
              <a:tr h="252000">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Drivers </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Packaging</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Promotion </a:t>
                      </a:r>
                    </a:p>
                  </a:txBody>
                  <a:tcPr>
                    <a:solidFill>
                      <a:schemeClr val="accent1"/>
                    </a:solidFill>
                  </a:tcPr>
                </a:tc>
                <a:extLst>
                  <a:ext uri="{0D108BD9-81ED-4DB2-BD59-A6C34878D82A}">
                    <a16:rowId xmlns:a16="http://schemas.microsoft.com/office/drawing/2014/main" val="702871058"/>
                  </a:ext>
                </a:extLst>
              </a:tr>
              <a:tr h="370840">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Volume driven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Convenience</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Health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Technology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Type of packaging</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Size of packaging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Formats of available packaging</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Types of promotions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Typical promotion design</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Discounts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Cross Category   </a:t>
                      </a:r>
                    </a:p>
                  </a:txBody>
                  <a:tcPr>
                    <a:solidFill>
                      <a:schemeClr val="bg1">
                        <a:lumMod val="95000"/>
                      </a:schemeClr>
                    </a:solidFill>
                  </a:tcPr>
                </a:tc>
                <a:extLst>
                  <a:ext uri="{0D108BD9-81ED-4DB2-BD59-A6C34878D82A}">
                    <a16:rowId xmlns:a16="http://schemas.microsoft.com/office/drawing/2014/main" val="1187330715"/>
                  </a:ext>
                </a:extLst>
              </a:tr>
            </a:tbl>
          </a:graphicData>
        </a:graphic>
      </p:graphicFrame>
      <p:sp>
        <p:nvSpPr>
          <p:cNvPr id="2" name="TextBox 1">
            <a:extLst>
              <a:ext uri="{FF2B5EF4-FFF2-40B4-BE49-F238E27FC236}">
                <a16:creationId xmlns:a16="http://schemas.microsoft.com/office/drawing/2014/main" id="{9BAB8A33-00B1-2B7C-A580-E77296AE0896}"/>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Category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D74C3BA5-965F-FE1E-CDE8-E0978A54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6CC32BA9-CCA2-E077-BEE3-945FCEBBDFD5}"/>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7" name="TextBox 6">
            <a:extLst>
              <a:ext uri="{FF2B5EF4-FFF2-40B4-BE49-F238E27FC236}">
                <a16:creationId xmlns:a16="http://schemas.microsoft.com/office/drawing/2014/main" id="{A08CAAD6-965A-DD33-3088-34E90366C2D2}"/>
              </a:ext>
            </a:extLst>
          </p:cNvPr>
          <p:cNvSpPr txBox="1"/>
          <p:nvPr/>
        </p:nvSpPr>
        <p:spPr>
          <a:xfrm>
            <a:off x="1119499" y="1580972"/>
            <a:ext cx="2730381" cy="338554"/>
          </a:xfrm>
          <a:prstGeom prst="rect">
            <a:avLst/>
          </a:prstGeom>
          <a:noFill/>
        </p:spPr>
        <p:txBody>
          <a:bodyPr wrap="square" rtlCol="0">
            <a:spAutoFit/>
          </a:bodyPr>
          <a:lstStyle/>
          <a:p>
            <a:r>
              <a:rPr lang="en-GB" sz="1600" b="1" dirty="0">
                <a:latin typeface="Lato light" panose="020F0502020204030203" pitchFamily="34" charset="0"/>
                <a:ea typeface="Lato light" panose="020F0502020204030203" pitchFamily="34" charset="0"/>
                <a:cs typeface="Lato light" panose="020F0502020204030203" pitchFamily="34" charset="0"/>
              </a:rPr>
              <a:t>Marketers' perspective </a:t>
            </a:r>
          </a:p>
        </p:txBody>
      </p:sp>
      <p:sp>
        <p:nvSpPr>
          <p:cNvPr id="8" name="TextBox 7">
            <a:extLst>
              <a:ext uri="{FF2B5EF4-FFF2-40B4-BE49-F238E27FC236}">
                <a16:creationId xmlns:a16="http://schemas.microsoft.com/office/drawing/2014/main" id="{3D2F26E6-54EC-614F-20CA-433F81C88265}"/>
              </a:ext>
            </a:extLst>
          </p:cNvPr>
          <p:cNvSpPr txBox="1"/>
          <p:nvPr/>
        </p:nvSpPr>
        <p:spPr>
          <a:xfrm>
            <a:off x="1157957" y="4969380"/>
            <a:ext cx="9477284" cy="3693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marketer reviewing a category and the areas to review ( purely from a high level ) </a:t>
            </a:r>
          </a:p>
          <a:p>
            <a:r>
              <a:rPr lang="en-GB" sz="900" dirty="0">
                <a:latin typeface="Lato Light" panose="020F0502020204030203" pitchFamily="34" charset="0"/>
                <a:ea typeface="Lato Light" panose="020F0502020204030203" pitchFamily="34" charset="0"/>
                <a:cs typeface="Lato Light" panose="020F0502020204030203" pitchFamily="34" charset="0"/>
              </a:rPr>
              <a:t>The marketer's perspective is from a long-term category development view , starting with is there a category and is there an “unmet need “.</a:t>
            </a:r>
          </a:p>
        </p:txBody>
      </p:sp>
      <p:pic>
        <p:nvPicPr>
          <p:cNvPr id="6148" name="Picture 4" descr="Power tools icons set. Set of cordless screwdriver, circular saw, electric planer, power drill, impact wrench driver, electric airbrush spray gun, angle grinder outline icons">
            <a:extLst>
              <a:ext uri="{FF2B5EF4-FFF2-40B4-BE49-F238E27FC236}">
                <a16:creationId xmlns:a16="http://schemas.microsoft.com/office/drawing/2014/main" id="{C36D289B-530A-DEE6-5A26-5639FF65F5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6" r="12616"/>
          <a:stretch/>
        </p:blipFill>
        <p:spPr bwMode="auto">
          <a:xfrm>
            <a:off x="9740157" y="2486826"/>
            <a:ext cx="2262410" cy="154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6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E92B67C-2EEB-9B3A-B4B0-BCC874EDBC98}"/>
              </a:ext>
            </a:extLst>
          </p:cNvPr>
          <p:cNvGraphicFramePr>
            <a:graphicFrameLocks noGrp="1"/>
          </p:cNvGraphicFramePr>
          <p:nvPr>
            <p:extLst>
              <p:ext uri="{D42A27DB-BD31-4B8C-83A1-F6EECF244321}">
                <p14:modId xmlns:p14="http://schemas.microsoft.com/office/powerpoint/2010/main" val="3436786105"/>
              </p:ext>
            </p:extLst>
          </p:nvPr>
        </p:nvGraphicFramePr>
        <p:xfrm>
          <a:off x="1737170" y="1911804"/>
          <a:ext cx="8150314" cy="2987040"/>
        </p:xfrm>
        <a:graphic>
          <a:graphicData uri="http://schemas.openxmlformats.org/drawingml/2006/table">
            <a:tbl>
              <a:tblPr firstRow="1" bandRow="1">
                <a:tableStyleId>{5C22544A-7EE6-4342-B048-85BDC9FD1C3A}</a:tableStyleId>
              </a:tblPr>
              <a:tblGrid>
                <a:gridCol w="2318894">
                  <a:extLst>
                    <a:ext uri="{9D8B030D-6E8A-4147-A177-3AD203B41FA5}">
                      <a16:colId xmlns:a16="http://schemas.microsoft.com/office/drawing/2014/main" val="1576856872"/>
                    </a:ext>
                  </a:extLst>
                </a:gridCol>
                <a:gridCol w="2302007">
                  <a:extLst>
                    <a:ext uri="{9D8B030D-6E8A-4147-A177-3AD203B41FA5}">
                      <a16:colId xmlns:a16="http://schemas.microsoft.com/office/drawing/2014/main" val="569854125"/>
                    </a:ext>
                  </a:extLst>
                </a:gridCol>
                <a:gridCol w="1824527">
                  <a:extLst>
                    <a:ext uri="{9D8B030D-6E8A-4147-A177-3AD203B41FA5}">
                      <a16:colId xmlns:a16="http://schemas.microsoft.com/office/drawing/2014/main" val="2331097070"/>
                    </a:ext>
                  </a:extLst>
                </a:gridCol>
                <a:gridCol w="1704886">
                  <a:extLst>
                    <a:ext uri="{9D8B030D-6E8A-4147-A177-3AD203B41FA5}">
                      <a16:colId xmlns:a16="http://schemas.microsoft.com/office/drawing/2014/main" val="1080707209"/>
                    </a:ext>
                  </a:extLst>
                </a:gridCol>
              </a:tblGrid>
              <a:tr h="288000">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Products</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Promotion </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Price </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Share </a:t>
                      </a:r>
                    </a:p>
                  </a:txBody>
                  <a:tcPr/>
                </a:tc>
                <a:extLst>
                  <a:ext uri="{0D108BD9-81ED-4DB2-BD59-A6C34878D82A}">
                    <a16:rowId xmlns:a16="http://schemas.microsoft.com/office/drawing/2014/main" val="1080302564"/>
                  </a:ext>
                </a:extLst>
              </a:tr>
              <a:tr h="370840">
                <a:tc>
                  <a:txBody>
                    <a:bodyPr/>
                    <a:lstStyle/>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No of products in category</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brand and estimated share</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sizes </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segments</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Estimated shares of brands competing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Types of promotions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Typical promotion design</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Discounts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Cross Category   </a:t>
                      </a: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range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Pyramid to brands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price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size per serve</a:t>
                      </a: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Brand volume share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Brand Value Share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Shelf Share  </a:t>
                      </a:r>
                    </a:p>
                  </a:txBody>
                  <a:tcPr>
                    <a:solidFill>
                      <a:schemeClr val="bg1">
                        <a:lumMod val="95000"/>
                      </a:schemeClr>
                    </a:solidFill>
                  </a:tcPr>
                </a:tc>
                <a:extLst>
                  <a:ext uri="{0D108BD9-81ED-4DB2-BD59-A6C34878D82A}">
                    <a16:rowId xmlns:a16="http://schemas.microsoft.com/office/drawing/2014/main" val="522961567"/>
                  </a:ext>
                </a:extLst>
              </a:tr>
              <a:tr h="288000">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Visibility </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Category</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Volume</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Value </a:t>
                      </a:r>
                    </a:p>
                  </a:txBody>
                  <a:tcPr>
                    <a:solidFill>
                      <a:schemeClr val="accent1"/>
                    </a:solidFill>
                  </a:tcPr>
                </a:tc>
                <a:extLst>
                  <a:ext uri="{0D108BD9-81ED-4DB2-BD59-A6C34878D82A}">
                    <a16:rowId xmlns:a16="http://schemas.microsoft.com/office/drawing/2014/main" val="702871058"/>
                  </a:ext>
                </a:extLst>
              </a:tr>
              <a:tr h="370840">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Location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Share of shelf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Cross category presence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Communication material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Category communication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Does the category exist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Sub-Category if any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Shelf offtake in pieces or units </a:t>
                      </a:r>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Shelf offtake in $ </a:t>
                      </a:r>
                    </a:p>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87330715"/>
                  </a:ext>
                </a:extLst>
              </a:tr>
            </a:tbl>
          </a:graphicData>
        </a:graphic>
      </p:graphicFrame>
      <p:sp>
        <p:nvSpPr>
          <p:cNvPr id="2" name="TextBox 1">
            <a:extLst>
              <a:ext uri="{FF2B5EF4-FFF2-40B4-BE49-F238E27FC236}">
                <a16:creationId xmlns:a16="http://schemas.microsoft.com/office/drawing/2014/main" id="{9BAB8A33-00B1-2B7C-A580-E77296AE0896}"/>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Category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D74C3BA5-965F-FE1E-CDE8-E0978A54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6CC32BA9-CCA2-E077-BEE3-945FCEBBDFD5}"/>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3" name="TextBox 2">
            <a:extLst>
              <a:ext uri="{FF2B5EF4-FFF2-40B4-BE49-F238E27FC236}">
                <a16:creationId xmlns:a16="http://schemas.microsoft.com/office/drawing/2014/main" id="{267DF315-9A00-E320-D466-F55E0705427B}"/>
              </a:ext>
            </a:extLst>
          </p:cNvPr>
          <p:cNvSpPr txBox="1"/>
          <p:nvPr/>
        </p:nvSpPr>
        <p:spPr>
          <a:xfrm>
            <a:off x="1657884" y="1508332"/>
            <a:ext cx="3161944" cy="369332"/>
          </a:xfrm>
          <a:prstGeom prst="rect">
            <a:avLst/>
          </a:prstGeom>
          <a:noFill/>
        </p:spPr>
        <p:txBody>
          <a:bodyPr wrap="square" rtlCol="0">
            <a:spAutoFit/>
          </a:bodyPr>
          <a:lstStyle/>
          <a:p>
            <a:r>
              <a:rPr lang="en-GB" dirty="0"/>
              <a:t>Trade Marketers perspective </a:t>
            </a:r>
          </a:p>
        </p:txBody>
      </p:sp>
      <p:sp>
        <p:nvSpPr>
          <p:cNvPr id="7" name="TextBox 6">
            <a:extLst>
              <a:ext uri="{FF2B5EF4-FFF2-40B4-BE49-F238E27FC236}">
                <a16:creationId xmlns:a16="http://schemas.microsoft.com/office/drawing/2014/main" id="{0A5F8AD4-E36D-5BB6-2AA6-86282641BBE4}"/>
              </a:ext>
            </a:extLst>
          </p:cNvPr>
          <p:cNvSpPr txBox="1"/>
          <p:nvPr/>
        </p:nvSpPr>
        <p:spPr>
          <a:xfrm>
            <a:off x="1743343" y="5148840"/>
            <a:ext cx="8058683" cy="3693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trade marketer reviewing a category and the areas to review ( purely from a high level ) </a:t>
            </a:r>
          </a:p>
          <a:p>
            <a:r>
              <a:rPr lang="en-GB" sz="900" dirty="0">
                <a:latin typeface="Lato Light" panose="020F0502020204030203" pitchFamily="34" charset="0"/>
                <a:ea typeface="Lato Light" panose="020F0502020204030203" pitchFamily="34" charset="0"/>
                <a:cs typeface="Lato Light" panose="020F0502020204030203" pitchFamily="34" charset="0"/>
              </a:rPr>
              <a:t>The trade marketer's perspective develops from 1) the account , 2) the category and 3) the shopper engagement &amp; experience at the category.</a:t>
            </a:r>
          </a:p>
        </p:txBody>
      </p:sp>
      <p:pic>
        <p:nvPicPr>
          <p:cNvPr id="5122" name="Picture 2" descr="Hardware store graphic black white interior sketch illustration vector">
            <a:extLst>
              <a:ext uri="{FF2B5EF4-FFF2-40B4-BE49-F238E27FC236}">
                <a16:creationId xmlns:a16="http://schemas.microsoft.com/office/drawing/2014/main" id="{1D2873DD-5F44-863E-10C3-165B82E05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063" y="2780275"/>
            <a:ext cx="1791590" cy="126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0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0C06875-7C7B-3B47-8AC5-BDA5C60BB951}"/>
              </a:ext>
            </a:extLst>
          </p:cNvPr>
          <p:cNvGraphicFramePr>
            <a:graphicFrameLocks noGrp="1"/>
          </p:cNvGraphicFramePr>
          <p:nvPr>
            <p:extLst>
              <p:ext uri="{D42A27DB-BD31-4B8C-83A1-F6EECF244321}">
                <p14:modId xmlns:p14="http://schemas.microsoft.com/office/powerpoint/2010/main" val="3395178442"/>
              </p:ext>
            </p:extLst>
          </p:nvPr>
        </p:nvGraphicFramePr>
        <p:xfrm>
          <a:off x="1010776" y="1437515"/>
          <a:ext cx="7383380" cy="40995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algn="ctr"/>
                      <a:r>
                        <a:rPr lang="en-GB" sz="1400" dirty="0">
                          <a:latin typeface="Lato Light"/>
                        </a:rPr>
                        <a:t>Political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When is the country's next local, state, or national election? How could this change government or regional policy?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Who are the most likely contenders for power? What are their views on business policy, and on other policies that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Depending on the country, how well developed are property rights and the rule of law, and how widespread are corruption and organized crime? How are these situations likely to change, and how is this likely to affect you?</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Could any pending legislation or taxation changes affect your business, either positively or negatively?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will business regulation, along with any planned changes to it, affect your business? And is there a trend towards regulation or deregulation?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does government approach corporate policy, corporate social responsibility, environmental issues, and customer protection legislation? What impact does this have, and is it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likely timescale of proposed legislative changes?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political factors that are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4" name="TextBox 3">
            <a:extLst>
              <a:ext uri="{FF2B5EF4-FFF2-40B4-BE49-F238E27FC236}">
                <a16:creationId xmlns:a16="http://schemas.microsoft.com/office/drawing/2014/main" id="{36ABE34F-08F1-4C49-667B-5F0F7D89203C}"/>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Political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4B7985E8-113F-BF05-940B-F5537D39B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FD1A960B-FD85-8A1B-FAE0-095ADA736357}"/>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64D2B64C-37E2-5C25-B967-945B6AADDE78}"/>
              </a:ext>
            </a:extLst>
          </p:cNvPr>
          <p:cNvGraphicFramePr>
            <a:graphicFrameLocks noGrp="1"/>
          </p:cNvGraphicFramePr>
          <p:nvPr>
            <p:extLst>
              <p:ext uri="{D42A27DB-BD31-4B8C-83A1-F6EECF244321}">
                <p14:modId xmlns:p14="http://schemas.microsoft.com/office/powerpoint/2010/main" val="805215353"/>
              </p:ext>
            </p:extLst>
          </p:nvPr>
        </p:nvGraphicFramePr>
        <p:xfrm>
          <a:off x="8490247" y="2713686"/>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8" name="TextBox 7">
            <a:extLst>
              <a:ext uri="{FF2B5EF4-FFF2-40B4-BE49-F238E27FC236}">
                <a16:creationId xmlns:a16="http://schemas.microsoft.com/office/drawing/2014/main" id="{DF8943C0-6FD1-F749-E2BD-75B14FAD1705}"/>
              </a:ext>
            </a:extLst>
          </p:cNvPr>
          <p:cNvSpPr txBox="1"/>
          <p:nvPr/>
        </p:nvSpPr>
        <p:spPr>
          <a:xfrm>
            <a:off x="1004131" y="5580402"/>
            <a:ext cx="10259225" cy="5078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4098" name="Picture 2" descr="Protesters crowd simple black and white vector backview. One continuous line drawing, illustration, background. Continuous one line drawing, Activists protest. Political riot sign banners, people">
            <a:extLst>
              <a:ext uri="{FF2B5EF4-FFF2-40B4-BE49-F238E27FC236}">
                <a16:creationId xmlns:a16="http://schemas.microsoft.com/office/drawing/2014/main" id="{543732BD-238C-32F4-54A5-5025572ED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189" y="1525424"/>
            <a:ext cx="2911001" cy="113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8E3BF4D-5338-CB6C-69E2-86CAC38AFEC6}"/>
              </a:ext>
            </a:extLst>
          </p:cNvPr>
          <p:cNvGraphicFramePr>
            <a:graphicFrameLocks noGrp="1"/>
          </p:cNvGraphicFramePr>
          <p:nvPr>
            <p:extLst>
              <p:ext uri="{D42A27DB-BD31-4B8C-83A1-F6EECF244321}">
                <p14:modId xmlns:p14="http://schemas.microsoft.com/office/powerpoint/2010/main" val="3763346260"/>
              </p:ext>
            </p:extLst>
          </p:nvPr>
        </p:nvGraphicFramePr>
        <p:xfrm>
          <a:off x="1322699" y="1762255"/>
          <a:ext cx="7344000" cy="2865120"/>
        </p:xfrm>
        <a:graphic>
          <a:graphicData uri="http://schemas.openxmlformats.org/drawingml/2006/table">
            <a:tbl>
              <a:tblPr firstRow="1" bandRow="1">
                <a:tableStyleId>{5C22544A-7EE6-4342-B048-85BDC9FD1C3A}</a:tableStyleId>
              </a:tblPr>
              <a:tblGrid>
                <a:gridCol w="518400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Economic Factors to Consider</a:t>
                      </a:r>
                      <a:endParaRPr lang="en-GB" sz="1400" b="0" dirty="0">
                        <a:latin typeface="Poppins" panose="00000500000000000000" pitchFamily="2" charset="0"/>
                        <a:ea typeface="Lato Light" panose="020F0502020204030203" pitchFamily="34" charset="0"/>
                        <a:cs typeface="Poppins" panose="00000500000000000000" pitchFamily="2" charset="0"/>
                      </a:endParaRP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stable is the current economy? Is it growing, stagnating, or declining?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key exchange rates stable, or do they tend to vary significantly?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customers' levels of disposable income rising or falling? How is this likely to change in the next few years?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unemployment rate? Will it be easy to build a skilled workforce? Or will it be expensive to hire skilled labour?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consumers and businesses have easy access to credit? If not, how will this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is globalization affecting the economic environment?</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economic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bl>
          </a:graphicData>
        </a:graphic>
      </p:graphicFrame>
      <p:sp>
        <p:nvSpPr>
          <p:cNvPr id="3" name="TextBox 2">
            <a:extLst>
              <a:ext uri="{FF2B5EF4-FFF2-40B4-BE49-F238E27FC236}">
                <a16:creationId xmlns:a16="http://schemas.microsoft.com/office/drawing/2014/main" id="{79AC98CE-C7CC-D1FE-15BE-97A640D2BA54}"/>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Economic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B2004A14-F0BC-787A-97AD-DC5CA0E0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BAB3B8CF-000C-D36B-1547-753732D053A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DA24DAB1-3952-7ECD-AF28-D15534C4E719}"/>
              </a:ext>
            </a:extLst>
          </p:cNvPr>
          <p:cNvSpPr txBox="1"/>
          <p:nvPr/>
        </p:nvSpPr>
        <p:spPr>
          <a:xfrm>
            <a:off x="1619430" y="4721550"/>
            <a:ext cx="8058683" cy="6463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3074" name="Picture 2" descr="Financial chart with arrows going up">
            <a:extLst>
              <a:ext uri="{FF2B5EF4-FFF2-40B4-BE49-F238E27FC236}">
                <a16:creationId xmlns:a16="http://schemas.microsoft.com/office/drawing/2014/main" id="{DA7E3D3F-154A-90E1-843D-C933958D4A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73038" y="104527"/>
            <a:ext cx="2765277" cy="15362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4">
            <a:extLst>
              <a:ext uri="{FF2B5EF4-FFF2-40B4-BE49-F238E27FC236}">
                <a16:creationId xmlns:a16="http://schemas.microsoft.com/office/drawing/2014/main" id="{9CCB0D16-96C3-80F2-AC7C-DA7130EFCD4E}"/>
              </a:ext>
            </a:extLst>
          </p:cNvPr>
          <p:cNvGraphicFramePr>
            <a:graphicFrameLocks noGrp="1"/>
          </p:cNvGraphicFramePr>
          <p:nvPr>
            <p:extLst>
              <p:ext uri="{D42A27DB-BD31-4B8C-83A1-F6EECF244321}">
                <p14:modId xmlns:p14="http://schemas.microsoft.com/office/powerpoint/2010/main" val="2480841055"/>
              </p:ext>
            </p:extLst>
          </p:nvPr>
        </p:nvGraphicFramePr>
        <p:xfrm>
          <a:off x="8767986" y="2658139"/>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Tree>
    <p:extLst>
      <p:ext uri="{BB962C8B-B14F-4D97-AF65-F5344CB8AC3E}">
        <p14:creationId xmlns:p14="http://schemas.microsoft.com/office/powerpoint/2010/main" val="27414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C36D0-EE12-EDA5-1BE7-BB8FA4C1DF39}"/>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Sociological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45095903-1171-820C-47E6-CF8F57849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42F80A3B-E6C7-A35C-C2B8-9B51173AC18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F71DE4A1-7917-23EC-797C-013A0C2D9CBA}"/>
              </a:ext>
            </a:extLst>
          </p:cNvPr>
          <p:cNvGraphicFramePr>
            <a:graphicFrameLocks noGrp="1"/>
          </p:cNvGraphicFramePr>
          <p:nvPr>
            <p:extLst>
              <p:ext uri="{D42A27DB-BD31-4B8C-83A1-F6EECF244321}">
                <p14:modId xmlns:p14="http://schemas.microsoft.com/office/powerpoint/2010/main" val="2001143989"/>
              </p:ext>
            </p:extLst>
          </p:nvPr>
        </p:nvGraphicFramePr>
        <p:xfrm>
          <a:off x="1250059" y="1762255"/>
          <a:ext cx="7383380" cy="32359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Sociological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population's growth rate and age profile? How is this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generational shifts in attitude likely to affect what you're doing?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are your society's levels of health, education, and social mobility? How are these changing, and what impact does this have?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employment patterns, job market trends, and attitudes toward work can you observe? Are these different for different age groups?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social attitudes and social taboos could affect your business? Have there been recent socio-cultural changes that might affect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 religious beliefs and lifestyle choices affect the population?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any other socio-cultural factors likely to drive change for your business?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10" name="TextBox 9">
            <a:extLst>
              <a:ext uri="{FF2B5EF4-FFF2-40B4-BE49-F238E27FC236}">
                <a16:creationId xmlns:a16="http://schemas.microsoft.com/office/drawing/2014/main" id="{8BC0EB65-0FDA-F986-8B5D-233C9CDA73CF}"/>
              </a:ext>
            </a:extLst>
          </p:cNvPr>
          <p:cNvSpPr txBox="1"/>
          <p:nvPr/>
        </p:nvSpPr>
        <p:spPr>
          <a:xfrm>
            <a:off x="1717706" y="5093292"/>
            <a:ext cx="8058683" cy="6463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Socio cultural factors from a direct influence perspective as far as possible , which will impact the category and brand , you may relate this to ageing populations , immigration , education , age related laws , retirement , baby boom etc. </a:t>
            </a:r>
          </a:p>
          <a:p>
            <a:r>
              <a:rPr lang="en-GB" sz="900" dirty="0">
                <a:latin typeface="Lato Light" panose="020F0502020204030203" pitchFamily="34" charset="0"/>
                <a:ea typeface="Lato Light" panose="020F0502020204030203" pitchFamily="34" charset="0"/>
                <a:cs typeface="Lato Light" panose="020F0502020204030203" pitchFamily="34" charset="0"/>
              </a:rPr>
              <a:t>Similarly reach out external bodies to analyse the factors to consider when doing your sociological analysis. </a:t>
            </a:r>
          </a:p>
        </p:txBody>
      </p:sp>
      <p:pic>
        <p:nvPicPr>
          <p:cNvPr id="1026" name="Picture 2" descr="Social network scheme">
            <a:extLst>
              <a:ext uri="{FF2B5EF4-FFF2-40B4-BE49-F238E27FC236}">
                <a16:creationId xmlns:a16="http://schemas.microsoft.com/office/drawing/2014/main" id="{4A720D7F-6311-F908-45C7-768E7503C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063" y="127559"/>
            <a:ext cx="2210334" cy="15602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4">
            <a:extLst>
              <a:ext uri="{FF2B5EF4-FFF2-40B4-BE49-F238E27FC236}">
                <a16:creationId xmlns:a16="http://schemas.microsoft.com/office/drawing/2014/main" id="{C755A4CB-5DD7-85ED-491B-FF16E047AF9D}"/>
              </a:ext>
            </a:extLst>
          </p:cNvPr>
          <p:cNvGraphicFramePr>
            <a:graphicFrameLocks noGrp="1"/>
          </p:cNvGraphicFramePr>
          <p:nvPr>
            <p:extLst>
              <p:ext uri="{D42A27DB-BD31-4B8C-83A1-F6EECF244321}">
                <p14:modId xmlns:p14="http://schemas.microsoft.com/office/powerpoint/2010/main" val="4197139969"/>
              </p:ext>
            </p:extLst>
          </p:nvPr>
        </p:nvGraphicFramePr>
        <p:xfrm>
          <a:off x="8767986" y="2658139"/>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Tree>
    <p:extLst>
      <p:ext uri="{BB962C8B-B14F-4D97-AF65-F5344CB8AC3E}">
        <p14:creationId xmlns:p14="http://schemas.microsoft.com/office/powerpoint/2010/main" val="29243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3B341-B542-3B06-608D-D46D356DEE6A}"/>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Technological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FE61DFE6-09DF-C471-3FCE-6B568AAA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2A23D7A9-5E2C-2998-A08C-45D96B5A26EF}"/>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C117FD56-AF04-D34C-04CB-FC709909F69E}"/>
              </a:ext>
            </a:extLst>
          </p:cNvPr>
          <p:cNvGraphicFramePr>
            <a:graphicFrameLocks noGrp="1"/>
          </p:cNvGraphicFramePr>
          <p:nvPr>
            <p:extLst>
              <p:ext uri="{D42A27DB-BD31-4B8C-83A1-F6EECF244321}">
                <p14:modId xmlns:p14="http://schemas.microsoft.com/office/powerpoint/2010/main" val="2290093322"/>
              </p:ext>
            </p:extLst>
          </p:nvPr>
        </p:nvGraphicFramePr>
        <p:xfrm>
          <a:off x="1262878" y="1762255"/>
          <a:ext cx="7383380" cy="335788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Technological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that you could be using?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on the horizon that could radically affect your work or your industry?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any of your competitors have access to new technologies that could redefine their products?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In which areas do governments and educational institutions focus their research? Is there anything you can do to take advantage of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have infrastructure changes affected work patterns (for example, levels of remote working)?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existing technological hubs that you could work with or learn from?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technological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11" name="TextBox 10">
            <a:extLst>
              <a:ext uri="{FF2B5EF4-FFF2-40B4-BE49-F238E27FC236}">
                <a16:creationId xmlns:a16="http://schemas.microsoft.com/office/drawing/2014/main" id="{DD6C54B7-E262-1E9B-9F88-B52B494CE013}"/>
              </a:ext>
            </a:extLst>
          </p:cNvPr>
          <p:cNvSpPr txBox="1"/>
          <p:nvPr/>
        </p:nvSpPr>
        <p:spPr>
          <a:xfrm>
            <a:off x="1717706" y="5093292"/>
            <a:ext cx="8058683" cy="5078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Technological factors from a direct and indirect influence perspective as far as possible , which will impact the category and brand , you may relate this to new software , artificial intelligence , cost to use per unit , licensing ageing , the recent effects of covid and the learnings from them etc. </a:t>
            </a:r>
          </a:p>
        </p:txBody>
      </p:sp>
      <p:pic>
        <p:nvPicPr>
          <p:cNvPr id="2050" name="Picture 2" descr="High tech technology geometric">
            <a:extLst>
              <a:ext uri="{FF2B5EF4-FFF2-40B4-BE49-F238E27FC236}">
                <a16:creationId xmlns:a16="http://schemas.microsoft.com/office/drawing/2014/main" id="{A7156C49-A2E0-4D07-9894-50D998EBE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91" y="151437"/>
            <a:ext cx="2000962" cy="14124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4">
            <a:extLst>
              <a:ext uri="{FF2B5EF4-FFF2-40B4-BE49-F238E27FC236}">
                <a16:creationId xmlns:a16="http://schemas.microsoft.com/office/drawing/2014/main" id="{C538927E-D58C-946E-F337-69448EDA3BEC}"/>
              </a:ext>
            </a:extLst>
          </p:cNvPr>
          <p:cNvGraphicFramePr>
            <a:graphicFrameLocks noGrp="1"/>
          </p:cNvGraphicFramePr>
          <p:nvPr>
            <p:extLst>
              <p:ext uri="{D42A27DB-BD31-4B8C-83A1-F6EECF244321}">
                <p14:modId xmlns:p14="http://schemas.microsoft.com/office/powerpoint/2010/main" val="4197139969"/>
              </p:ext>
            </p:extLst>
          </p:nvPr>
        </p:nvGraphicFramePr>
        <p:xfrm>
          <a:off x="8767986" y="2658139"/>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Tree>
    <p:extLst>
      <p:ext uri="{BB962C8B-B14F-4D97-AF65-F5344CB8AC3E}">
        <p14:creationId xmlns:p14="http://schemas.microsoft.com/office/powerpoint/2010/main" val="301612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450C8-11CC-2618-73A3-7FD57EEE083D}"/>
              </a:ext>
            </a:extLst>
          </p:cNvPr>
          <p:cNvSpPr txBox="1"/>
          <p:nvPr/>
        </p:nvSpPr>
        <p:spPr>
          <a:xfrm>
            <a:off x="3640508" y="3144852"/>
            <a:ext cx="4131892" cy="369332"/>
          </a:xfrm>
          <a:prstGeom prst="rect">
            <a:avLst/>
          </a:prstGeom>
          <a:noFill/>
        </p:spPr>
        <p:txBody>
          <a:bodyPr wrap="square" rtlCol="0">
            <a:spAutoFit/>
          </a:bodyPr>
          <a:lstStyle/>
          <a:p>
            <a:pPr algn="ctr"/>
            <a:r>
              <a:rPr lang="en-GB" b="1" dirty="0">
                <a:latin typeface="Poppins" panose="00000500000000000000" pitchFamily="2" charset="0"/>
                <a:cs typeface="Poppins" panose="00000500000000000000" pitchFamily="2" charset="0"/>
              </a:rPr>
              <a:t>Thank You</a:t>
            </a:r>
          </a:p>
        </p:txBody>
      </p:sp>
    </p:spTree>
    <p:extLst>
      <p:ext uri="{BB962C8B-B14F-4D97-AF65-F5344CB8AC3E}">
        <p14:creationId xmlns:p14="http://schemas.microsoft.com/office/powerpoint/2010/main" val="36977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5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3853" cy="6871209"/>
          </a:xfrm>
          <a:prstGeom prst="rect">
            <a:avLst/>
          </a:pr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15720" y="2972270"/>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DCPEST Analysis.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239494" y="3584283"/>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panose="020F0502020204030203"/>
                <a:ea typeface="+mn-ea"/>
                <a:cs typeface="+mn-cs"/>
              </a:rPr>
              <a:t>Evaluate your trade markerting environment before committing resources</a:t>
            </a:r>
          </a:p>
        </p:txBody>
      </p:sp>
      <p:sp>
        <p:nvSpPr>
          <p:cNvPr id="2" name="Rectangle 1">
            <a:extLst>
              <a:ext uri="{FF2B5EF4-FFF2-40B4-BE49-F238E27FC236}">
                <a16:creationId xmlns:a16="http://schemas.microsoft.com/office/drawing/2014/main" id="{69E9DC1D-0D76-070D-AD40-8924E3141DC6}"/>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2E281F-183C-3291-2BCD-E6C8AA256EE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6" name="Group 5">
            <a:extLst>
              <a:ext uri="{FF2B5EF4-FFF2-40B4-BE49-F238E27FC236}">
                <a16:creationId xmlns:a16="http://schemas.microsoft.com/office/drawing/2014/main" id="{1C26ABE2-44FC-4B2E-30D6-9B639D000B66}"/>
              </a:ext>
            </a:extLst>
          </p:cNvPr>
          <p:cNvGrpSpPr/>
          <p:nvPr/>
        </p:nvGrpSpPr>
        <p:grpSpPr>
          <a:xfrm>
            <a:off x="5230172" y="4230920"/>
            <a:ext cx="1055370" cy="1055370"/>
            <a:chOff x="7108613" y="4124330"/>
            <a:chExt cx="1055370" cy="1055370"/>
          </a:xfrm>
        </p:grpSpPr>
        <p:sp>
          <p:nvSpPr>
            <p:cNvPr id="7" name="Oval 6">
              <a:extLst>
                <a:ext uri="{FF2B5EF4-FFF2-40B4-BE49-F238E27FC236}">
                  <a16:creationId xmlns:a16="http://schemas.microsoft.com/office/drawing/2014/main" id="{02FA5253-5C88-B08E-EEEB-F9CB9BDD583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0D4FE76B-F202-15D4-9759-E4EF9AE06D7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3" name="Picture 2" descr="Protesters crowd simple black and white vector backview. One continuous line drawing, illustration, background. Continuous one line drawing, Activists protest. Political riot sign banners, people">
            <a:extLst>
              <a:ext uri="{FF2B5EF4-FFF2-40B4-BE49-F238E27FC236}">
                <a16:creationId xmlns:a16="http://schemas.microsoft.com/office/drawing/2014/main" id="{D24874B1-D202-AED3-F5A5-90756CF6B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10" r="15378"/>
          <a:stretch/>
        </p:blipFill>
        <p:spPr bwMode="auto">
          <a:xfrm>
            <a:off x="9058543" y="1991170"/>
            <a:ext cx="2153540" cy="1166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amily line vector illustration. Father, mother and daughter icon for web and presentation.">
            <a:extLst>
              <a:ext uri="{FF2B5EF4-FFF2-40B4-BE49-F238E27FC236}">
                <a16:creationId xmlns:a16="http://schemas.microsoft.com/office/drawing/2014/main" id="{822A192E-F615-5082-A241-9DEE0CCE6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056" y="1978556"/>
            <a:ext cx="1360465" cy="13604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nancial chart with arrows going up">
            <a:extLst>
              <a:ext uri="{FF2B5EF4-FFF2-40B4-BE49-F238E27FC236}">
                <a16:creationId xmlns:a16="http://schemas.microsoft.com/office/drawing/2014/main" id="{C602E278-21E1-E00C-6ACC-4EC73868EBD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50666" y="3273039"/>
            <a:ext cx="1776670" cy="987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rdware store graphic black white interior sketch illustration vector">
            <a:extLst>
              <a:ext uri="{FF2B5EF4-FFF2-40B4-BE49-F238E27FC236}">
                <a16:creationId xmlns:a16="http://schemas.microsoft.com/office/drawing/2014/main" id="{9EBB6E50-2329-0D31-36F4-82579F01A8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3776" y="3250292"/>
            <a:ext cx="1710404" cy="12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7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Assess key factors before you commit your trade marketing  / marketing resources.</a:t>
            </a:r>
            <a:endPar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DC | 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32528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3A83F0-69AD-F8C3-1E7B-64E26F253785}"/>
              </a:ext>
            </a:extLst>
          </p:cNvPr>
          <p:cNvSpPr txBox="1"/>
          <p:nvPr/>
        </p:nvSpPr>
        <p:spPr>
          <a:xfrm>
            <a:off x="543714" y="1455097"/>
            <a:ext cx="9348043" cy="3631763"/>
          </a:xfrm>
          <a:prstGeom prst="rect">
            <a:avLst/>
          </a:prstGeom>
          <a:noFill/>
        </p:spPr>
        <p:txBody>
          <a:bodyPr wrap="square">
            <a:spAutoFit/>
          </a:bodyPr>
          <a:lstStyle/>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Age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Age refers to the number of years an individual has lived. It is typically categorized into different age groups or cohorts, such as children, teenagers, young adults, middle-aged adults, and seniors. Age data is crucial for understanding generational differences and their impact on consumer behaviour and preferences.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Gender</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Gender refers to the classification of individuals as male or female. Gender data helps in understanding gender-specific preferences, buying behaviours, and social dynamics. It is important to note that gender is not limited to binary categories, and some analyses may consider non-binary or other gender identities.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Income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Income represents the amount of money an individual or household earns within a specific timeframe. Income data helps identify purchasing power, socioeconomic status, and affordability of products or services. It is often categorized into income brackets or percentiles to analyze spending patterns across different income levels.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Education Level</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Education level indicates the highest level of formal education completed by individuals. It ranges from no formal education to primary, secondary, tertiary (college or university), and advanced degrees. Education data provides insights into knowledge levels, professional qualifications, and potential interests or preferences.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Marital Status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Marital status refers to an individual's legal relationship status, such as married, single, divorced, widowed, or separated. Marital status data can influence purchasing decisions, household composition, and family dynamics.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Household Size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Household size represents the number of individuals residing in a household. It helps in understanding the composition of households, including the presence of children, multigenerational families, or single-person households. Household size data is useful for analysing consumption patterns, housing needs, and family-oriented marketing strategies.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Geographic Location</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Geographic location refers to the physical location of individuals or households. It can be analysed at various levels, such as country, region, city, or neighbourhood. Geographic data helps in understanding regional or local variations in demographics, culture, preferences, and market dynamics.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Ethnicity/Race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Ethnicity or race refers to a person's cultural or racial background. It provides insights into cultural diversity, identity, and preferences. Ethnicity or race data helps businesses understand consumer behaviour within specific ethnic or racial groups and develop targeted marketing strategies.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Occupation</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Occupation represents the type of work or profession in which individuals are engaged. Occupation data helps in understanding employment patterns, income levels, and potential interests or needs related to specific industries or job roles.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Language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Language represents the primary language(s) spoken or understood by individuals. Language data is important for creating effective communication strategies, particularly in multicultural or multilingual markets.</a:t>
            </a:r>
          </a:p>
        </p:txBody>
      </p:sp>
      <p:pic>
        <p:nvPicPr>
          <p:cNvPr id="4" name="Picture 4" descr="Family line vector illustration. Father, mother and daughter icon for web and presentation.">
            <a:extLst>
              <a:ext uri="{FF2B5EF4-FFF2-40B4-BE49-F238E27FC236}">
                <a16:creationId xmlns:a16="http://schemas.microsoft.com/office/drawing/2014/main" id="{99FCC266-97E4-B901-CC34-14FBA97D1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338" y="1679453"/>
            <a:ext cx="1360465" cy="13604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nancial report or income statement line art icon for apps and websites">
            <a:extLst>
              <a:ext uri="{FF2B5EF4-FFF2-40B4-BE49-F238E27FC236}">
                <a16:creationId xmlns:a16="http://schemas.microsoft.com/office/drawing/2014/main" id="{501A3A62-ED96-79F9-E610-FF1DDFDD4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686" y="4113360"/>
            <a:ext cx="1251959" cy="12519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D6D68F-CD00-2F98-2445-F07A25F53445}"/>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Demographic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6" name="Picture 5" descr="Logo&#10;&#10;Description automatically generated">
            <a:extLst>
              <a:ext uri="{FF2B5EF4-FFF2-40B4-BE49-F238E27FC236}">
                <a16:creationId xmlns:a16="http://schemas.microsoft.com/office/drawing/2014/main" id="{F8B46E85-5108-CFE3-45C4-4FC6F8E8B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DD6FD39E-7049-90C4-F83A-49613E7B6871}"/>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2052" name="Picture 4" descr="What are age pyramids? Name different types of age pyramids.">
            <a:extLst>
              <a:ext uri="{FF2B5EF4-FFF2-40B4-BE49-F238E27FC236}">
                <a16:creationId xmlns:a16="http://schemas.microsoft.com/office/drawing/2014/main" id="{65CE3E72-51A9-3121-B00E-4E9B97633C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04" t="9151" r="2361" b="20292"/>
          <a:stretch/>
        </p:blipFill>
        <p:spPr bwMode="auto">
          <a:xfrm>
            <a:off x="9799028" y="3178419"/>
            <a:ext cx="1668883" cy="74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3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2B69181-77D3-1D04-0ECA-327DF4420E13}"/>
              </a:ext>
            </a:extLst>
          </p:cNvPr>
          <p:cNvGraphicFramePr>
            <a:graphicFrameLocks noGrp="1"/>
          </p:cNvGraphicFramePr>
          <p:nvPr>
            <p:extLst>
              <p:ext uri="{D42A27DB-BD31-4B8C-83A1-F6EECF244321}">
                <p14:modId xmlns:p14="http://schemas.microsoft.com/office/powerpoint/2010/main" val="3797684971"/>
              </p:ext>
            </p:extLst>
          </p:nvPr>
        </p:nvGraphicFramePr>
        <p:xfrm>
          <a:off x="1995954" y="1019641"/>
          <a:ext cx="8128000" cy="4770489"/>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8769449"/>
                    </a:ext>
                  </a:extLst>
                </a:gridCol>
                <a:gridCol w="1625600">
                  <a:extLst>
                    <a:ext uri="{9D8B030D-6E8A-4147-A177-3AD203B41FA5}">
                      <a16:colId xmlns:a16="http://schemas.microsoft.com/office/drawing/2014/main" val="138702411"/>
                    </a:ext>
                  </a:extLst>
                </a:gridCol>
                <a:gridCol w="1625600">
                  <a:extLst>
                    <a:ext uri="{9D8B030D-6E8A-4147-A177-3AD203B41FA5}">
                      <a16:colId xmlns:a16="http://schemas.microsoft.com/office/drawing/2014/main" val="1356448605"/>
                    </a:ext>
                  </a:extLst>
                </a:gridCol>
                <a:gridCol w="1625600">
                  <a:extLst>
                    <a:ext uri="{9D8B030D-6E8A-4147-A177-3AD203B41FA5}">
                      <a16:colId xmlns:a16="http://schemas.microsoft.com/office/drawing/2014/main" val="3103379224"/>
                    </a:ext>
                  </a:extLst>
                </a:gridCol>
                <a:gridCol w="1625600">
                  <a:extLst>
                    <a:ext uri="{9D8B030D-6E8A-4147-A177-3AD203B41FA5}">
                      <a16:colId xmlns:a16="http://schemas.microsoft.com/office/drawing/2014/main" val="1283066227"/>
                    </a:ext>
                  </a:extLst>
                </a:gridCol>
              </a:tblGrid>
              <a:tr h="216000">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Region </a:t>
                      </a:r>
                    </a:p>
                  </a:txBody>
                  <a:tcPr>
                    <a:solidFill>
                      <a:schemeClr val="accent1"/>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extLst>
                  <a:ext uri="{0D108BD9-81ED-4DB2-BD59-A6C34878D82A}">
                    <a16:rowId xmlns:a16="http://schemas.microsoft.com/office/drawing/2014/main" val="3353364715"/>
                  </a:ext>
                </a:extLst>
              </a:tr>
              <a:tr h="216000">
                <a:tc>
                  <a:txBody>
                    <a:bodyPr/>
                    <a:lstStyle/>
                    <a:p>
                      <a:endParaRPr lang="en-GB" sz="800" b="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North</a:t>
                      </a:r>
                    </a:p>
                  </a:txBody>
                  <a:tcPr>
                    <a:solidFill>
                      <a:schemeClr val="accent1"/>
                    </a:solidFill>
                  </a:tcPr>
                </a:tc>
                <a:tc>
                  <a:txBody>
                    <a:bodyPr/>
                    <a:lstStyle/>
                    <a:p>
                      <a:pPr algn="ctr"/>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Population Growth LY</a:t>
                      </a:r>
                    </a:p>
                  </a:txBody>
                  <a:tcPr>
                    <a:solidFill>
                      <a:schemeClr val="accent1"/>
                    </a:solidFill>
                  </a:tcPr>
                </a:tc>
                <a:tc>
                  <a:txBody>
                    <a:bodyPr/>
                    <a:lstStyle/>
                    <a:p>
                      <a:pPr algn="ctr"/>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Population Growth L2Y</a:t>
                      </a:r>
                    </a:p>
                  </a:txBody>
                  <a:tcPr>
                    <a:solidFill>
                      <a:schemeClr val="accent1"/>
                    </a:solidFill>
                  </a:tcPr>
                </a:tc>
                <a:tc>
                  <a:txBody>
                    <a:bodyPr/>
                    <a:lstStyle/>
                    <a:p>
                      <a:pPr algn="ctr"/>
                      <a:r>
                        <a:rPr lang="en-GB" sz="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Population Growth L5Y </a:t>
                      </a:r>
                    </a:p>
                  </a:txBody>
                  <a:tcPr>
                    <a:solidFill>
                      <a:schemeClr val="accent1"/>
                    </a:solidFill>
                  </a:tcPr>
                </a:tc>
                <a:extLst>
                  <a:ext uri="{0D108BD9-81ED-4DB2-BD59-A6C34878D82A}">
                    <a16:rowId xmlns:a16="http://schemas.microsoft.com/office/drawing/2014/main" val="2104937899"/>
                  </a:ext>
                </a:extLst>
              </a:tr>
              <a:tr h="216000">
                <a:tc>
                  <a:txBody>
                    <a:bodyPr/>
                    <a:lstStyle/>
                    <a:p>
                      <a:r>
                        <a:rPr lang="en-GB" sz="8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Gender</a:t>
                      </a:r>
                    </a:p>
                  </a:txBody>
                  <a:tcPr>
                    <a:solidFill>
                      <a:schemeClr val="accent1"/>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80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80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427358116"/>
                  </a:ext>
                </a:extLst>
              </a:tr>
              <a:tr h="234489">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Male</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55%</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49649868"/>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Female</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45%</a:t>
                      </a:r>
                    </a:p>
                  </a:txBody>
                  <a:tcPr>
                    <a:solidFill>
                      <a:schemeClr val="bg1">
                        <a:lumMod val="95000"/>
                      </a:schemeClr>
                    </a:solidFill>
                  </a:tcPr>
                </a:tc>
                <a:tc>
                  <a:txBody>
                    <a:bodyPr/>
                    <a:lstStyle/>
                    <a:p>
                      <a:pPr algn="ctr"/>
                      <a:endParaRPr lang="en-GB" sz="800" b="1">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766400143"/>
                  </a:ext>
                </a:extLst>
              </a:tr>
              <a:tr h="216000">
                <a:tc>
                  <a:txBody>
                    <a:bodyPr/>
                    <a:lstStyle/>
                    <a:p>
                      <a:r>
                        <a:rPr lang="en-GB" sz="8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Age </a:t>
                      </a:r>
                    </a:p>
                  </a:txBody>
                  <a:tcPr>
                    <a:solidFill>
                      <a:schemeClr val="accent1"/>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64285591"/>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0–5 </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925950845"/>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6–16</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18%</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008228447"/>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17-29</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25%</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139153153"/>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30-49</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20%</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854977675"/>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50-64</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24%</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15627312"/>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65+</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10%</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951935104"/>
                  </a:ext>
                </a:extLst>
              </a:tr>
              <a:tr h="216000">
                <a:tc>
                  <a:txBody>
                    <a:bodyPr/>
                    <a:lstStyle/>
                    <a:p>
                      <a:r>
                        <a:rPr lang="en-GB" sz="8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Education</a:t>
                      </a:r>
                    </a:p>
                  </a:txBody>
                  <a:tcPr>
                    <a:solidFill>
                      <a:schemeClr val="accent1"/>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037461956"/>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School</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35%</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248507535"/>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Diploma</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15%</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86377042"/>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Under Graduate </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25%</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210835650"/>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Graduate </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25%</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727295"/>
                  </a:ext>
                </a:extLst>
              </a:tr>
              <a:tr h="216000">
                <a:tc>
                  <a:txBody>
                    <a:bodyPr/>
                    <a:lstStyle/>
                    <a:p>
                      <a:r>
                        <a:rPr lang="en-GB" sz="8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Household Income </a:t>
                      </a:r>
                    </a:p>
                  </a:txBody>
                  <a:tcPr>
                    <a:solidFill>
                      <a:schemeClr val="accent1"/>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820948120"/>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&lt; 24,000$</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42%</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292190000"/>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30,000$ – 49,000 $</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34%</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672666209"/>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50,000$ – 79000 $</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17%</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70875853"/>
                  </a:ext>
                </a:extLst>
              </a:tr>
              <a:tr h="216000">
                <a:tc>
                  <a:txBody>
                    <a:bodyPr/>
                    <a:lstStyle/>
                    <a:p>
                      <a:r>
                        <a:rPr lang="en-GB" sz="800" b="0" dirty="0">
                          <a:latin typeface="Lato Light" panose="020F0502020204030203" pitchFamily="34" charset="0"/>
                          <a:ea typeface="Lato Light" panose="020F0502020204030203" pitchFamily="34" charset="0"/>
                          <a:cs typeface="Lato Light" panose="020F0502020204030203" pitchFamily="34" charset="0"/>
                        </a:rPr>
                        <a:t>80,000$+</a:t>
                      </a:r>
                    </a:p>
                  </a:txBody>
                  <a:tcPr>
                    <a:solidFill>
                      <a:schemeClr val="bg1">
                        <a:lumMod val="95000"/>
                      </a:schemeClr>
                    </a:solidFill>
                  </a:tcPr>
                </a:tc>
                <a:tc>
                  <a:txBody>
                    <a:bodyPr/>
                    <a:lstStyle/>
                    <a:p>
                      <a:pPr algn="ctr"/>
                      <a:r>
                        <a:rPr lang="en-GB" sz="800" b="1" dirty="0">
                          <a:latin typeface="Lato Light" panose="020F0502020204030203" pitchFamily="34" charset="0"/>
                          <a:ea typeface="Lato Light" panose="020F0502020204030203" pitchFamily="34" charset="0"/>
                          <a:cs typeface="Lato Light" panose="020F0502020204030203" pitchFamily="34" charset="0"/>
                        </a:rPr>
                        <a:t>7%</a:t>
                      </a: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algn="ctr"/>
                      <a:endParaRPr lang="en-GB" sz="800" b="1"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425404216"/>
                  </a:ext>
                </a:extLst>
              </a:tr>
            </a:tbl>
          </a:graphicData>
        </a:graphic>
      </p:graphicFrame>
      <p:sp>
        <p:nvSpPr>
          <p:cNvPr id="3" name="TextBox 2">
            <a:extLst>
              <a:ext uri="{FF2B5EF4-FFF2-40B4-BE49-F238E27FC236}">
                <a16:creationId xmlns:a16="http://schemas.microsoft.com/office/drawing/2014/main" id="{2D79650A-5F5B-8EB4-B635-CED8DFF198F5}"/>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Demographic Analysis Table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A19AC4E9-9328-9D7B-DA0D-5DCC47C6F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CCF04B8D-EDBF-C5F9-ADD4-733551ADDEFC}"/>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6" name="TextBox 5">
            <a:extLst>
              <a:ext uri="{FF2B5EF4-FFF2-40B4-BE49-F238E27FC236}">
                <a16:creationId xmlns:a16="http://schemas.microsoft.com/office/drawing/2014/main" id="{430C2DB4-35A3-1A8F-737F-BBF4CBA25BE9}"/>
              </a:ext>
            </a:extLst>
          </p:cNvPr>
          <p:cNvSpPr txBox="1"/>
          <p:nvPr/>
        </p:nvSpPr>
        <p:spPr>
          <a:xfrm>
            <a:off x="1935624" y="5870960"/>
            <a:ext cx="8058683" cy="784830"/>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demographic summary table indicating a population representation.</a:t>
            </a:r>
          </a:p>
          <a:p>
            <a:r>
              <a:rPr lang="en-GB" sz="900" dirty="0">
                <a:latin typeface="Lato Light" panose="020F0502020204030203" pitchFamily="34" charset="0"/>
                <a:ea typeface="Lato Light" panose="020F0502020204030203" pitchFamily="34" charset="0"/>
                <a:cs typeface="Lato Light" panose="020F0502020204030203" pitchFamily="34" charset="0"/>
              </a:rPr>
              <a:t>A demographic analysis for any marketing engagement will cover the above in relation to the brand positioning , for example if you are planning a cereal powder for infants , its wise to see if the demographic is represented along with the birth rate to plan category engagement. In the above case.</a:t>
            </a:r>
          </a:p>
          <a:p>
            <a:r>
              <a:rPr lang="en-GB" sz="900" dirty="0">
                <a:latin typeface="Lato Light" panose="020F0502020204030203" pitchFamily="34" charset="0"/>
                <a:ea typeface="Lato Light" panose="020F0502020204030203" pitchFamily="34" charset="0"/>
                <a:cs typeface="Lato Light" panose="020F0502020204030203" pitchFamily="34" charset="0"/>
              </a:rPr>
              <a:t>In the case of trade marketing it’s a good idea to review the shopper profile in relation to the brand priorities as well , combining the average basket size to the day and customer.  </a:t>
            </a:r>
          </a:p>
        </p:txBody>
      </p:sp>
    </p:spTree>
    <p:extLst>
      <p:ext uri="{BB962C8B-B14F-4D97-AF65-F5344CB8AC3E}">
        <p14:creationId xmlns:p14="http://schemas.microsoft.com/office/powerpoint/2010/main" val="211342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6D68F-CD00-2F98-2445-F07A25F53445}"/>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Category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6" name="Picture 5" descr="Logo&#10;&#10;Description automatically generated">
            <a:extLst>
              <a:ext uri="{FF2B5EF4-FFF2-40B4-BE49-F238E27FC236}">
                <a16:creationId xmlns:a16="http://schemas.microsoft.com/office/drawing/2014/main" id="{F8B46E85-5108-CFE3-45C4-4FC6F8E8B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DD6FD39E-7049-90C4-F83A-49613E7B6871}"/>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E3B95D3A-6D06-FBAC-A4D7-9087C8D7000D}"/>
              </a:ext>
            </a:extLst>
          </p:cNvPr>
          <p:cNvSpPr txBox="1"/>
          <p:nvPr/>
        </p:nvSpPr>
        <p:spPr>
          <a:xfrm>
            <a:off x="558220" y="1767923"/>
            <a:ext cx="8773788" cy="3785652"/>
          </a:xfrm>
          <a:prstGeom prst="rect">
            <a:avLst/>
          </a:prstGeom>
          <a:noFill/>
        </p:spPr>
        <p:txBody>
          <a:bodyPr wrap="square">
            <a:spAutoFit/>
          </a:bodyPr>
          <a:lstStyle/>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Define the Category</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Clearly define the product or service category you want to analyze. For example, if you are </a:t>
            </a:r>
            <a:r>
              <a:rPr lang="en-GB" sz="1000" b="0" i="0" dirty="0" err="1">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analyzing</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the smartphone market, specify the criteria and boundaries of the category.</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Gather Data</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Collect relevant data from various sources to gain a comprehensive understanding of the category. These sources may include market research reports, industry publications, competitor websites, customer surveys, social media platforms, and internal sales data.</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Identify Market Trends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Analyze the current market trends within the category. Look for factors such as market size, growth rate, customer preferences, technological advancements, and regulatory changes. Identify any emerging trends or shifts in consumer behaviour that may impact the category.</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Assess Competitors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Identify and analyze key competitors within the category. Evaluate their market share, product offerings, pricing strategies, distribution channels, promotional activities, and customer feedback. Identify their strengths, weaknesses, opportunities, and threats (SWOT analysis) to understand their competitive position.</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Understand Consumer Behaviour</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Study consumer behaviour within the category. Identify target customer segments, their demographics, psychographics, purchasing habits, and preferences. Determine the factors that influence their purchase decisions, such as price, quality, brand reputation, convenience, or product features.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Evaluate Marketing Channels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Assess the distribution channels and marketing strategies used within the category. Understand how products or services are typically marketed, distributed, and sold. Determine the effectiveness of different channels (e.g., online, retail, direct sales) and identify any untapped opportunities.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Analyze Pricing and Profitability</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Examine pricing strategies within the category. Evaluate the pricing levels, discounts, promotions, and perceived value of products or services. Assess the profitability of the category by analysing the cost structure, profit margins, and potential pricing opportunities.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Identify Growth Opportunities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Based on the analysis, identify potential growth opportunities within the category. This could include targeting new customer segments, expanding into new geographic markets, introducing innovative products, or leveraging emerging trends.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Summarize and Present Findings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Compile the analysis findings into a comprehensive report or presentation. Highlight key insights, market trends, competitor analysis, consumer behaviour patterns, and growth opportunities. Use visual aids, graphs, and charts to enhance the clarity of the presentation.</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Develop Actionable Recommendations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Based on the analysis, provide actionable recommendations for the business. Suggest strategies to capitalize on identified growth opportunities, address weaknesses, differentiate from competitors, and optimize marketing efforts within the category.</a:t>
            </a:r>
          </a:p>
        </p:txBody>
      </p:sp>
      <p:pic>
        <p:nvPicPr>
          <p:cNvPr id="2" name="Picture 4" descr="Power tools icons set. Set of cordless screwdriver, circular saw, electric planer, power drill, impact wrench driver, electric airbrush spray gun, angle grinder outline icons">
            <a:extLst>
              <a:ext uri="{FF2B5EF4-FFF2-40B4-BE49-F238E27FC236}">
                <a16:creationId xmlns:a16="http://schemas.microsoft.com/office/drawing/2014/main" id="{5CA88019-67F6-80E2-A330-82A3B2049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6" r="12616"/>
          <a:stretch/>
        </p:blipFill>
        <p:spPr bwMode="auto">
          <a:xfrm>
            <a:off x="9372688" y="1662157"/>
            <a:ext cx="2262410" cy="154467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rill  icon.">
            <a:extLst>
              <a:ext uri="{FF2B5EF4-FFF2-40B4-BE49-F238E27FC236}">
                <a16:creationId xmlns:a16="http://schemas.microsoft.com/office/drawing/2014/main" id="{0A2EE406-DB59-7811-84C6-FF18D7188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690" y="4286742"/>
            <a:ext cx="795704" cy="795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B96D69-AAA8-1A48-B93A-19AC9F9B2885}"/>
              </a:ext>
            </a:extLst>
          </p:cNvPr>
          <p:cNvSpPr txBox="1"/>
          <p:nvPr/>
        </p:nvSpPr>
        <p:spPr>
          <a:xfrm>
            <a:off x="9955850" y="3520868"/>
            <a:ext cx="1589518" cy="369332"/>
          </a:xfrm>
          <a:prstGeom prst="rect">
            <a:avLst/>
          </a:prstGeom>
          <a:noFill/>
        </p:spPr>
        <p:txBody>
          <a:bodyPr wrap="square" rtlCol="0">
            <a:spAutoFit/>
          </a:bodyPr>
          <a:lstStyle/>
          <a:p>
            <a:r>
              <a:rPr lang="en-GB" dirty="0"/>
              <a:t>This or this ?</a:t>
            </a:r>
          </a:p>
        </p:txBody>
      </p:sp>
      <p:sp>
        <p:nvSpPr>
          <p:cNvPr id="10" name="Arrow: Right 9">
            <a:extLst>
              <a:ext uri="{FF2B5EF4-FFF2-40B4-BE49-F238E27FC236}">
                <a16:creationId xmlns:a16="http://schemas.microsoft.com/office/drawing/2014/main" id="{A7250FC2-AC12-0524-FE20-F34A2F7DAB47}"/>
              </a:ext>
            </a:extLst>
          </p:cNvPr>
          <p:cNvSpPr/>
          <p:nvPr/>
        </p:nvSpPr>
        <p:spPr>
          <a:xfrm rot="5400000">
            <a:off x="10331866" y="3973794"/>
            <a:ext cx="376015" cy="26491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366B0F7-A040-3A63-84FB-F58164689FF1}"/>
              </a:ext>
            </a:extLst>
          </p:cNvPr>
          <p:cNvSpPr/>
          <p:nvPr/>
        </p:nvSpPr>
        <p:spPr>
          <a:xfrm rot="16200000">
            <a:off x="10274893" y="3216067"/>
            <a:ext cx="376015" cy="26491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1155837"/>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3301</Words>
  <Application>Microsoft Office PowerPoint</Application>
  <PresentationFormat>Widescreen</PresentationFormat>
  <Paragraphs>455</Paragraphs>
  <Slides>18</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-apple-system</vt:lpstr>
      <vt:lpstr>arial</vt:lpstr>
      <vt:lpstr>arial</vt:lpstr>
      <vt:lpstr>Calibri</vt:lpstr>
      <vt:lpstr>Calibri Light</vt:lpstr>
      <vt:lpstr>Inter</vt:lpstr>
      <vt:lpstr>Lato light</vt:lpstr>
      <vt:lpstr>Lato light</vt:lpstr>
      <vt:lpstr>Plato</vt:lpstr>
      <vt:lpstr>Poppins</vt: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Raman</dc:creator>
  <cp:lastModifiedBy>Sudarshan Raman</cp:lastModifiedBy>
  <cp:revision>1</cp:revision>
  <dcterms:created xsi:type="dcterms:W3CDTF">2023-05-24T12:25:49Z</dcterms:created>
  <dcterms:modified xsi:type="dcterms:W3CDTF">2023-07-10T13:08:04Z</dcterms:modified>
</cp:coreProperties>
</file>