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687" r:id="rId4"/>
  </p:sldMasterIdLst>
  <p:notesMasterIdLst>
    <p:notesMasterId r:id="rId16"/>
  </p:notesMasterIdLst>
  <p:handoutMasterIdLst>
    <p:handoutMasterId r:id="rId17"/>
  </p:handoutMasterIdLst>
  <p:sldIdLst>
    <p:sldId id="4533" r:id="rId5"/>
    <p:sldId id="4567" r:id="rId6"/>
    <p:sldId id="4412" r:id="rId7"/>
    <p:sldId id="4542" r:id="rId8"/>
    <p:sldId id="4544" r:id="rId9"/>
    <p:sldId id="4545" r:id="rId10"/>
    <p:sldId id="4543" r:id="rId11"/>
    <p:sldId id="4546" r:id="rId12"/>
    <p:sldId id="4413" r:id="rId13"/>
    <p:sldId id="4414" r:id="rId14"/>
    <p:sldId id="454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B5"/>
    <a:srgbClr val="27AC95"/>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96E9BE-6281-4C7D-B748-DE8E3FE59048}" v="48" dt="2023-02-21T07:34:39.1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9" d="100"/>
          <a:sy n="99" d="100"/>
        </p:scale>
        <p:origin x="94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FA5908D0-B7F5-474E-BD14-695F65F6BA85}"/>
    <pc:docChg chg="undo custSel addSld delSld modSld sldOrd delMainMaster">
      <pc:chgData name="Sudarshan Chakravarthi" userId="9632d19e-631d-46a5-9e9a-d9cc496f17d0" providerId="ADAL" clId="{FA5908D0-B7F5-474E-BD14-695F65F6BA85}" dt="2022-08-27T17:17:27.150" v="2991" actId="20577"/>
      <pc:docMkLst>
        <pc:docMk/>
      </pc:docMkLst>
      <pc:sldChg chg="del">
        <pc:chgData name="Sudarshan Chakravarthi" userId="9632d19e-631d-46a5-9e9a-d9cc496f17d0" providerId="ADAL" clId="{FA5908D0-B7F5-474E-BD14-695F65F6BA85}" dt="2022-07-29T11:48:40.738" v="26" actId="47"/>
        <pc:sldMkLst>
          <pc:docMk/>
          <pc:sldMk cId="1257219027" sldId="3316"/>
        </pc:sldMkLst>
      </pc:sldChg>
      <pc:sldChg chg="del">
        <pc:chgData name="Sudarshan Chakravarthi" userId="9632d19e-631d-46a5-9e9a-d9cc496f17d0" providerId="ADAL" clId="{FA5908D0-B7F5-474E-BD14-695F65F6BA85}" dt="2022-07-29T14:06:00.518" v="2651" actId="47"/>
        <pc:sldMkLst>
          <pc:docMk/>
          <pc:sldMk cId="2812969886" sldId="3964"/>
        </pc:sldMkLst>
      </pc:sldChg>
      <pc:sldChg chg="del">
        <pc:chgData name="Sudarshan Chakravarthi" userId="9632d19e-631d-46a5-9e9a-d9cc496f17d0" providerId="ADAL" clId="{FA5908D0-B7F5-474E-BD14-695F65F6BA85}" dt="2022-07-29T11:48:40.738" v="26" actId="47"/>
        <pc:sldMkLst>
          <pc:docMk/>
          <pc:sldMk cId="2058101268" sldId="4212"/>
        </pc:sldMkLst>
      </pc:sldChg>
      <pc:sldChg chg="del">
        <pc:chgData name="Sudarshan Chakravarthi" userId="9632d19e-631d-46a5-9e9a-d9cc496f17d0" providerId="ADAL" clId="{FA5908D0-B7F5-474E-BD14-695F65F6BA85}" dt="2022-07-29T11:48:40.738" v="26" actId="47"/>
        <pc:sldMkLst>
          <pc:docMk/>
          <pc:sldMk cId="155766468" sldId="4216"/>
        </pc:sldMkLst>
      </pc:sldChg>
      <pc:sldChg chg="del">
        <pc:chgData name="Sudarshan Chakravarthi" userId="9632d19e-631d-46a5-9e9a-d9cc496f17d0" providerId="ADAL" clId="{FA5908D0-B7F5-474E-BD14-695F65F6BA85}" dt="2022-07-29T11:48:40.738" v="26" actId="47"/>
        <pc:sldMkLst>
          <pc:docMk/>
          <pc:sldMk cId="3470099226" sldId="4219"/>
        </pc:sldMkLst>
      </pc:sldChg>
      <pc:sldChg chg="del">
        <pc:chgData name="Sudarshan Chakravarthi" userId="9632d19e-631d-46a5-9e9a-d9cc496f17d0" providerId="ADAL" clId="{FA5908D0-B7F5-474E-BD14-695F65F6BA85}" dt="2022-07-29T11:48:40.738" v="26" actId="47"/>
        <pc:sldMkLst>
          <pc:docMk/>
          <pc:sldMk cId="1495713330" sldId="4220"/>
        </pc:sldMkLst>
      </pc:sldChg>
      <pc:sldChg chg="del">
        <pc:chgData name="Sudarshan Chakravarthi" userId="9632d19e-631d-46a5-9e9a-d9cc496f17d0" providerId="ADAL" clId="{FA5908D0-B7F5-474E-BD14-695F65F6BA85}" dt="2022-07-29T11:48:40.738" v="26" actId="47"/>
        <pc:sldMkLst>
          <pc:docMk/>
          <pc:sldMk cId="3745045534" sldId="4222"/>
        </pc:sldMkLst>
      </pc:sldChg>
      <pc:sldChg chg="del">
        <pc:chgData name="Sudarshan Chakravarthi" userId="9632d19e-631d-46a5-9e9a-d9cc496f17d0" providerId="ADAL" clId="{FA5908D0-B7F5-474E-BD14-695F65F6BA85}" dt="2022-07-29T11:48:40.738" v="26" actId="47"/>
        <pc:sldMkLst>
          <pc:docMk/>
          <pc:sldMk cId="284487363" sldId="4225"/>
        </pc:sldMkLst>
      </pc:sldChg>
      <pc:sldChg chg="del">
        <pc:chgData name="Sudarshan Chakravarthi" userId="9632d19e-631d-46a5-9e9a-d9cc496f17d0" providerId="ADAL" clId="{FA5908D0-B7F5-474E-BD14-695F65F6BA85}" dt="2022-07-29T11:48:40.738" v="26" actId="47"/>
        <pc:sldMkLst>
          <pc:docMk/>
          <pc:sldMk cId="1777480401" sldId="4226"/>
        </pc:sldMkLst>
      </pc:sldChg>
      <pc:sldChg chg="del">
        <pc:chgData name="Sudarshan Chakravarthi" userId="9632d19e-631d-46a5-9e9a-d9cc496f17d0" providerId="ADAL" clId="{FA5908D0-B7F5-474E-BD14-695F65F6BA85}" dt="2022-07-29T11:48:40.738" v="26" actId="47"/>
        <pc:sldMkLst>
          <pc:docMk/>
          <pc:sldMk cId="78392423" sldId="4228"/>
        </pc:sldMkLst>
      </pc:sldChg>
      <pc:sldChg chg="del">
        <pc:chgData name="Sudarshan Chakravarthi" userId="9632d19e-631d-46a5-9e9a-d9cc496f17d0" providerId="ADAL" clId="{FA5908D0-B7F5-474E-BD14-695F65F6BA85}" dt="2022-07-29T14:05:54.926" v="2649" actId="47"/>
        <pc:sldMkLst>
          <pc:docMk/>
          <pc:sldMk cId="3509716165" sldId="4229"/>
        </pc:sldMkLst>
      </pc:sldChg>
      <pc:sldChg chg="del">
        <pc:chgData name="Sudarshan Chakravarthi" userId="9632d19e-631d-46a5-9e9a-d9cc496f17d0" providerId="ADAL" clId="{FA5908D0-B7F5-474E-BD14-695F65F6BA85}" dt="2022-07-29T11:48:40.738" v="26" actId="47"/>
        <pc:sldMkLst>
          <pc:docMk/>
          <pc:sldMk cId="2445627982" sldId="4230"/>
        </pc:sldMkLst>
      </pc:sldChg>
      <pc:sldChg chg="del">
        <pc:chgData name="Sudarshan Chakravarthi" userId="9632d19e-631d-46a5-9e9a-d9cc496f17d0" providerId="ADAL" clId="{FA5908D0-B7F5-474E-BD14-695F65F6BA85}" dt="2022-07-29T11:48:40.738" v="26" actId="47"/>
        <pc:sldMkLst>
          <pc:docMk/>
          <pc:sldMk cId="310649150" sldId="4231"/>
        </pc:sldMkLst>
      </pc:sldChg>
      <pc:sldChg chg="del">
        <pc:chgData name="Sudarshan Chakravarthi" userId="9632d19e-631d-46a5-9e9a-d9cc496f17d0" providerId="ADAL" clId="{FA5908D0-B7F5-474E-BD14-695F65F6BA85}" dt="2022-07-29T11:48:40.738" v="26" actId="47"/>
        <pc:sldMkLst>
          <pc:docMk/>
          <pc:sldMk cId="3808608602" sldId="4232"/>
        </pc:sldMkLst>
      </pc:sldChg>
      <pc:sldChg chg="del">
        <pc:chgData name="Sudarshan Chakravarthi" userId="9632d19e-631d-46a5-9e9a-d9cc496f17d0" providerId="ADAL" clId="{FA5908D0-B7F5-474E-BD14-695F65F6BA85}" dt="2022-07-29T14:05:56.025" v="2650" actId="47"/>
        <pc:sldMkLst>
          <pc:docMk/>
          <pc:sldMk cId="2824421007" sldId="4234"/>
        </pc:sldMkLst>
      </pc:sldChg>
      <pc:sldChg chg="del">
        <pc:chgData name="Sudarshan Chakravarthi" userId="9632d19e-631d-46a5-9e9a-d9cc496f17d0" providerId="ADAL" clId="{FA5908D0-B7F5-474E-BD14-695F65F6BA85}" dt="2022-07-29T11:48:40.738" v="26" actId="47"/>
        <pc:sldMkLst>
          <pc:docMk/>
          <pc:sldMk cId="3871821696" sldId="4235"/>
        </pc:sldMkLst>
      </pc:sldChg>
      <pc:sldChg chg="del">
        <pc:chgData name="Sudarshan Chakravarthi" userId="9632d19e-631d-46a5-9e9a-d9cc496f17d0" providerId="ADAL" clId="{FA5908D0-B7F5-474E-BD14-695F65F6BA85}" dt="2022-07-29T11:48:40.738" v="26" actId="47"/>
        <pc:sldMkLst>
          <pc:docMk/>
          <pc:sldMk cId="1659392497" sldId="4251"/>
        </pc:sldMkLst>
      </pc:sldChg>
      <pc:sldChg chg="del">
        <pc:chgData name="Sudarshan Chakravarthi" userId="9632d19e-631d-46a5-9e9a-d9cc496f17d0" providerId="ADAL" clId="{FA5908D0-B7F5-474E-BD14-695F65F6BA85}" dt="2022-07-29T11:48:40.738" v="26" actId="47"/>
        <pc:sldMkLst>
          <pc:docMk/>
          <pc:sldMk cId="4231832348" sldId="4252"/>
        </pc:sldMkLst>
      </pc:sldChg>
      <pc:sldChg chg="del">
        <pc:chgData name="Sudarshan Chakravarthi" userId="9632d19e-631d-46a5-9e9a-d9cc496f17d0" providerId="ADAL" clId="{FA5908D0-B7F5-474E-BD14-695F65F6BA85}" dt="2022-07-29T11:48:40.738" v="26" actId="47"/>
        <pc:sldMkLst>
          <pc:docMk/>
          <pc:sldMk cId="1268061230" sldId="4253"/>
        </pc:sldMkLst>
      </pc:sldChg>
      <pc:sldChg chg="del">
        <pc:chgData name="Sudarshan Chakravarthi" userId="9632d19e-631d-46a5-9e9a-d9cc496f17d0" providerId="ADAL" clId="{FA5908D0-B7F5-474E-BD14-695F65F6BA85}" dt="2022-07-29T11:48:40.738" v="26" actId="47"/>
        <pc:sldMkLst>
          <pc:docMk/>
          <pc:sldMk cId="2822205349" sldId="4254"/>
        </pc:sldMkLst>
      </pc:sldChg>
      <pc:sldChg chg="del">
        <pc:chgData name="Sudarshan Chakravarthi" userId="9632d19e-631d-46a5-9e9a-d9cc496f17d0" providerId="ADAL" clId="{FA5908D0-B7F5-474E-BD14-695F65F6BA85}" dt="2022-07-29T11:48:40.738" v="26" actId="47"/>
        <pc:sldMkLst>
          <pc:docMk/>
          <pc:sldMk cId="2888892022" sldId="4257"/>
        </pc:sldMkLst>
      </pc:sldChg>
      <pc:sldChg chg="del">
        <pc:chgData name="Sudarshan Chakravarthi" userId="9632d19e-631d-46a5-9e9a-d9cc496f17d0" providerId="ADAL" clId="{FA5908D0-B7F5-474E-BD14-695F65F6BA85}" dt="2022-07-29T11:48:40.738" v="26" actId="47"/>
        <pc:sldMkLst>
          <pc:docMk/>
          <pc:sldMk cId="3694093292" sldId="4258"/>
        </pc:sldMkLst>
      </pc:sldChg>
      <pc:sldChg chg="del">
        <pc:chgData name="Sudarshan Chakravarthi" userId="9632d19e-631d-46a5-9e9a-d9cc496f17d0" providerId="ADAL" clId="{FA5908D0-B7F5-474E-BD14-695F65F6BA85}" dt="2022-07-29T11:48:40.738" v="26" actId="47"/>
        <pc:sldMkLst>
          <pc:docMk/>
          <pc:sldMk cId="2924667156" sldId="4259"/>
        </pc:sldMkLst>
      </pc:sldChg>
      <pc:sldChg chg="del">
        <pc:chgData name="Sudarshan Chakravarthi" userId="9632d19e-631d-46a5-9e9a-d9cc496f17d0" providerId="ADAL" clId="{FA5908D0-B7F5-474E-BD14-695F65F6BA85}" dt="2022-07-29T11:48:40.738" v="26" actId="47"/>
        <pc:sldMkLst>
          <pc:docMk/>
          <pc:sldMk cId="741184367" sldId="4260"/>
        </pc:sldMkLst>
      </pc:sldChg>
      <pc:sldChg chg="del">
        <pc:chgData name="Sudarshan Chakravarthi" userId="9632d19e-631d-46a5-9e9a-d9cc496f17d0" providerId="ADAL" clId="{FA5908D0-B7F5-474E-BD14-695F65F6BA85}" dt="2022-07-29T11:48:40.738" v="26" actId="47"/>
        <pc:sldMkLst>
          <pc:docMk/>
          <pc:sldMk cId="3330381785" sldId="4261"/>
        </pc:sldMkLst>
      </pc:sldChg>
      <pc:sldChg chg="del">
        <pc:chgData name="Sudarshan Chakravarthi" userId="9632d19e-631d-46a5-9e9a-d9cc496f17d0" providerId="ADAL" clId="{FA5908D0-B7F5-474E-BD14-695F65F6BA85}" dt="2022-07-29T11:48:40.738" v="26" actId="47"/>
        <pc:sldMkLst>
          <pc:docMk/>
          <pc:sldMk cId="3747872997" sldId="4262"/>
        </pc:sldMkLst>
      </pc:sldChg>
      <pc:sldChg chg="del">
        <pc:chgData name="Sudarshan Chakravarthi" userId="9632d19e-631d-46a5-9e9a-d9cc496f17d0" providerId="ADAL" clId="{FA5908D0-B7F5-474E-BD14-695F65F6BA85}" dt="2022-07-29T11:48:40.738" v="26" actId="47"/>
        <pc:sldMkLst>
          <pc:docMk/>
          <pc:sldMk cId="2870269982" sldId="4263"/>
        </pc:sldMkLst>
      </pc:sldChg>
      <pc:sldChg chg="addSp delSp modSp mod">
        <pc:chgData name="Sudarshan Chakravarthi" userId="9632d19e-631d-46a5-9e9a-d9cc496f17d0" providerId="ADAL" clId="{FA5908D0-B7F5-474E-BD14-695F65F6BA85}" dt="2022-07-29T14:11:17.047" v="2818" actId="164"/>
        <pc:sldMkLst>
          <pc:docMk/>
          <pc:sldMk cId="1617704443" sldId="4533"/>
        </pc:sldMkLst>
        <pc:spChg chg="mod">
          <ac:chgData name="Sudarshan Chakravarthi" userId="9632d19e-631d-46a5-9e9a-d9cc496f17d0" providerId="ADAL" clId="{FA5908D0-B7F5-474E-BD14-695F65F6BA85}" dt="2022-07-29T14:11:17.047" v="2818" actId="164"/>
          <ac:spMkLst>
            <pc:docMk/>
            <pc:sldMk cId="1617704443" sldId="4533"/>
            <ac:spMk id="3" creationId="{56C2DC5D-9290-3D5C-87C1-2F9D75C3E274}"/>
          </ac:spMkLst>
        </pc:spChg>
        <pc:spChg chg="mod">
          <ac:chgData name="Sudarshan Chakravarthi" userId="9632d19e-631d-46a5-9e9a-d9cc496f17d0" providerId="ADAL" clId="{FA5908D0-B7F5-474E-BD14-695F65F6BA85}" dt="2022-07-29T14:11:17.047" v="2818" actId="164"/>
          <ac:spMkLst>
            <pc:docMk/>
            <pc:sldMk cId="1617704443" sldId="4533"/>
            <ac:spMk id="5" creationId="{5308556B-1005-9898-0014-B212DB50E07B}"/>
          </ac:spMkLst>
        </pc:spChg>
        <pc:spChg chg="mod">
          <ac:chgData name="Sudarshan Chakravarthi" userId="9632d19e-631d-46a5-9e9a-d9cc496f17d0" providerId="ADAL" clId="{FA5908D0-B7F5-474E-BD14-695F65F6BA85}" dt="2022-07-29T14:09:21.936" v="2666" actId="20577"/>
          <ac:spMkLst>
            <pc:docMk/>
            <pc:sldMk cId="1617704443" sldId="4533"/>
            <ac:spMk id="15" creationId="{50709A3E-8602-46AD-B797-5EAFDCDBDC85}"/>
          </ac:spMkLst>
        </pc:spChg>
        <pc:spChg chg="mod">
          <ac:chgData name="Sudarshan Chakravarthi" userId="9632d19e-631d-46a5-9e9a-d9cc496f17d0" providerId="ADAL" clId="{FA5908D0-B7F5-474E-BD14-695F65F6BA85}" dt="2022-07-29T14:11:17.047" v="2818" actId="164"/>
          <ac:spMkLst>
            <pc:docMk/>
            <pc:sldMk cId="1617704443" sldId="4533"/>
            <ac:spMk id="16" creationId="{E9F13539-AFBE-B1B2-7594-F74F7BCFE4B6}"/>
          </ac:spMkLst>
        </pc:spChg>
        <pc:spChg chg="mod">
          <ac:chgData name="Sudarshan Chakravarthi" userId="9632d19e-631d-46a5-9e9a-d9cc496f17d0" providerId="ADAL" clId="{FA5908D0-B7F5-474E-BD14-695F65F6BA85}" dt="2022-07-29T14:11:17.047" v="2818" actId="164"/>
          <ac:spMkLst>
            <pc:docMk/>
            <pc:sldMk cId="1617704443" sldId="4533"/>
            <ac:spMk id="18" creationId="{3B0DAA95-42BD-EED5-4DCE-A7E7EB282115}"/>
          </ac:spMkLst>
        </pc:spChg>
        <pc:spChg chg="mod">
          <ac:chgData name="Sudarshan Chakravarthi" userId="9632d19e-631d-46a5-9e9a-d9cc496f17d0" providerId="ADAL" clId="{FA5908D0-B7F5-474E-BD14-695F65F6BA85}" dt="2022-07-29T14:09:37.356" v="2716" actId="6549"/>
          <ac:spMkLst>
            <pc:docMk/>
            <pc:sldMk cId="1617704443" sldId="4533"/>
            <ac:spMk id="19" creationId="{19C1CEDE-1FDC-88D1-65D7-DFF91C6681A9}"/>
          </ac:spMkLst>
        </pc:spChg>
        <pc:spChg chg="mod">
          <ac:chgData name="Sudarshan Chakravarthi" userId="9632d19e-631d-46a5-9e9a-d9cc496f17d0" providerId="ADAL" clId="{FA5908D0-B7F5-474E-BD14-695F65F6BA85}" dt="2022-07-29T14:11:17.047" v="2818" actId="164"/>
          <ac:spMkLst>
            <pc:docMk/>
            <pc:sldMk cId="1617704443" sldId="4533"/>
            <ac:spMk id="20" creationId="{37F22351-09E8-C408-CD4C-58658229616F}"/>
          </ac:spMkLst>
        </pc:spChg>
        <pc:spChg chg="mod">
          <ac:chgData name="Sudarshan Chakravarthi" userId="9632d19e-631d-46a5-9e9a-d9cc496f17d0" providerId="ADAL" clId="{FA5908D0-B7F5-474E-BD14-695F65F6BA85}" dt="2022-07-29T14:11:17.047" v="2818" actId="164"/>
          <ac:spMkLst>
            <pc:docMk/>
            <pc:sldMk cId="1617704443" sldId="4533"/>
            <ac:spMk id="22" creationId="{426B8ED0-0E7B-978D-EFC1-B33F3D7E6A33}"/>
          </ac:spMkLst>
        </pc:spChg>
        <pc:spChg chg="mod">
          <ac:chgData name="Sudarshan Chakravarthi" userId="9632d19e-631d-46a5-9e9a-d9cc496f17d0" providerId="ADAL" clId="{FA5908D0-B7F5-474E-BD14-695F65F6BA85}" dt="2022-07-29T14:11:17.047" v="2818" actId="164"/>
          <ac:spMkLst>
            <pc:docMk/>
            <pc:sldMk cId="1617704443" sldId="4533"/>
            <ac:spMk id="23" creationId="{C9AF989F-FF30-5B84-62AB-4FEECEE00474}"/>
          </ac:spMkLst>
        </pc:spChg>
        <pc:spChg chg="del">
          <ac:chgData name="Sudarshan Chakravarthi" userId="9632d19e-631d-46a5-9e9a-d9cc496f17d0" providerId="ADAL" clId="{FA5908D0-B7F5-474E-BD14-695F65F6BA85}" dt="2022-07-29T14:09:42.972" v="2717" actId="478"/>
          <ac:spMkLst>
            <pc:docMk/>
            <pc:sldMk cId="1617704443" sldId="4533"/>
            <ac:spMk id="24" creationId="{D5529489-583C-A295-1D50-C15C672B5CCD}"/>
          </ac:spMkLst>
        </pc:spChg>
        <pc:spChg chg="mod">
          <ac:chgData name="Sudarshan Chakravarthi" userId="9632d19e-631d-46a5-9e9a-d9cc496f17d0" providerId="ADAL" clId="{FA5908D0-B7F5-474E-BD14-695F65F6BA85}" dt="2022-07-29T14:11:17.047" v="2818" actId="164"/>
          <ac:spMkLst>
            <pc:docMk/>
            <pc:sldMk cId="1617704443" sldId="4533"/>
            <ac:spMk id="25" creationId="{C1DCC18B-2060-2DA0-3725-921C5271494D}"/>
          </ac:spMkLst>
        </pc:spChg>
        <pc:grpChg chg="add mod">
          <ac:chgData name="Sudarshan Chakravarthi" userId="9632d19e-631d-46a5-9e9a-d9cc496f17d0" providerId="ADAL" clId="{FA5908D0-B7F5-474E-BD14-695F65F6BA85}" dt="2022-07-29T14:11:17.047" v="2818" actId="164"/>
          <ac:grpSpMkLst>
            <pc:docMk/>
            <pc:sldMk cId="1617704443" sldId="4533"/>
            <ac:grpSpMk id="6" creationId="{920BA621-4AAE-A27E-D71E-DD6C9B62C2A0}"/>
          </ac:grpSpMkLst>
        </pc:grpChg>
        <pc:picChg chg="del">
          <ac:chgData name="Sudarshan Chakravarthi" userId="9632d19e-631d-46a5-9e9a-d9cc496f17d0" providerId="ADAL" clId="{FA5908D0-B7F5-474E-BD14-695F65F6BA85}" dt="2022-07-29T14:08:45.184" v="2652" actId="478"/>
          <ac:picMkLst>
            <pc:docMk/>
            <pc:sldMk cId="1617704443" sldId="4533"/>
            <ac:picMk id="2" creationId="{99C4564A-D041-5CD0-59D6-C3C761E64ACE}"/>
          </ac:picMkLst>
        </pc:picChg>
        <pc:picChg chg="add mod">
          <ac:chgData name="Sudarshan Chakravarthi" userId="9632d19e-631d-46a5-9e9a-d9cc496f17d0" providerId="ADAL" clId="{FA5908D0-B7F5-474E-BD14-695F65F6BA85}" dt="2022-07-29T14:11:17.047" v="2818" actId="164"/>
          <ac:picMkLst>
            <pc:docMk/>
            <pc:sldMk cId="1617704443" sldId="4533"/>
            <ac:picMk id="1026" creationId="{38F2AB83-80A8-5236-8732-8EA7765404E1}"/>
          </ac:picMkLst>
        </pc:picChg>
      </pc:sldChg>
      <pc:sldChg chg="del">
        <pc:chgData name="Sudarshan Chakravarthi" userId="9632d19e-631d-46a5-9e9a-d9cc496f17d0" providerId="ADAL" clId="{FA5908D0-B7F5-474E-BD14-695F65F6BA85}" dt="2022-07-29T11:48:40.738" v="26" actId="47"/>
        <pc:sldMkLst>
          <pc:docMk/>
          <pc:sldMk cId="2953145738" sldId="4534"/>
        </pc:sldMkLst>
      </pc:sldChg>
      <pc:sldChg chg="del">
        <pc:chgData name="Sudarshan Chakravarthi" userId="9632d19e-631d-46a5-9e9a-d9cc496f17d0" providerId="ADAL" clId="{FA5908D0-B7F5-474E-BD14-695F65F6BA85}" dt="2022-07-29T11:48:40.738" v="26" actId="47"/>
        <pc:sldMkLst>
          <pc:docMk/>
          <pc:sldMk cId="1652919126" sldId="4535"/>
        </pc:sldMkLst>
      </pc:sldChg>
      <pc:sldChg chg="del">
        <pc:chgData name="Sudarshan Chakravarthi" userId="9632d19e-631d-46a5-9e9a-d9cc496f17d0" providerId="ADAL" clId="{FA5908D0-B7F5-474E-BD14-695F65F6BA85}" dt="2022-07-29T14:11:31.751" v="2820" actId="47"/>
        <pc:sldMkLst>
          <pc:docMk/>
          <pc:sldMk cId="2194067325" sldId="4536"/>
        </pc:sldMkLst>
      </pc:sldChg>
      <pc:sldChg chg="del">
        <pc:chgData name="Sudarshan Chakravarthi" userId="9632d19e-631d-46a5-9e9a-d9cc496f17d0" providerId="ADAL" clId="{FA5908D0-B7F5-474E-BD14-695F65F6BA85}" dt="2022-07-29T11:48:40.738" v="26" actId="47"/>
        <pc:sldMkLst>
          <pc:docMk/>
          <pc:sldMk cId="3831848483" sldId="4537"/>
        </pc:sldMkLst>
      </pc:sldChg>
      <pc:sldChg chg="del">
        <pc:chgData name="Sudarshan Chakravarthi" userId="9632d19e-631d-46a5-9e9a-d9cc496f17d0" providerId="ADAL" clId="{FA5908D0-B7F5-474E-BD14-695F65F6BA85}" dt="2022-07-29T11:48:40.738" v="26" actId="47"/>
        <pc:sldMkLst>
          <pc:docMk/>
          <pc:sldMk cId="4216718422" sldId="4538"/>
        </pc:sldMkLst>
      </pc:sldChg>
      <pc:sldChg chg="del">
        <pc:chgData name="Sudarshan Chakravarthi" userId="9632d19e-631d-46a5-9e9a-d9cc496f17d0" providerId="ADAL" clId="{FA5908D0-B7F5-474E-BD14-695F65F6BA85}" dt="2022-07-29T11:48:40.738" v="26" actId="47"/>
        <pc:sldMkLst>
          <pc:docMk/>
          <pc:sldMk cId="327809402" sldId="4539"/>
        </pc:sldMkLst>
      </pc:sldChg>
      <pc:sldChg chg="del">
        <pc:chgData name="Sudarshan Chakravarthi" userId="9632d19e-631d-46a5-9e9a-d9cc496f17d0" providerId="ADAL" clId="{FA5908D0-B7F5-474E-BD14-695F65F6BA85}" dt="2022-07-29T11:48:40.738" v="26" actId="47"/>
        <pc:sldMkLst>
          <pc:docMk/>
          <pc:sldMk cId="3515747087" sldId="4540"/>
        </pc:sldMkLst>
      </pc:sldChg>
      <pc:sldChg chg="addSp delSp modSp mod ord">
        <pc:chgData name="Sudarshan Chakravarthi" userId="9632d19e-631d-46a5-9e9a-d9cc496f17d0" providerId="ADAL" clId="{FA5908D0-B7F5-474E-BD14-695F65F6BA85}" dt="2022-08-27T17:17:27.150" v="2991" actId="20577"/>
        <pc:sldMkLst>
          <pc:docMk/>
          <pc:sldMk cId="1886935776" sldId="4542"/>
        </pc:sldMkLst>
        <pc:spChg chg="mod">
          <ac:chgData name="Sudarshan Chakravarthi" userId="9632d19e-631d-46a5-9e9a-d9cc496f17d0" providerId="ADAL" clId="{FA5908D0-B7F5-474E-BD14-695F65F6BA85}" dt="2022-07-29T14:14:27.573" v="2961" actId="1076"/>
          <ac:spMkLst>
            <pc:docMk/>
            <pc:sldMk cId="1886935776" sldId="4542"/>
            <ac:spMk id="3" creationId="{897522C2-9DC5-93FC-BBA0-9784C1F61F95}"/>
          </ac:spMkLst>
        </pc:spChg>
        <pc:spChg chg="mod">
          <ac:chgData name="Sudarshan Chakravarthi" userId="9632d19e-631d-46a5-9e9a-d9cc496f17d0" providerId="ADAL" clId="{FA5908D0-B7F5-474E-BD14-695F65F6BA85}" dt="2022-07-29T14:15:14.576" v="2972" actId="1036"/>
          <ac:spMkLst>
            <pc:docMk/>
            <pc:sldMk cId="1886935776" sldId="4542"/>
            <ac:spMk id="4" creationId="{02837462-AAC9-CA8D-023C-06C92E31BF3D}"/>
          </ac:spMkLst>
        </pc:spChg>
        <pc:spChg chg="add mod">
          <ac:chgData name="Sudarshan Chakravarthi" userId="9632d19e-631d-46a5-9e9a-d9cc496f17d0" providerId="ADAL" clId="{FA5908D0-B7F5-474E-BD14-695F65F6BA85}" dt="2022-07-29T14:15:12.591" v="2971" actId="1037"/>
          <ac:spMkLst>
            <pc:docMk/>
            <pc:sldMk cId="1886935776" sldId="4542"/>
            <ac:spMk id="5" creationId="{0BFB6764-DA01-9040-FEC6-C47146D1BE75}"/>
          </ac:spMkLst>
        </pc:spChg>
        <pc:spChg chg="del">
          <ac:chgData name="Sudarshan Chakravarthi" userId="9632d19e-631d-46a5-9e9a-d9cc496f17d0" providerId="ADAL" clId="{FA5908D0-B7F5-474E-BD14-695F65F6BA85}" dt="2022-07-29T14:15:36.940" v="2976" actId="478"/>
          <ac:spMkLst>
            <pc:docMk/>
            <pc:sldMk cId="1886935776" sldId="4542"/>
            <ac:spMk id="6" creationId="{9EFB431F-F185-8642-FDE6-A39D3DC61564}"/>
          </ac:spMkLst>
        </pc:spChg>
        <pc:spChg chg="add mod">
          <ac:chgData name="Sudarshan Chakravarthi" userId="9632d19e-631d-46a5-9e9a-d9cc496f17d0" providerId="ADAL" clId="{FA5908D0-B7F5-474E-BD14-695F65F6BA85}" dt="2022-08-27T17:17:27.150" v="2991" actId="20577"/>
          <ac:spMkLst>
            <pc:docMk/>
            <pc:sldMk cId="1886935776" sldId="4542"/>
            <ac:spMk id="11" creationId="{F6F7AF56-1FE7-E685-81A7-84576C611A5E}"/>
          </ac:spMkLst>
        </pc:spChg>
        <pc:picChg chg="add mod">
          <ac:chgData name="Sudarshan Chakravarthi" userId="9632d19e-631d-46a5-9e9a-d9cc496f17d0" providerId="ADAL" clId="{FA5908D0-B7F5-474E-BD14-695F65F6BA85}" dt="2022-07-29T14:15:01.880" v="2966" actId="14100"/>
          <ac:picMkLst>
            <pc:docMk/>
            <pc:sldMk cId="1886935776" sldId="4542"/>
            <ac:picMk id="2" creationId="{DD167E11-F0ED-48DE-E9EA-F18EED1733E3}"/>
          </ac:picMkLst>
        </pc:picChg>
        <pc:picChg chg="del">
          <ac:chgData name="Sudarshan Chakravarthi" userId="9632d19e-631d-46a5-9e9a-d9cc496f17d0" providerId="ADAL" clId="{FA5908D0-B7F5-474E-BD14-695F65F6BA85}" dt="2022-07-29T14:13:51.175" v="2952" actId="478"/>
          <ac:picMkLst>
            <pc:docMk/>
            <pc:sldMk cId="1886935776" sldId="4542"/>
            <ac:picMk id="1026" creationId="{6D8FB839-4443-41CC-6BF4-BF80A264D682}"/>
          </ac:picMkLst>
        </pc:picChg>
        <pc:picChg chg="add del mod">
          <ac:chgData name="Sudarshan Chakravarthi" userId="9632d19e-631d-46a5-9e9a-d9cc496f17d0" providerId="ADAL" clId="{FA5908D0-B7F5-474E-BD14-695F65F6BA85}" dt="2022-07-29T14:13:49.763" v="2951" actId="478"/>
          <ac:picMkLst>
            <pc:docMk/>
            <pc:sldMk cId="1886935776" sldId="4542"/>
            <ac:picMk id="2050" creationId="{8D3E32DB-CE13-27B9-AB6A-A97EE21C4B81}"/>
          </ac:picMkLst>
        </pc:picChg>
      </pc:sldChg>
      <pc:sldChg chg="addSp delSp modSp new mod ord">
        <pc:chgData name="Sudarshan Chakravarthi" userId="9632d19e-631d-46a5-9e9a-d9cc496f17d0" providerId="ADAL" clId="{FA5908D0-B7F5-474E-BD14-695F65F6BA85}" dt="2022-07-29T13:42:15.621" v="1753" actId="478"/>
        <pc:sldMkLst>
          <pc:docMk/>
          <pc:sldMk cId="137282951" sldId="4543"/>
        </pc:sldMkLst>
        <pc:spChg chg="add del mod">
          <ac:chgData name="Sudarshan Chakravarthi" userId="9632d19e-631d-46a5-9e9a-d9cc496f17d0" providerId="ADAL" clId="{FA5908D0-B7F5-474E-BD14-695F65F6BA85}" dt="2022-07-29T13:42:15.621" v="1753" actId="478"/>
          <ac:spMkLst>
            <pc:docMk/>
            <pc:sldMk cId="137282951" sldId="4543"/>
            <ac:spMk id="7" creationId="{94FD811C-5AF2-4666-5475-48BABF265CD8}"/>
          </ac:spMkLst>
        </pc:spChg>
        <pc:spChg chg="add mod">
          <ac:chgData name="Sudarshan Chakravarthi" userId="9632d19e-631d-46a5-9e9a-d9cc496f17d0" providerId="ADAL" clId="{FA5908D0-B7F5-474E-BD14-695F65F6BA85}" dt="2022-07-29T11:48:59.806" v="29"/>
          <ac:spMkLst>
            <pc:docMk/>
            <pc:sldMk cId="137282951" sldId="4543"/>
            <ac:spMk id="8" creationId="{8EFB8796-3938-0A06-6396-49301335B5A0}"/>
          </ac:spMkLst>
        </pc:spChg>
        <pc:spChg chg="add mod">
          <ac:chgData name="Sudarshan Chakravarthi" userId="9632d19e-631d-46a5-9e9a-d9cc496f17d0" providerId="ADAL" clId="{FA5908D0-B7F5-474E-BD14-695F65F6BA85}" dt="2022-07-29T13:41:52.791" v="1751"/>
          <ac:spMkLst>
            <pc:docMk/>
            <pc:sldMk cId="137282951" sldId="4543"/>
            <ac:spMk id="10" creationId="{DF828409-DBB2-DE86-8153-BC542CA3D073}"/>
          </ac:spMkLst>
        </pc:spChg>
        <pc:spChg chg="mod">
          <ac:chgData name="Sudarshan Chakravarthi" userId="9632d19e-631d-46a5-9e9a-d9cc496f17d0" providerId="ADAL" clId="{FA5908D0-B7F5-474E-BD14-695F65F6BA85}" dt="2022-07-29T11:50:10.210" v="38"/>
          <ac:spMkLst>
            <pc:docMk/>
            <pc:sldMk cId="137282951" sldId="4543"/>
            <ac:spMk id="11" creationId="{C61F4721-AAFB-4763-2A55-B38E352D0AC6}"/>
          </ac:spMkLst>
        </pc:spChg>
        <pc:spChg chg="mod">
          <ac:chgData name="Sudarshan Chakravarthi" userId="9632d19e-631d-46a5-9e9a-d9cc496f17d0" providerId="ADAL" clId="{FA5908D0-B7F5-474E-BD14-695F65F6BA85}" dt="2022-07-29T11:50:10.210" v="38"/>
          <ac:spMkLst>
            <pc:docMk/>
            <pc:sldMk cId="137282951" sldId="4543"/>
            <ac:spMk id="12" creationId="{3C3BD5EA-676B-60AB-BCAF-FF8AD3657E1E}"/>
          </ac:spMkLst>
        </pc:spChg>
        <pc:spChg chg="mod">
          <ac:chgData name="Sudarshan Chakravarthi" userId="9632d19e-631d-46a5-9e9a-d9cc496f17d0" providerId="ADAL" clId="{FA5908D0-B7F5-474E-BD14-695F65F6BA85}" dt="2022-07-29T11:50:10.210" v="38"/>
          <ac:spMkLst>
            <pc:docMk/>
            <pc:sldMk cId="137282951" sldId="4543"/>
            <ac:spMk id="13" creationId="{65412B98-EF00-7346-0D69-7C8B40C466E5}"/>
          </ac:spMkLst>
        </pc:spChg>
        <pc:spChg chg="mod">
          <ac:chgData name="Sudarshan Chakravarthi" userId="9632d19e-631d-46a5-9e9a-d9cc496f17d0" providerId="ADAL" clId="{FA5908D0-B7F5-474E-BD14-695F65F6BA85}" dt="2022-07-29T11:50:38.015" v="40" actId="207"/>
          <ac:spMkLst>
            <pc:docMk/>
            <pc:sldMk cId="137282951" sldId="4543"/>
            <ac:spMk id="14" creationId="{2E4665E5-7F5B-1ADE-0483-EB06ED6C60E9}"/>
          </ac:spMkLst>
        </pc:spChg>
        <pc:spChg chg="mod">
          <ac:chgData name="Sudarshan Chakravarthi" userId="9632d19e-631d-46a5-9e9a-d9cc496f17d0" providerId="ADAL" clId="{FA5908D0-B7F5-474E-BD14-695F65F6BA85}" dt="2022-07-29T11:50:10.210" v="38"/>
          <ac:spMkLst>
            <pc:docMk/>
            <pc:sldMk cId="137282951" sldId="4543"/>
            <ac:spMk id="15" creationId="{57F9029F-871D-08EE-FCAD-7E9AA4A27A6B}"/>
          </ac:spMkLst>
        </pc:spChg>
        <pc:spChg chg="mod">
          <ac:chgData name="Sudarshan Chakravarthi" userId="9632d19e-631d-46a5-9e9a-d9cc496f17d0" providerId="ADAL" clId="{FA5908D0-B7F5-474E-BD14-695F65F6BA85}" dt="2022-07-29T11:50:10.210" v="38"/>
          <ac:spMkLst>
            <pc:docMk/>
            <pc:sldMk cId="137282951" sldId="4543"/>
            <ac:spMk id="16" creationId="{462BF3D3-2B49-1811-DDDC-60CFFAB35BF5}"/>
          </ac:spMkLst>
        </pc:spChg>
        <pc:spChg chg="add mod">
          <ac:chgData name="Sudarshan Chakravarthi" userId="9632d19e-631d-46a5-9e9a-d9cc496f17d0" providerId="ADAL" clId="{FA5908D0-B7F5-474E-BD14-695F65F6BA85}" dt="2022-07-29T13:38:07.540" v="1649" actId="1037"/>
          <ac:spMkLst>
            <pc:docMk/>
            <pc:sldMk cId="137282951" sldId="4543"/>
            <ac:spMk id="19" creationId="{9B7BC4A2-5761-4DBF-2865-74849E94B151}"/>
          </ac:spMkLst>
        </pc:spChg>
        <pc:grpChg chg="add del mod">
          <ac:chgData name="Sudarshan Chakravarthi" userId="9632d19e-631d-46a5-9e9a-d9cc496f17d0" providerId="ADAL" clId="{FA5908D0-B7F5-474E-BD14-695F65F6BA85}" dt="2022-07-29T12:06:55.944" v="884" actId="478"/>
          <ac:grpSpMkLst>
            <pc:docMk/>
            <pc:sldMk cId="137282951" sldId="4543"/>
            <ac:grpSpMk id="10" creationId="{E7049371-E757-C610-E127-DC5BF8275835}"/>
          </ac:grpSpMkLst>
        </pc:grpChg>
        <pc:graphicFrameChg chg="add modGraphic">
          <ac:chgData name="Sudarshan Chakravarthi" userId="9632d19e-631d-46a5-9e9a-d9cc496f17d0" providerId="ADAL" clId="{FA5908D0-B7F5-474E-BD14-695F65F6BA85}" dt="2022-07-29T13:41:47.411" v="1749" actId="27309"/>
          <ac:graphicFrameMkLst>
            <pc:docMk/>
            <pc:sldMk cId="137282951" sldId="4543"/>
            <ac:graphicFrameMk id="4" creationId="{6D8FF673-0F8A-2D4B-A202-AAF0189D1709}"/>
          </ac:graphicFrameMkLst>
        </pc:graphicFrameChg>
        <pc:graphicFrameChg chg="add mod modGraphic">
          <ac:chgData name="Sudarshan Chakravarthi" userId="9632d19e-631d-46a5-9e9a-d9cc496f17d0" providerId="ADAL" clId="{FA5908D0-B7F5-474E-BD14-695F65F6BA85}" dt="2022-07-29T13:37:44.520" v="1601" actId="1076"/>
          <ac:graphicFrameMkLst>
            <pc:docMk/>
            <pc:sldMk cId="137282951" sldId="4543"/>
            <ac:graphicFrameMk id="9" creationId="{8737FC48-72C5-CC52-95A6-7DEA4DFAC5D3}"/>
          </ac:graphicFrameMkLst>
        </pc:graphicFrameChg>
        <pc:picChg chg="add mod ord modCrop">
          <ac:chgData name="Sudarshan Chakravarthi" userId="9632d19e-631d-46a5-9e9a-d9cc496f17d0" providerId="ADAL" clId="{FA5908D0-B7F5-474E-BD14-695F65F6BA85}" dt="2022-07-29T13:41:49.845" v="1750" actId="1076"/>
          <ac:picMkLst>
            <pc:docMk/>
            <pc:sldMk cId="137282951" sldId="4543"/>
            <ac:picMk id="3" creationId="{36923392-C8FF-3859-D55D-25E900005A6E}"/>
          </ac:picMkLst>
        </pc:picChg>
        <pc:picChg chg="add del">
          <ac:chgData name="Sudarshan Chakravarthi" userId="9632d19e-631d-46a5-9e9a-d9cc496f17d0" providerId="ADAL" clId="{FA5908D0-B7F5-474E-BD14-695F65F6BA85}" dt="2022-07-29T11:47:28.881" v="12" actId="21"/>
          <ac:picMkLst>
            <pc:docMk/>
            <pc:sldMk cId="137282951" sldId="4543"/>
            <ac:picMk id="5" creationId="{2B7B99A0-2585-490B-A6B9-9A7A4579D7CE}"/>
          </ac:picMkLst>
        </pc:picChg>
        <pc:picChg chg="add mod">
          <ac:chgData name="Sudarshan Chakravarthi" userId="9632d19e-631d-46a5-9e9a-d9cc496f17d0" providerId="ADAL" clId="{FA5908D0-B7F5-474E-BD14-695F65F6BA85}" dt="2022-07-29T11:48:59.806" v="29"/>
          <ac:picMkLst>
            <pc:docMk/>
            <pc:sldMk cId="137282951" sldId="4543"/>
            <ac:picMk id="6" creationId="{A40483F2-E77B-C50B-0CB7-B3F276D97B00}"/>
          </ac:picMkLst>
        </pc:picChg>
        <pc:picChg chg="add del mod">
          <ac:chgData name="Sudarshan Chakravarthi" userId="9632d19e-631d-46a5-9e9a-d9cc496f17d0" providerId="ADAL" clId="{FA5908D0-B7F5-474E-BD14-695F65F6BA85}" dt="2022-07-29T11:51:01.324" v="45" actId="478"/>
          <ac:picMkLst>
            <pc:docMk/>
            <pc:sldMk cId="137282951" sldId="4543"/>
            <ac:picMk id="18" creationId="{321A0BD2-3945-4119-F3B4-540AEB252EE3}"/>
          </ac:picMkLst>
        </pc:picChg>
      </pc:sldChg>
      <pc:sldChg chg="addSp delSp modSp new mod">
        <pc:chgData name="Sudarshan Chakravarthi" userId="9632d19e-631d-46a5-9e9a-d9cc496f17d0" providerId="ADAL" clId="{FA5908D0-B7F5-474E-BD14-695F65F6BA85}" dt="2022-08-27T17:17:26.398" v="2990" actId="20577"/>
        <pc:sldMkLst>
          <pc:docMk/>
          <pc:sldMk cId="2886753759" sldId="4544"/>
        </pc:sldMkLst>
        <pc:spChg chg="add del mod">
          <ac:chgData name="Sudarshan Chakravarthi" userId="9632d19e-631d-46a5-9e9a-d9cc496f17d0" providerId="ADAL" clId="{FA5908D0-B7F5-474E-BD14-695F65F6BA85}" dt="2022-07-29T14:15:32.035" v="2974" actId="478"/>
          <ac:spMkLst>
            <pc:docMk/>
            <pc:sldMk cId="2886753759" sldId="4544"/>
            <ac:spMk id="5" creationId="{577A5AB6-B687-3763-3A62-3BB0EFF48907}"/>
          </ac:spMkLst>
        </pc:spChg>
        <pc:spChg chg="add mod">
          <ac:chgData name="Sudarshan Chakravarthi" userId="9632d19e-631d-46a5-9e9a-d9cc496f17d0" providerId="ADAL" clId="{FA5908D0-B7F5-474E-BD14-695F65F6BA85}" dt="2022-07-29T11:48:53.326" v="27"/>
          <ac:spMkLst>
            <pc:docMk/>
            <pc:sldMk cId="2886753759" sldId="4544"/>
            <ac:spMk id="6" creationId="{67F2B5B1-E035-D04C-6A75-C3811F1E02B3}"/>
          </ac:spMkLst>
        </pc:spChg>
        <pc:spChg chg="add mod">
          <ac:chgData name="Sudarshan Chakravarthi" userId="9632d19e-631d-46a5-9e9a-d9cc496f17d0" providerId="ADAL" clId="{FA5908D0-B7F5-474E-BD14-695F65F6BA85}" dt="2022-08-27T17:17:26.398" v="2990" actId="20577"/>
          <ac:spMkLst>
            <pc:docMk/>
            <pc:sldMk cId="2886753759" sldId="4544"/>
            <ac:spMk id="8" creationId="{EF783B4C-E633-4F22-143D-DB6FB3336D18}"/>
          </ac:spMkLst>
        </pc:spChg>
        <pc:graphicFrameChg chg="add mod ord modGraphic">
          <ac:chgData name="Sudarshan Chakravarthi" userId="9632d19e-631d-46a5-9e9a-d9cc496f17d0" providerId="ADAL" clId="{FA5908D0-B7F5-474E-BD14-695F65F6BA85}" dt="2022-07-29T14:05:43.587" v="2648" actId="1076"/>
          <ac:graphicFrameMkLst>
            <pc:docMk/>
            <pc:sldMk cId="2886753759" sldId="4544"/>
            <ac:graphicFrameMk id="7" creationId="{F6C1BF0E-905E-8350-103C-4159697DB472}"/>
          </ac:graphicFrameMkLst>
        </pc:graphicFrameChg>
        <pc:picChg chg="add mod modCrop">
          <ac:chgData name="Sudarshan Chakravarthi" userId="9632d19e-631d-46a5-9e9a-d9cc496f17d0" providerId="ADAL" clId="{FA5908D0-B7F5-474E-BD14-695F65F6BA85}" dt="2022-07-29T14:05:19.534" v="2644" actId="14100"/>
          <ac:picMkLst>
            <pc:docMk/>
            <pc:sldMk cId="2886753759" sldId="4544"/>
            <ac:picMk id="3" creationId="{829B9B8C-164C-029D-A37A-6102B540775A}"/>
          </ac:picMkLst>
        </pc:picChg>
        <pc:picChg chg="add mod">
          <ac:chgData name="Sudarshan Chakravarthi" userId="9632d19e-631d-46a5-9e9a-d9cc496f17d0" providerId="ADAL" clId="{FA5908D0-B7F5-474E-BD14-695F65F6BA85}" dt="2022-07-29T11:48:53.326" v="27"/>
          <ac:picMkLst>
            <pc:docMk/>
            <pc:sldMk cId="2886753759" sldId="4544"/>
            <ac:picMk id="4" creationId="{1B8BE863-ACA7-08A8-9B4E-417335993AE3}"/>
          </ac:picMkLst>
        </pc:picChg>
      </pc:sldChg>
      <pc:sldChg chg="addSp delSp modSp new mod">
        <pc:chgData name="Sudarshan Chakravarthi" userId="9632d19e-631d-46a5-9e9a-d9cc496f17d0" providerId="ADAL" clId="{FA5908D0-B7F5-474E-BD14-695F65F6BA85}" dt="2022-07-29T14:15:25.599" v="2973" actId="1076"/>
        <pc:sldMkLst>
          <pc:docMk/>
          <pc:sldMk cId="1129087338" sldId="4545"/>
        </pc:sldMkLst>
        <pc:spChg chg="add del mod">
          <ac:chgData name="Sudarshan Chakravarthi" userId="9632d19e-631d-46a5-9e9a-d9cc496f17d0" providerId="ADAL" clId="{FA5908D0-B7F5-474E-BD14-695F65F6BA85}" dt="2022-07-29T13:42:28.685" v="1756" actId="478"/>
          <ac:spMkLst>
            <pc:docMk/>
            <pc:sldMk cId="1129087338" sldId="4545"/>
            <ac:spMk id="5" creationId="{BA4C766A-23B7-6C84-A070-654CDD1666F1}"/>
          </ac:spMkLst>
        </pc:spChg>
        <pc:spChg chg="add mod">
          <ac:chgData name="Sudarshan Chakravarthi" userId="9632d19e-631d-46a5-9e9a-d9cc496f17d0" providerId="ADAL" clId="{FA5908D0-B7F5-474E-BD14-695F65F6BA85}" dt="2022-07-29T11:48:57.375" v="28"/>
          <ac:spMkLst>
            <pc:docMk/>
            <pc:sldMk cId="1129087338" sldId="4545"/>
            <ac:spMk id="6" creationId="{4B4A6F48-8C0A-6C47-E0FB-3E670AF084E2}"/>
          </ac:spMkLst>
        </pc:spChg>
        <pc:spChg chg="add mod">
          <ac:chgData name="Sudarshan Chakravarthi" userId="9632d19e-631d-46a5-9e9a-d9cc496f17d0" providerId="ADAL" clId="{FA5908D0-B7F5-474E-BD14-695F65F6BA85}" dt="2022-07-29T13:42:30.113" v="1757"/>
          <ac:spMkLst>
            <pc:docMk/>
            <pc:sldMk cId="1129087338" sldId="4545"/>
            <ac:spMk id="7" creationId="{0131A3B0-28C7-A2D2-345E-F638889E18ED}"/>
          </ac:spMkLst>
        </pc:spChg>
        <pc:graphicFrameChg chg="add mod modGraphic">
          <ac:chgData name="Sudarshan Chakravarthi" userId="9632d19e-631d-46a5-9e9a-d9cc496f17d0" providerId="ADAL" clId="{FA5908D0-B7F5-474E-BD14-695F65F6BA85}" dt="2022-07-29T13:57:24.143" v="2306"/>
          <ac:graphicFrameMkLst>
            <pc:docMk/>
            <pc:sldMk cId="1129087338" sldId="4545"/>
            <ac:graphicFrameMk id="2" creationId="{79FF64DF-8C1B-35C6-D835-721171691430}"/>
          </ac:graphicFrameMkLst>
        </pc:graphicFrameChg>
        <pc:picChg chg="add mod ord modCrop">
          <ac:chgData name="Sudarshan Chakravarthi" userId="9632d19e-631d-46a5-9e9a-d9cc496f17d0" providerId="ADAL" clId="{FA5908D0-B7F5-474E-BD14-695F65F6BA85}" dt="2022-07-29T14:15:25.599" v="2973" actId="1076"/>
          <ac:picMkLst>
            <pc:docMk/>
            <pc:sldMk cId="1129087338" sldId="4545"/>
            <ac:picMk id="3" creationId="{90135670-1ED7-2327-2EF8-9BC2482FAA1E}"/>
          </ac:picMkLst>
        </pc:picChg>
        <pc:picChg chg="add mod">
          <ac:chgData name="Sudarshan Chakravarthi" userId="9632d19e-631d-46a5-9e9a-d9cc496f17d0" providerId="ADAL" clId="{FA5908D0-B7F5-474E-BD14-695F65F6BA85}" dt="2022-07-29T11:48:57.375" v="28"/>
          <ac:picMkLst>
            <pc:docMk/>
            <pc:sldMk cId="1129087338" sldId="4545"/>
            <ac:picMk id="4" creationId="{1AD51B96-F169-0F46-6819-CECBD8E98A8F}"/>
          </ac:picMkLst>
        </pc:picChg>
      </pc:sldChg>
      <pc:sldChg chg="addSp delSp modSp new mod">
        <pc:chgData name="Sudarshan Chakravarthi" userId="9632d19e-631d-46a5-9e9a-d9cc496f17d0" providerId="ADAL" clId="{FA5908D0-B7F5-474E-BD14-695F65F6BA85}" dt="2022-07-29T13:42:23.837" v="1755"/>
        <pc:sldMkLst>
          <pc:docMk/>
          <pc:sldMk cId="3215893417" sldId="4546"/>
        </pc:sldMkLst>
        <pc:spChg chg="add del mod">
          <ac:chgData name="Sudarshan Chakravarthi" userId="9632d19e-631d-46a5-9e9a-d9cc496f17d0" providerId="ADAL" clId="{FA5908D0-B7F5-474E-BD14-695F65F6BA85}" dt="2022-07-29T13:42:22.517" v="1754" actId="478"/>
          <ac:spMkLst>
            <pc:docMk/>
            <pc:sldMk cId="3215893417" sldId="4546"/>
            <ac:spMk id="4" creationId="{65BCCE0D-FF4B-3159-1633-9BB36CEDFAE3}"/>
          </ac:spMkLst>
        </pc:spChg>
        <pc:spChg chg="add mod">
          <ac:chgData name="Sudarshan Chakravarthi" userId="9632d19e-631d-46a5-9e9a-d9cc496f17d0" providerId="ADAL" clId="{FA5908D0-B7F5-474E-BD14-695F65F6BA85}" dt="2022-07-29T11:49:03.113" v="30"/>
          <ac:spMkLst>
            <pc:docMk/>
            <pc:sldMk cId="3215893417" sldId="4546"/>
            <ac:spMk id="5" creationId="{26D80DE6-FBAC-EC75-17E2-77C04868F78E}"/>
          </ac:spMkLst>
        </pc:spChg>
        <pc:spChg chg="add mod">
          <ac:chgData name="Sudarshan Chakravarthi" userId="9632d19e-631d-46a5-9e9a-d9cc496f17d0" providerId="ADAL" clId="{FA5908D0-B7F5-474E-BD14-695F65F6BA85}" dt="2022-07-29T13:41:30.935" v="1744"/>
          <ac:spMkLst>
            <pc:docMk/>
            <pc:sldMk cId="3215893417" sldId="4546"/>
            <ac:spMk id="7" creationId="{33CC1A81-A3F5-0913-25A1-12BA82442C93}"/>
          </ac:spMkLst>
        </pc:spChg>
        <pc:spChg chg="add mod">
          <ac:chgData name="Sudarshan Chakravarthi" userId="9632d19e-631d-46a5-9e9a-d9cc496f17d0" providerId="ADAL" clId="{FA5908D0-B7F5-474E-BD14-695F65F6BA85}" dt="2022-07-29T13:41:41.992" v="1746" actId="1076"/>
          <ac:spMkLst>
            <pc:docMk/>
            <pc:sldMk cId="3215893417" sldId="4546"/>
            <ac:spMk id="8" creationId="{3E5FADEE-EDCA-9FB1-9E57-5CE2FA5B54B5}"/>
          </ac:spMkLst>
        </pc:spChg>
        <pc:spChg chg="add mod">
          <ac:chgData name="Sudarshan Chakravarthi" userId="9632d19e-631d-46a5-9e9a-d9cc496f17d0" providerId="ADAL" clId="{FA5908D0-B7F5-474E-BD14-695F65F6BA85}" dt="2022-07-29T13:42:23.837" v="1755"/>
          <ac:spMkLst>
            <pc:docMk/>
            <pc:sldMk cId="3215893417" sldId="4546"/>
            <ac:spMk id="9" creationId="{470D54B2-A452-5DE8-8FFF-45346E0E9A36}"/>
          </ac:spMkLst>
        </pc:spChg>
        <pc:graphicFrameChg chg="add mod modGraphic">
          <ac:chgData name="Sudarshan Chakravarthi" userId="9632d19e-631d-46a5-9e9a-d9cc496f17d0" providerId="ADAL" clId="{FA5908D0-B7F5-474E-BD14-695F65F6BA85}" dt="2022-07-29T13:41:06.742" v="1742" actId="6549"/>
          <ac:graphicFrameMkLst>
            <pc:docMk/>
            <pc:sldMk cId="3215893417" sldId="4546"/>
            <ac:graphicFrameMk id="6" creationId="{96D5AAD9-603D-B10E-A1CE-9E1B6670F7E6}"/>
          </ac:graphicFrameMkLst>
        </pc:graphicFrameChg>
        <pc:picChg chg="add mod ord modCrop">
          <ac:chgData name="Sudarshan Chakravarthi" userId="9632d19e-631d-46a5-9e9a-d9cc496f17d0" providerId="ADAL" clId="{FA5908D0-B7F5-474E-BD14-695F65F6BA85}" dt="2022-07-29T13:41:17.123" v="1743" actId="1076"/>
          <ac:picMkLst>
            <pc:docMk/>
            <pc:sldMk cId="3215893417" sldId="4546"/>
            <ac:picMk id="2" creationId="{A71BD416-B8D4-753B-D6CA-539878BAE115}"/>
          </ac:picMkLst>
        </pc:picChg>
        <pc:picChg chg="add mod">
          <ac:chgData name="Sudarshan Chakravarthi" userId="9632d19e-631d-46a5-9e9a-d9cc496f17d0" providerId="ADAL" clId="{FA5908D0-B7F5-474E-BD14-695F65F6BA85}" dt="2022-07-29T11:49:03.113" v="30"/>
          <ac:picMkLst>
            <pc:docMk/>
            <pc:sldMk cId="3215893417" sldId="4546"/>
            <ac:picMk id="3" creationId="{05BCE4F0-D189-D079-901F-BE692C416C7F}"/>
          </ac:picMkLst>
        </pc:picChg>
      </pc:sldChg>
      <pc:sldChg chg="addSp modSp new del">
        <pc:chgData name="Sudarshan Chakravarthi" userId="9632d19e-631d-46a5-9e9a-d9cc496f17d0" providerId="ADAL" clId="{FA5908D0-B7F5-474E-BD14-695F65F6BA85}" dt="2022-07-29T14:11:35.130" v="2821" actId="47"/>
        <pc:sldMkLst>
          <pc:docMk/>
          <pc:sldMk cId="4069785699" sldId="4547"/>
        </pc:sldMkLst>
        <pc:spChg chg="add mod">
          <ac:chgData name="Sudarshan Chakravarthi" userId="9632d19e-631d-46a5-9e9a-d9cc496f17d0" providerId="ADAL" clId="{FA5908D0-B7F5-474E-BD14-695F65F6BA85}" dt="2022-07-29T13:42:38.090" v="1759"/>
          <ac:spMkLst>
            <pc:docMk/>
            <pc:sldMk cId="4069785699" sldId="4547"/>
            <ac:spMk id="2" creationId="{79F2A04B-9FA3-8CB4-D923-24E5CD3F95A1}"/>
          </ac:spMkLst>
        </pc:spChg>
      </pc:sldChg>
      <pc:sldChg chg="add">
        <pc:chgData name="Sudarshan Chakravarthi" userId="9632d19e-631d-46a5-9e9a-d9cc496f17d0" providerId="ADAL" clId="{FA5908D0-B7F5-474E-BD14-695F65F6BA85}" dt="2022-07-29T14:11:29.030" v="2819"/>
        <pc:sldMkLst>
          <pc:docMk/>
          <pc:sldMk cId="398911366" sldId="4548"/>
        </pc:sldMkLst>
      </pc:sldChg>
      <pc:sldMasterChg chg="delSldLayout">
        <pc:chgData name="Sudarshan Chakravarthi" userId="9632d19e-631d-46a5-9e9a-d9cc496f17d0" providerId="ADAL" clId="{FA5908D0-B7F5-474E-BD14-695F65F6BA85}" dt="2022-07-29T14:05:56.025" v="2650" actId="47"/>
        <pc:sldMasterMkLst>
          <pc:docMk/>
          <pc:sldMasterMk cId="153702163" sldId="2147483648"/>
        </pc:sldMasterMkLst>
        <pc:sldLayoutChg chg="del">
          <pc:chgData name="Sudarshan Chakravarthi" userId="9632d19e-631d-46a5-9e9a-d9cc496f17d0" providerId="ADAL" clId="{FA5908D0-B7F5-474E-BD14-695F65F6BA85}" dt="2022-07-29T14:05:56.025" v="2650" actId="47"/>
          <pc:sldLayoutMkLst>
            <pc:docMk/>
            <pc:sldMasterMk cId="153702163" sldId="2147483648"/>
            <pc:sldLayoutMk cId="2392656715" sldId="2147483660"/>
          </pc:sldLayoutMkLst>
        </pc:sldLayoutChg>
      </pc:sldMasterChg>
      <pc:sldMasterChg chg="del delSldLayout">
        <pc:chgData name="Sudarshan Chakravarthi" userId="9632d19e-631d-46a5-9e9a-d9cc496f17d0" providerId="ADAL" clId="{FA5908D0-B7F5-474E-BD14-695F65F6BA85}" dt="2022-07-29T11:48:40.738" v="26" actId="47"/>
        <pc:sldMasterMkLst>
          <pc:docMk/>
          <pc:sldMasterMk cId="1993946214" sldId="2147483662"/>
        </pc:sldMasterMkLst>
        <pc:sldLayoutChg chg="del">
          <pc:chgData name="Sudarshan Chakravarthi" userId="9632d19e-631d-46a5-9e9a-d9cc496f17d0" providerId="ADAL" clId="{FA5908D0-B7F5-474E-BD14-695F65F6BA85}" dt="2022-07-29T11:48:40.738" v="26" actId="47"/>
          <pc:sldLayoutMkLst>
            <pc:docMk/>
            <pc:sldMasterMk cId="1993946214" sldId="2147483662"/>
            <pc:sldLayoutMk cId="3392065697" sldId="2147483663"/>
          </pc:sldLayoutMkLst>
        </pc:sldLayoutChg>
        <pc:sldLayoutChg chg="del">
          <pc:chgData name="Sudarshan Chakravarthi" userId="9632d19e-631d-46a5-9e9a-d9cc496f17d0" providerId="ADAL" clId="{FA5908D0-B7F5-474E-BD14-695F65F6BA85}" dt="2022-07-29T11:48:40.738" v="26" actId="47"/>
          <pc:sldLayoutMkLst>
            <pc:docMk/>
            <pc:sldMasterMk cId="1993946214" sldId="2147483662"/>
            <pc:sldLayoutMk cId="4270666566" sldId="2147483664"/>
          </pc:sldLayoutMkLst>
        </pc:sldLayoutChg>
        <pc:sldLayoutChg chg="del">
          <pc:chgData name="Sudarshan Chakravarthi" userId="9632d19e-631d-46a5-9e9a-d9cc496f17d0" providerId="ADAL" clId="{FA5908D0-B7F5-474E-BD14-695F65F6BA85}" dt="2022-07-29T11:48:40.738" v="26" actId="47"/>
          <pc:sldLayoutMkLst>
            <pc:docMk/>
            <pc:sldMasterMk cId="1993946214" sldId="2147483662"/>
            <pc:sldLayoutMk cId="491836649" sldId="2147483665"/>
          </pc:sldLayoutMkLst>
        </pc:sldLayoutChg>
        <pc:sldLayoutChg chg="del">
          <pc:chgData name="Sudarshan Chakravarthi" userId="9632d19e-631d-46a5-9e9a-d9cc496f17d0" providerId="ADAL" clId="{FA5908D0-B7F5-474E-BD14-695F65F6BA85}" dt="2022-07-29T11:48:40.738" v="26" actId="47"/>
          <pc:sldLayoutMkLst>
            <pc:docMk/>
            <pc:sldMasterMk cId="1993946214" sldId="2147483662"/>
            <pc:sldLayoutMk cId="794094240" sldId="2147483666"/>
          </pc:sldLayoutMkLst>
        </pc:sldLayoutChg>
        <pc:sldLayoutChg chg="del">
          <pc:chgData name="Sudarshan Chakravarthi" userId="9632d19e-631d-46a5-9e9a-d9cc496f17d0" providerId="ADAL" clId="{FA5908D0-B7F5-474E-BD14-695F65F6BA85}" dt="2022-07-29T11:48:40.738" v="26" actId="47"/>
          <pc:sldLayoutMkLst>
            <pc:docMk/>
            <pc:sldMasterMk cId="1993946214" sldId="2147483662"/>
            <pc:sldLayoutMk cId="1592286306" sldId="2147483667"/>
          </pc:sldLayoutMkLst>
        </pc:sldLayoutChg>
      </pc:sldMasterChg>
    </pc:docChg>
  </pc:docChgLst>
  <pc:docChgLst>
    <pc:chgData name="Sudarshan Chakravarthi" userId="9632d19e-631d-46a5-9e9a-d9cc496f17d0" providerId="ADAL" clId="{FF96E9BE-6281-4C7D-B748-DE8E3FE59048}"/>
    <pc:docChg chg="undo custSel addSld delSld modSld sldOrd">
      <pc:chgData name="Sudarshan Chakravarthi" userId="9632d19e-631d-46a5-9e9a-d9cc496f17d0" providerId="ADAL" clId="{FF96E9BE-6281-4C7D-B748-DE8E3FE59048}" dt="2023-02-21T07:35:09.454" v="1039" actId="47"/>
      <pc:docMkLst>
        <pc:docMk/>
      </pc:docMkLst>
      <pc:sldChg chg="add del">
        <pc:chgData name="Sudarshan Chakravarthi" userId="9632d19e-631d-46a5-9e9a-d9cc496f17d0" providerId="ADAL" clId="{FF96E9BE-6281-4C7D-B748-DE8E3FE59048}" dt="2023-02-21T07:35:09.454" v="1039" actId="47"/>
        <pc:sldMkLst>
          <pc:docMk/>
          <pc:sldMk cId="4149201057" sldId="3968"/>
        </pc:sldMkLst>
      </pc:sldChg>
      <pc:sldChg chg="del">
        <pc:chgData name="Sudarshan Chakravarthi" userId="9632d19e-631d-46a5-9e9a-d9cc496f17d0" providerId="ADAL" clId="{FF96E9BE-6281-4C7D-B748-DE8E3FE59048}" dt="2023-02-21T07:34:53.803" v="1038" actId="47"/>
        <pc:sldMkLst>
          <pc:docMk/>
          <pc:sldMk cId="2411745767" sldId="4117"/>
        </pc:sldMkLst>
      </pc:sldChg>
      <pc:sldChg chg="del">
        <pc:chgData name="Sudarshan Chakravarthi" userId="9632d19e-631d-46a5-9e9a-d9cc496f17d0" providerId="ADAL" clId="{FF96E9BE-6281-4C7D-B748-DE8E3FE59048}" dt="2023-01-19T12:41:42.686" v="5" actId="47"/>
        <pc:sldMkLst>
          <pc:docMk/>
          <pc:sldMk cId="2873297445" sldId="4209"/>
        </pc:sldMkLst>
      </pc:sldChg>
      <pc:sldChg chg="add del">
        <pc:chgData name="Sudarshan Chakravarthi" userId="9632d19e-631d-46a5-9e9a-d9cc496f17d0" providerId="ADAL" clId="{FF96E9BE-6281-4C7D-B748-DE8E3FE59048}" dt="2023-02-21T07:33:41.148" v="1025" actId="47"/>
        <pc:sldMkLst>
          <pc:docMk/>
          <pc:sldMk cId="683501595" sldId="4411"/>
        </pc:sldMkLst>
      </pc:sldChg>
      <pc:sldChg chg="add del">
        <pc:chgData name="Sudarshan Chakravarthi" userId="9632d19e-631d-46a5-9e9a-d9cc496f17d0" providerId="ADAL" clId="{FF96E9BE-6281-4C7D-B748-DE8E3FE59048}" dt="2023-01-19T12:41:33.323" v="2"/>
        <pc:sldMkLst>
          <pc:docMk/>
          <pc:sldMk cId="2434400758" sldId="4412"/>
        </pc:sldMkLst>
      </pc:sldChg>
      <pc:sldChg chg="add del ord">
        <pc:chgData name="Sudarshan Chakravarthi" userId="9632d19e-631d-46a5-9e9a-d9cc496f17d0" providerId="ADAL" clId="{FF96E9BE-6281-4C7D-B748-DE8E3FE59048}" dt="2023-01-19T12:41:41.171" v="4"/>
        <pc:sldMkLst>
          <pc:docMk/>
          <pc:sldMk cId="2586001998" sldId="4413"/>
        </pc:sldMkLst>
      </pc:sldChg>
      <pc:sldChg chg="add del ord">
        <pc:chgData name="Sudarshan Chakravarthi" userId="9632d19e-631d-46a5-9e9a-d9cc496f17d0" providerId="ADAL" clId="{FF96E9BE-6281-4C7D-B748-DE8E3FE59048}" dt="2023-01-19T12:41:41.171" v="4"/>
        <pc:sldMkLst>
          <pc:docMk/>
          <pc:sldMk cId="842485834" sldId="4414"/>
        </pc:sldMkLst>
      </pc:sldChg>
      <pc:sldChg chg="addSp modSp mod">
        <pc:chgData name="Sudarshan Chakravarthi" userId="9632d19e-631d-46a5-9e9a-d9cc496f17d0" providerId="ADAL" clId="{FF96E9BE-6281-4C7D-B748-DE8E3FE59048}" dt="2023-02-21T07:34:17.418" v="1033" actId="14100"/>
        <pc:sldMkLst>
          <pc:docMk/>
          <pc:sldMk cId="1617704443" sldId="4533"/>
        </pc:sldMkLst>
        <pc:spChg chg="mod">
          <ac:chgData name="Sudarshan Chakravarthi" userId="9632d19e-631d-46a5-9e9a-d9cc496f17d0" providerId="ADAL" clId="{FF96E9BE-6281-4C7D-B748-DE8E3FE59048}" dt="2023-02-21T07:34:17.418" v="1033" actId="14100"/>
          <ac:spMkLst>
            <pc:docMk/>
            <pc:sldMk cId="1617704443" sldId="4533"/>
            <ac:spMk id="3" creationId="{56C2DC5D-9290-3D5C-87C1-2F9D75C3E274}"/>
          </ac:spMkLst>
        </pc:spChg>
        <pc:spChg chg="mod">
          <ac:chgData name="Sudarshan Chakravarthi" userId="9632d19e-631d-46a5-9e9a-d9cc496f17d0" providerId="ADAL" clId="{FF96E9BE-6281-4C7D-B748-DE8E3FE59048}" dt="2023-02-21T07:34:17.418" v="1033" actId="14100"/>
          <ac:spMkLst>
            <pc:docMk/>
            <pc:sldMk cId="1617704443" sldId="4533"/>
            <ac:spMk id="5" creationId="{5308556B-1005-9898-0014-B212DB50E07B}"/>
          </ac:spMkLst>
        </pc:spChg>
        <pc:spChg chg="mod">
          <ac:chgData name="Sudarshan Chakravarthi" userId="9632d19e-631d-46a5-9e9a-d9cc496f17d0" providerId="ADAL" clId="{FF96E9BE-6281-4C7D-B748-DE8E3FE59048}" dt="2023-02-21T07:33:48.802" v="1027"/>
          <ac:spMkLst>
            <pc:docMk/>
            <pc:sldMk cId="1617704443" sldId="4533"/>
            <ac:spMk id="7" creationId="{A7F4B0AC-128E-91AE-78B2-0AB72396A69C}"/>
          </ac:spMkLst>
        </pc:spChg>
        <pc:spChg chg="mod">
          <ac:chgData name="Sudarshan Chakravarthi" userId="9632d19e-631d-46a5-9e9a-d9cc496f17d0" providerId="ADAL" clId="{FF96E9BE-6281-4C7D-B748-DE8E3FE59048}" dt="2023-02-21T07:33:48.802" v="1027"/>
          <ac:spMkLst>
            <pc:docMk/>
            <pc:sldMk cId="1617704443" sldId="4533"/>
            <ac:spMk id="8" creationId="{7BCFB75D-1035-6557-781C-1996D57A6780}"/>
          </ac:spMkLst>
        </pc:spChg>
        <pc:spChg chg="mod">
          <ac:chgData name="Sudarshan Chakravarthi" userId="9632d19e-631d-46a5-9e9a-d9cc496f17d0" providerId="ADAL" clId="{FF96E9BE-6281-4C7D-B748-DE8E3FE59048}" dt="2023-02-21T07:34:17.418" v="1033" actId="14100"/>
          <ac:spMkLst>
            <pc:docMk/>
            <pc:sldMk cId="1617704443" sldId="4533"/>
            <ac:spMk id="16" creationId="{E9F13539-AFBE-B1B2-7594-F74F7BCFE4B6}"/>
          </ac:spMkLst>
        </pc:spChg>
        <pc:spChg chg="mod">
          <ac:chgData name="Sudarshan Chakravarthi" userId="9632d19e-631d-46a5-9e9a-d9cc496f17d0" providerId="ADAL" clId="{FF96E9BE-6281-4C7D-B748-DE8E3FE59048}" dt="2023-02-21T07:34:17.418" v="1033" actId="14100"/>
          <ac:spMkLst>
            <pc:docMk/>
            <pc:sldMk cId="1617704443" sldId="4533"/>
            <ac:spMk id="18" creationId="{3B0DAA95-42BD-EED5-4DCE-A7E7EB282115}"/>
          </ac:spMkLst>
        </pc:spChg>
        <pc:spChg chg="mod">
          <ac:chgData name="Sudarshan Chakravarthi" userId="9632d19e-631d-46a5-9e9a-d9cc496f17d0" providerId="ADAL" clId="{FF96E9BE-6281-4C7D-B748-DE8E3FE59048}" dt="2023-02-21T07:34:17.418" v="1033" actId="14100"/>
          <ac:spMkLst>
            <pc:docMk/>
            <pc:sldMk cId="1617704443" sldId="4533"/>
            <ac:spMk id="20" creationId="{37F22351-09E8-C408-CD4C-58658229616F}"/>
          </ac:spMkLst>
        </pc:spChg>
        <pc:spChg chg="mod">
          <ac:chgData name="Sudarshan Chakravarthi" userId="9632d19e-631d-46a5-9e9a-d9cc496f17d0" providerId="ADAL" clId="{FF96E9BE-6281-4C7D-B748-DE8E3FE59048}" dt="2023-02-21T07:34:17.418" v="1033" actId="14100"/>
          <ac:spMkLst>
            <pc:docMk/>
            <pc:sldMk cId="1617704443" sldId="4533"/>
            <ac:spMk id="22" creationId="{426B8ED0-0E7B-978D-EFC1-B33F3D7E6A33}"/>
          </ac:spMkLst>
        </pc:spChg>
        <pc:spChg chg="mod">
          <ac:chgData name="Sudarshan Chakravarthi" userId="9632d19e-631d-46a5-9e9a-d9cc496f17d0" providerId="ADAL" clId="{FF96E9BE-6281-4C7D-B748-DE8E3FE59048}" dt="2023-02-21T07:34:17.418" v="1033" actId="14100"/>
          <ac:spMkLst>
            <pc:docMk/>
            <pc:sldMk cId="1617704443" sldId="4533"/>
            <ac:spMk id="23" creationId="{C9AF989F-FF30-5B84-62AB-4FEECEE00474}"/>
          </ac:spMkLst>
        </pc:spChg>
        <pc:spChg chg="mod">
          <ac:chgData name="Sudarshan Chakravarthi" userId="9632d19e-631d-46a5-9e9a-d9cc496f17d0" providerId="ADAL" clId="{FF96E9BE-6281-4C7D-B748-DE8E3FE59048}" dt="2023-02-21T07:34:17.418" v="1033" actId="14100"/>
          <ac:spMkLst>
            <pc:docMk/>
            <pc:sldMk cId="1617704443" sldId="4533"/>
            <ac:spMk id="25" creationId="{C1DCC18B-2060-2DA0-3725-921C5271494D}"/>
          </ac:spMkLst>
        </pc:spChg>
        <pc:grpChg chg="add mod">
          <ac:chgData name="Sudarshan Chakravarthi" userId="9632d19e-631d-46a5-9e9a-d9cc496f17d0" providerId="ADAL" clId="{FF96E9BE-6281-4C7D-B748-DE8E3FE59048}" dt="2023-02-21T07:33:56.513" v="1028" actId="1076"/>
          <ac:grpSpMkLst>
            <pc:docMk/>
            <pc:sldMk cId="1617704443" sldId="4533"/>
            <ac:grpSpMk id="2" creationId="{5C98D643-4A46-F115-F64F-BD5144F7CCD3}"/>
          </ac:grpSpMkLst>
        </pc:grpChg>
        <pc:grpChg chg="mod">
          <ac:chgData name="Sudarshan Chakravarthi" userId="9632d19e-631d-46a5-9e9a-d9cc496f17d0" providerId="ADAL" clId="{FF96E9BE-6281-4C7D-B748-DE8E3FE59048}" dt="2023-02-21T07:34:17.418" v="1033" actId="14100"/>
          <ac:grpSpMkLst>
            <pc:docMk/>
            <pc:sldMk cId="1617704443" sldId="4533"/>
            <ac:grpSpMk id="6" creationId="{920BA621-4AAE-A27E-D71E-DD6C9B62C2A0}"/>
          </ac:grpSpMkLst>
        </pc:grpChg>
        <pc:picChg chg="mod">
          <ac:chgData name="Sudarshan Chakravarthi" userId="9632d19e-631d-46a5-9e9a-d9cc496f17d0" providerId="ADAL" clId="{FF96E9BE-6281-4C7D-B748-DE8E3FE59048}" dt="2023-02-21T07:34:17.418" v="1033" actId="14100"/>
          <ac:picMkLst>
            <pc:docMk/>
            <pc:sldMk cId="1617704443" sldId="4533"/>
            <ac:picMk id="1026" creationId="{38F2AB83-80A8-5236-8732-8EA7765404E1}"/>
          </ac:picMkLst>
        </pc:picChg>
      </pc:sldChg>
      <pc:sldChg chg="del">
        <pc:chgData name="Sudarshan Chakravarthi" userId="9632d19e-631d-46a5-9e9a-d9cc496f17d0" providerId="ADAL" clId="{FF96E9BE-6281-4C7D-B748-DE8E3FE59048}" dt="2023-01-19T12:41:46.887" v="6" actId="47"/>
        <pc:sldMkLst>
          <pc:docMk/>
          <pc:sldMk cId="2113480085" sldId="4541"/>
        </pc:sldMkLst>
      </pc:sldChg>
      <pc:sldChg chg="modSp mod">
        <pc:chgData name="Sudarshan Chakravarthi" userId="9632d19e-631d-46a5-9e9a-d9cc496f17d0" providerId="ADAL" clId="{FF96E9BE-6281-4C7D-B748-DE8E3FE59048}" dt="2023-01-19T12:42:02.240" v="19" actId="313"/>
        <pc:sldMkLst>
          <pc:docMk/>
          <pc:sldMk cId="1886935776" sldId="4542"/>
        </pc:sldMkLst>
        <pc:spChg chg="mod">
          <ac:chgData name="Sudarshan Chakravarthi" userId="9632d19e-631d-46a5-9e9a-d9cc496f17d0" providerId="ADAL" clId="{FF96E9BE-6281-4C7D-B748-DE8E3FE59048}" dt="2023-01-19T12:42:02.240" v="19" actId="313"/>
          <ac:spMkLst>
            <pc:docMk/>
            <pc:sldMk cId="1886935776" sldId="4542"/>
            <ac:spMk id="3" creationId="{897522C2-9DC5-93FC-BBA0-9784C1F61F95}"/>
          </ac:spMkLst>
        </pc:spChg>
      </pc:sldChg>
      <pc:sldChg chg="addSp delSp modSp mod">
        <pc:chgData name="Sudarshan Chakravarthi" userId="9632d19e-631d-46a5-9e9a-d9cc496f17d0" providerId="ADAL" clId="{FF96E9BE-6281-4C7D-B748-DE8E3FE59048}" dt="2023-01-20T17:58:22.018" v="1021" actId="404"/>
        <pc:sldMkLst>
          <pc:docMk/>
          <pc:sldMk cId="137282951" sldId="4543"/>
        </pc:sldMkLst>
        <pc:spChg chg="mod">
          <ac:chgData name="Sudarshan Chakravarthi" userId="9632d19e-631d-46a5-9e9a-d9cc496f17d0" providerId="ADAL" clId="{FF96E9BE-6281-4C7D-B748-DE8E3FE59048}" dt="2023-01-19T13:08:55.344" v="978" actId="1076"/>
          <ac:spMkLst>
            <pc:docMk/>
            <pc:sldMk cId="137282951" sldId="4543"/>
            <ac:spMk id="10" creationId="{DF828409-DBB2-DE86-8153-BC542CA3D073}"/>
          </ac:spMkLst>
        </pc:spChg>
        <pc:spChg chg="add mod">
          <ac:chgData name="Sudarshan Chakravarthi" userId="9632d19e-631d-46a5-9e9a-d9cc496f17d0" providerId="ADAL" clId="{FF96E9BE-6281-4C7D-B748-DE8E3FE59048}" dt="2023-01-20T17:58:22.018" v="1021" actId="404"/>
          <ac:spMkLst>
            <pc:docMk/>
            <pc:sldMk cId="137282951" sldId="4543"/>
            <ac:spMk id="12" creationId="{091BA99D-F219-ED64-932D-2FE48599732A}"/>
          </ac:spMkLst>
        </pc:spChg>
        <pc:spChg chg="mod">
          <ac:chgData name="Sudarshan Chakravarthi" userId="9632d19e-631d-46a5-9e9a-d9cc496f17d0" providerId="ADAL" clId="{FF96E9BE-6281-4C7D-B748-DE8E3FE59048}" dt="2023-01-19T13:08:55.344" v="978" actId="1076"/>
          <ac:spMkLst>
            <pc:docMk/>
            <pc:sldMk cId="137282951" sldId="4543"/>
            <ac:spMk id="19" creationId="{9B7BC4A2-5761-4DBF-2865-74849E94B151}"/>
          </ac:spMkLst>
        </pc:spChg>
        <pc:graphicFrameChg chg="del mod">
          <ac:chgData name="Sudarshan Chakravarthi" userId="9632d19e-631d-46a5-9e9a-d9cc496f17d0" providerId="ADAL" clId="{FF96E9BE-6281-4C7D-B748-DE8E3FE59048}" dt="2023-01-19T12:46:54.071" v="143" actId="478"/>
          <ac:graphicFrameMkLst>
            <pc:docMk/>
            <pc:sldMk cId="137282951" sldId="4543"/>
            <ac:graphicFrameMk id="4" creationId="{6D8FF673-0F8A-2D4B-A202-AAF0189D1709}"/>
          </ac:graphicFrameMkLst>
        </pc:graphicFrameChg>
        <pc:graphicFrameChg chg="mod modGraphic">
          <ac:chgData name="Sudarshan Chakravarthi" userId="9632d19e-631d-46a5-9e9a-d9cc496f17d0" providerId="ADAL" clId="{FF96E9BE-6281-4C7D-B748-DE8E3FE59048}" dt="2023-01-19T13:10:04.188" v="993" actId="6549"/>
          <ac:graphicFrameMkLst>
            <pc:docMk/>
            <pc:sldMk cId="137282951" sldId="4543"/>
            <ac:graphicFrameMk id="9" creationId="{8737FC48-72C5-CC52-95A6-7DEA4DFAC5D3}"/>
          </ac:graphicFrameMkLst>
        </pc:graphicFrameChg>
        <pc:picChg chg="add mod">
          <ac:chgData name="Sudarshan Chakravarthi" userId="9632d19e-631d-46a5-9e9a-d9cc496f17d0" providerId="ADAL" clId="{FF96E9BE-6281-4C7D-B748-DE8E3FE59048}" dt="2023-01-19T13:09:41.169" v="985" actId="1076"/>
          <ac:picMkLst>
            <pc:docMk/>
            <pc:sldMk cId="137282951" sldId="4543"/>
            <ac:picMk id="2" creationId="{D07FBC0D-BF50-D319-8D9D-9DA54D8689A7}"/>
          </ac:picMkLst>
        </pc:picChg>
        <pc:picChg chg="del mod">
          <ac:chgData name="Sudarshan Chakravarthi" userId="9632d19e-631d-46a5-9e9a-d9cc496f17d0" providerId="ADAL" clId="{FF96E9BE-6281-4C7D-B748-DE8E3FE59048}" dt="2023-01-19T13:09:47.202" v="987" actId="478"/>
          <ac:picMkLst>
            <pc:docMk/>
            <pc:sldMk cId="137282951" sldId="4543"/>
            <ac:picMk id="3" creationId="{36923392-C8FF-3859-D55D-25E900005A6E}"/>
          </ac:picMkLst>
        </pc:picChg>
        <pc:picChg chg="add mod">
          <ac:chgData name="Sudarshan Chakravarthi" userId="9632d19e-631d-46a5-9e9a-d9cc496f17d0" providerId="ADAL" clId="{FF96E9BE-6281-4C7D-B748-DE8E3FE59048}" dt="2023-01-19T13:09:55.287" v="988" actId="1076"/>
          <ac:picMkLst>
            <pc:docMk/>
            <pc:sldMk cId="137282951" sldId="4543"/>
            <ac:picMk id="5" creationId="{39B6C29F-C683-C687-1732-7C87EA2C9C5C}"/>
          </ac:picMkLst>
        </pc:picChg>
        <pc:picChg chg="add mod">
          <ac:chgData name="Sudarshan Chakravarthi" userId="9632d19e-631d-46a5-9e9a-d9cc496f17d0" providerId="ADAL" clId="{FF96E9BE-6281-4C7D-B748-DE8E3FE59048}" dt="2023-01-19T13:10:00.745" v="989" actId="1076"/>
          <ac:picMkLst>
            <pc:docMk/>
            <pc:sldMk cId="137282951" sldId="4543"/>
            <ac:picMk id="11" creationId="{B3A46B83-60EA-064E-43FD-B0926BD52949}"/>
          </ac:picMkLst>
        </pc:picChg>
        <pc:picChg chg="add del mod">
          <ac:chgData name="Sudarshan Chakravarthi" userId="9632d19e-631d-46a5-9e9a-d9cc496f17d0" providerId="ADAL" clId="{FF96E9BE-6281-4C7D-B748-DE8E3FE59048}" dt="2023-01-19T12:55:48.276" v="383" actId="478"/>
          <ac:picMkLst>
            <pc:docMk/>
            <pc:sldMk cId="137282951" sldId="4543"/>
            <ac:picMk id="1026" creationId="{762AF52B-4810-40D1-FD7C-BFFFD241280C}"/>
          </ac:picMkLst>
        </pc:picChg>
        <pc:picChg chg="add mod">
          <ac:chgData name="Sudarshan Chakravarthi" userId="9632d19e-631d-46a5-9e9a-d9cc496f17d0" providerId="ADAL" clId="{FF96E9BE-6281-4C7D-B748-DE8E3FE59048}" dt="2023-01-19T13:09:43.665" v="986" actId="1076"/>
          <ac:picMkLst>
            <pc:docMk/>
            <pc:sldMk cId="137282951" sldId="4543"/>
            <ac:picMk id="1028" creationId="{BB8FA65E-3A15-62EA-0DD3-3B92381253E1}"/>
          </ac:picMkLst>
        </pc:picChg>
      </pc:sldChg>
      <pc:sldChg chg="addSp delSp modSp mod">
        <pc:chgData name="Sudarshan Chakravarthi" userId="9632d19e-631d-46a5-9e9a-d9cc496f17d0" providerId="ADAL" clId="{FF96E9BE-6281-4C7D-B748-DE8E3FE59048}" dt="2023-01-19T13:11:18.641" v="1007" actId="1076"/>
        <pc:sldMkLst>
          <pc:docMk/>
          <pc:sldMk cId="2886753759" sldId="4544"/>
        </pc:sldMkLst>
        <pc:spChg chg="add mod">
          <ac:chgData name="Sudarshan Chakravarthi" userId="9632d19e-631d-46a5-9e9a-d9cc496f17d0" providerId="ADAL" clId="{FF96E9BE-6281-4C7D-B748-DE8E3FE59048}" dt="2023-01-19T13:11:18.641" v="1007" actId="1076"/>
          <ac:spMkLst>
            <pc:docMk/>
            <pc:sldMk cId="2886753759" sldId="4544"/>
            <ac:spMk id="2" creationId="{C023A6FC-2C2E-FAC6-4B9A-1BA33E273191}"/>
          </ac:spMkLst>
        </pc:spChg>
        <pc:graphicFrameChg chg="mod modGraphic">
          <ac:chgData name="Sudarshan Chakravarthi" userId="9632d19e-631d-46a5-9e9a-d9cc496f17d0" providerId="ADAL" clId="{FF96E9BE-6281-4C7D-B748-DE8E3FE59048}" dt="2023-01-19T12:44:11.325" v="52" actId="20577"/>
          <ac:graphicFrameMkLst>
            <pc:docMk/>
            <pc:sldMk cId="2886753759" sldId="4544"/>
            <ac:graphicFrameMk id="7" creationId="{F6C1BF0E-905E-8350-103C-4159697DB472}"/>
          </ac:graphicFrameMkLst>
        </pc:graphicFrameChg>
        <pc:picChg chg="del mod">
          <ac:chgData name="Sudarshan Chakravarthi" userId="9632d19e-631d-46a5-9e9a-d9cc496f17d0" providerId="ADAL" clId="{FF96E9BE-6281-4C7D-B748-DE8E3FE59048}" dt="2023-01-19T12:44:15.845" v="53" actId="478"/>
          <ac:picMkLst>
            <pc:docMk/>
            <pc:sldMk cId="2886753759" sldId="4544"/>
            <ac:picMk id="3" creationId="{829B9B8C-164C-029D-A37A-6102B540775A}"/>
          </ac:picMkLst>
        </pc:picChg>
      </pc:sldChg>
      <pc:sldChg chg="addSp delSp modSp mod">
        <pc:chgData name="Sudarshan Chakravarthi" userId="9632d19e-631d-46a5-9e9a-d9cc496f17d0" providerId="ADAL" clId="{FF96E9BE-6281-4C7D-B748-DE8E3FE59048}" dt="2023-01-19T13:11:10.560" v="1005" actId="1076"/>
        <pc:sldMkLst>
          <pc:docMk/>
          <pc:sldMk cId="1129087338" sldId="4545"/>
        </pc:sldMkLst>
        <pc:spChg chg="add mod">
          <ac:chgData name="Sudarshan Chakravarthi" userId="9632d19e-631d-46a5-9e9a-d9cc496f17d0" providerId="ADAL" clId="{FF96E9BE-6281-4C7D-B748-DE8E3FE59048}" dt="2023-01-19T13:11:10.560" v="1005" actId="1076"/>
          <ac:spMkLst>
            <pc:docMk/>
            <pc:sldMk cId="1129087338" sldId="4545"/>
            <ac:spMk id="5" creationId="{61312684-BC84-B4AB-0B5F-E35B418022E1}"/>
          </ac:spMkLst>
        </pc:spChg>
        <pc:graphicFrameChg chg="mod modGraphic">
          <ac:chgData name="Sudarshan Chakravarthi" userId="9632d19e-631d-46a5-9e9a-d9cc496f17d0" providerId="ADAL" clId="{FF96E9BE-6281-4C7D-B748-DE8E3FE59048}" dt="2023-01-19T12:46:16.883" v="137" actId="798"/>
          <ac:graphicFrameMkLst>
            <pc:docMk/>
            <pc:sldMk cId="1129087338" sldId="4545"/>
            <ac:graphicFrameMk id="2" creationId="{79FF64DF-8C1B-35C6-D835-721171691430}"/>
          </ac:graphicFrameMkLst>
        </pc:graphicFrameChg>
        <pc:picChg chg="del mod">
          <ac:chgData name="Sudarshan Chakravarthi" userId="9632d19e-631d-46a5-9e9a-d9cc496f17d0" providerId="ADAL" clId="{FF96E9BE-6281-4C7D-B748-DE8E3FE59048}" dt="2023-01-19T12:45:53.903" v="134" actId="478"/>
          <ac:picMkLst>
            <pc:docMk/>
            <pc:sldMk cId="1129087338" sldId="4545"/>
            <ac:picMk id="3" creationId="{90135670-1ED7-2327-2EF8-9BC2482FAA1E}"/>
          </ac:picMkLst>
        </pc:picChg>
      </pc:sldChg>
      <pc:sldChg chg="addSp delSp modSp mod">
        <pc:chgData name="Sudarshan Chakravarthi" userId="9632d19e-631d-46a5-9e9a-d9cc496f17d0" providerId="ADAL" clId="{FF96E9BE-6281-4C7D-B748-DE8E3FE59048}" dt="2023-01-20T17:57:52.363" v="1018" actId="207"/>
        <pc:sldMkLst>
          <pc:docMk/>
          <pc:sldMk cId="3215893417" sldId="4546"/>
        </pc:sldMkLst>
        <pc:spChg chg="add mod">
          <ac:chgData name="Sudarshan Chakravarthi" userId="9632d19e-631d-46a5-9e9a-d9cc496f17d0" providerId="ADAL" clId="{FF96E9BE-6281-4C7D-B748-DE8E3FE59048}" dt="2023-01-19T13:11:43.354" v="1016" actId="1076"/>
          <ac:spMkLst>
            <pc:docMk/>
            <pc:sldMk cId="3215893417" sldId="4546"/>
            <ac:spMk id="4" creationId="{54BB5B58-D0D1-7861-3C83-E9649F4D872D}"/>
          </ac:spMkLst>
        </pc:spChg>
        <pc:graphicFrameChg chg="mod modGraphic">
          <ac:chgData name="Sudarshan Chakravarthi" userId="9632d19e-631d-46a5-9e9a-d9cc496f17d0" providerId="ADAL" clId="{FF96E9BE-6281-4C7D-B748-DE8E3FE59048}" dt="2023-01-20T17:57:52.363" v="1018" actId="207"/>
          <ac:graphicFrameMkLst>
            <pc:docMk/>
            <pc:sldMk cId="3215893417" sldId="4546"/>
            <ac:graphicFrameMk id="6" creationId="{96D5AAD9-603D-B10E-A1CE-9E1B6670F7E6}"/>
          </ac:graphicFrameMkLst>
        </pc:graphicFrameChg>
        <pc:picChg chg="del">
          <ac:chgData name="Sudarshan Chakravarthi" userId="9632d19e-631d-46a5-9e9a-d9cc496f17d0" providerId="ADAL" clId="{FF96E9BE-6281-4C7D-B748-DE8E3FE59048}" dt="2023-01-19T13:11:29.329" v="1010" actId="478"/>
          <ac:picMkLst>
            <pc:docMk/>
            <pc:sldMk cId="3215893417" sldId="4546"/>
            <ac:picMk id="2" creationId="{A71BD416-B8D4-753B-D6CA-539878BAE115}"/>
          </ac:picMkLst>
        </pc:picChg>
      </pc:sldChg>
      <pc:sldChg chg="addSp modSp">
        <pc:chgData name="Sudarshan Chakravarthi" userId="9632d19e-631d-46a5-9e9a-d9cc496f17d0" providerId="ADAL" clId="{FF96E9BE-6281-4C7D-B748-DE8E3FE59048}" dt="2023-02-21T07:34:39.160" v="1037" actId="14100"/>
        <pc:sldMkLst>
          <pc:docMk/>
          <pc:sldMk cId="398911366" sldId="4548"/>
        </pc:sldMkLst>
        <pc:spChg chg="mod">
          <ac:chgData name="Sudarshan Chakravarthi" userId="9632d19e-631d-46a5-9e9a-d9cc496f17d0" providerId="ADAL" clId="{FF96E9BE-6281-4C7D-B748-DE8E3FE59048}" dt="2023-02-21T07:34:39.160" v="1037" actId="14100"/>
          <ac:spMkLst>
            <pc:docMk/>
            <pc:sldMk cId="398911366" sldId="4548"/>
            <ac:spMk id="3" creationId="{56C2DC5D-9290-3D5C-87C1-2F9D75C3E274}"/>
          </ac:spMkLst>
        </pc:spChg>
        <pc:spChg chg="mod">
          <ac:chgData name="Sudarshan Chakravarthi" userId="9632d19e-631d-46a5-9e9a-d9cc496f17d0" providerId="ADAL" clId="{FF96E9BE-6281-4C7D-B748-DE8E3FE59048}" dt="2023-02-21T07:34:39.160" v="1037" actId="14100"/>
          <ac:spMkLst>
            <pc:docMk/>
            <pc:sldMk cId="398911366" sldId="4548"/>
            <ac:spMk id="5" creationId="{5308556B-1005-9898-0014-B212DB50E07B}"/>
          </ac:spMkLst>
        </pc:spChg>
        <pc:spChg chg="mod">
          <ac:chgData name="Sudarshan Chakravarthi" userId="9632d19e-631d-46a5-9e9a-d9cc496f17d0" providerId="ADAL" clId="{FF96E9BE-6281-4C7D-B748-DE8E3FE59048}" dt="2023-02-21T07:34:28.786" v="1034"/>
          <ac:spMkLst>
            <pc:docMk/>
            <pc:sldMk cId="398911366" sldId="4548"/>
            <ac:spMk id="7" creationId="{C46A316A-461B-C16D-8E20-864B97AC7D7C}"/>
          </ac:spMkLst>
        </pc:spChg>
        <pc:spChg chg="mod">
          <ac:chgData name="Sudarshan Chakravarthi" userId="9632d19e-631d-46a5-9e9a-d9cc496f17d0" providerId="ADAL" clId="{FF96E9BE-6281-4C7D-B748-DE8E3FE59048}" dt="2023-02-21T07:34:28.786" v="1034"/>
          <ac:spMkLst>
            <pc:docMk/>
            <pc:sldMk cId="398911366" sldId="4548"/>
            <ac:spMk id="8" creationId="{A3D2B6CF-B573-16B0-B824-B3CC17D9A186}"/>
          </ac:spMkLst>
        </pc:spChg>
        <pc:spChg chg="mod">
          <ac:chgData name="Sudarshan Chakravarthi" userId="9632d19e-631d-46a5-9e9a-d9cc496f17d0" providerId="ADAL" clId="{FF96E9BE-6281-4C7D-B748-DE8E3FE59048}" dt="2023-02-21T07:34:39.160" v="1037" actId="14100"/>
          <ac:spMkLst>
            <pc:docMk/>
            <pc:sldMk cId="398911366" sldId="4548"/>
            <ac:spMk id="16" creationId="{E9F13539-AFBE-B1B2-7594-F74F7BCFE4B6}"/>
          </ac:spMkLst>
        </pc:spChg>
        <pc:spChg chg="mod">
          <ac:chgData name="Sudarshan Chakravarthi" userId="9632d19e-631d-46a5-9e9a-d9cc496f17d0" providerId="ADAL" clId="{FF96E9BE-6281-4C7D-B748-DE8E3FE59048}" dt="2023-02-21T07:34:39.160" v="1037" actId="14100"/>
          <ac:spMkLst>
            <pc:docMk/>
            <pc:sldMk cId="398911366" sldId="4548"/>
            <ac:spMk id="18" creationId="{3B0DAA95-42BD-EED5-4DCE-A7E7EB282115}"/>
          </ac:spMkLst>
        </pc:spChg>
        <pc:spChg chg="mod">
          <ac:chgData name="Sudarshan Chakravarthi" userId="9632d19e-631d-46a5-9e9a-d9cc496f17d0" providerId="ADAL" clId="{FF96E9BE-6281-4C7D-B748-DE8E3FE59048}" dt="2023-02-21T07:34:39.160" v="1037" actId="14100"/>
          <ac:spMkLst>
            <pc:docMk/>
            <pc:sldMk cId="398911366" sldId="4548"/>
            <ac:spMk id="20" creationId="{37F22351-09E8-C408-CD4C-58658229616F}"/>
          </ac:spMkLst>
        </pc:spChg>
        <pc:spChg chg="mod">
          <ac:chgData name="Sudarshan Chakravarthi" userId="9632d19e-631d-46a5-9e9a-d9cc496f17d0" providerId="ADAL" clId="{FF96E9BE-6281-4C7D-B748-DE8E3FE59048}" dt="2023-02-21T07:34:39.160" v="1037" actId="14100"/>
          <ac:spMkLst>
            <pc:docMk/>
            <pc:sldMk cId="398911366" sldId="4548"/>
            <ac:spMk id="22" creationId="{426B8ED0-0E7B-978D-EFC1-B33F3D7E6A33}"/>
          </ac:spMkLst>
        </pc:spChg>
        <pc:spChg chg="mod">
          <ac:chgData name="Sudarshan Chakravarthi" userId="9632d19e-631d-46a5-9e9a-d9cc496f17d0" providerId="ADAL" clId="{FF96E9BE-6281-4C7D-B748-DE8E3FE59048}" dt="2023-02-21T07:34:39.160" v="1037" actId="14100"/>
          <ac:spMkLst>
            <pc:docMk/>
            <pc:sldMk cId="398911366" sldId="4548"/>
            <ac:spMk id="23" creationId="{C9AF989F-FF30-5B84-62AB-4FEECEE00474}"/>
          </ac:spMkLst>
        </pc:spChg>
        <pc:spChg chg="mod">
          <ac:chgData name="Sudarshan Chakravarthi" userId="9632d19e-631d-46a5-9e9a-d9cc496f17d0" providerId="ADAL" clId="{FF96E9BE-6281-4C7D-B748-DE8E3FE59048}" dt="2023-02-21T07:34:39.160" v="1037" actId="14100"/>
          <ac:spMkLst>
            <pc:docMk/>
            <pc:sldMk cId="398911366" sldId="4548"/>
            <ac:spMk id="25" creationId="{C1DCC18B-2060-2DA0-3725-921C5271494D}"/>
          </ac:spMkLst>
        </pc:spChg>
        <pc:grpChg chg="add mod">
          <ac:chgData name="Sudarshan Chakravarthi" userId="9632d19e-631d-46a5-9e9a-d9cc496f17d0" providerId="ADAL" clId="{FF96E9BE-6281-4C7D-B748-DE8E3FE59048}" dt="2023-02-21T07:34:28.786" v="1034"/>
          <ac:grpSpMkLst>
            <pc:docMk/>
            <pc:sldMk cId="398911366" sldId="4548"/>
            <ac:grpSpMk id="2" creationId="{D4E86F2C-A8FC-3FF6-999A-16410D4A1811}"/>
          </ac:grpSpMkLst>
        </pc:grpChg>
        <pc:grpChg chg="mod">
          <ac:chgData name="Sudarshan Chakravarthi" userId="9632d19e-631d-46a5-9e9a-d9cc496f17d0" providerId="ADAL" clId="{FF96E9BE-6281-4C7D-B748-DE8E3FE59048}" dt="2023-02-21T07:34:39.160" v="1037" actId="14100"/>
          <ac:grpSpMkLst>
            <pc:docMk/>
            <pc:sldMk cId="398911366" sldId="4548"/>
            <ac:grpSpMk id="6" creationId="{920BA621-4AAE-A27E-D71E-DD6C9B62C2A0}"/>
          </ac:grpSpMkLst>
        </pc:grpChg>
        <pc:picChg chg="mod">
          <ac:chgData name="Sudarshan Chakravarthi" userId="9632d19e-631d-46a5-9e9a-d9cc496f17d0" providerId="ADAL" clId="{FF96E9BE-6281-4C7D-B748-DE8E3FE59048}" dt="2023-02-21T07:34:39.160" v="1037" actId="14100"/>
          <ac:picMkLst>
            <pc:docMk/>
            <pc:sldMk cId="398911366" sldId="4548"/>
            <ac:picMk id="1026" creationId="{38F2AB83-80A8-5236-8732-8EA7765404E1}"/>
          </ac:picMkLst>
        </pc:picChg>
      </pc:sldChg>
      <pc:sldChg chg="delSp add del mod">
        <pc:chgData name="Sudarshan Chakravarthi" userId="9632d19e-631d-46a5-9e9a-d9cc496f17d0" providerId="ADAL" clId="{FF96E9BE-6281-4C7D-B748-DE8E3FE59048}" dt="2023-02-21T07:33:46.987" v="1026" actId="21"/>
        <pc:sldMkLst>
          <pc:docMk/>
          <pc:sldMk cId="3891827800" sldId="4567"/>
        </pc:sldMkLst>
        <pc:grpChg chg="del">
          <ac:chgData name="Sudarshan Chakravarthi" userId="9632d19e-631d-46a5-9e9a-d9cc496f17d0" providerId="ADAL" clId="{FF96E9BE-6281-4C7D-B748-DE8E3FE59048}" dt="2023-02-21T07:33:46.987" v="1026" actId="21"/>
          <ac:grpSpMkLst>
            <pc:docMk/>
            <pc:sldMk cId="3891827800" sldId="4567"/>
            <ac:grpSpMk id="5" creationId="{F70E3177-37E3-8A75-8359-EC31CD1B9406}"/>
          </ac:grpSpMkLst>
        </pc:grpChg>
      </pc:sldChg>
      <pc:sldMasterChg chg="delSldLayout">
        <pc:chgData name="Sudarshan Chakravarthi" userId="9632d19e-631d-46a5-9e9a-d9cc496f17d0" providerId="ADAL" clId="{FF96E9BE-6281-4C7D-B748-DE8E3FE59048}" dt="2023-01-19T12:41:46.887" v="6" actId="47"/>
        <pc:sldMasterMkLst>
          <pc:docMk/>
          <pc:sldMasterMk cId="153702163" sldId="2147483648"/>
        </pc:sldMasterMkLst>
        <pc:sldLayoutChg chg="del">
          <pc:chgData name="Sudarshan Chakravarthi" userId="9632d19e-631d-46a5-9e9a-d9cc496f17d0" providerId="ADAL" clId="{FF96E9BE-6281-4C7D-B748-DE8E3FE59048}" dt="2023-01-19T12:41:46.887" v="6" actId="47"/>
          <pc:sldLayoutMkLst>
            <pc:docMk/>
            <pc:sldMasterMk cId="153702163" sldId="2147483648"/>
            <pc:sldLayoutMk cId="3028255531" sldId="2147483661"/>
          </pc:sldLayoutMkLst>
        </pc:sldLayoutChg>
      </pc:sldMasterChg>
      <pc:sldMasterChg chg="delSldLayout">
        <pc:chgData name="Sudarshan Chakravarthi" userId="9632d19e-631d-46a5-9e9a-d9cc496f17d0" providerId="ADAL" clId="{FF96E9BE-6281-4C7D-B748-DE8E3FE59048}" dt="2023-02-21T07:33:41.148" v="1025" actId="47"/>
        <pc:sldMasterMkLst>
          <pc:docMk/>
          <pc:sldMasterMk cId="3940635" sldId="2147483662"/>
        </pc:sldMasterMkLst>
        <pc:sldLayoutChg chg="del">
          <pc:chgData name="Sudarshan Chakravarthi" userId="9632d19e-631d-46a5-9e9a-d9cc496f17d0" providerId="ADAL" clId="{FF96E9BE-6281-4C7D-B748-DE8E3FE59048}" dt="2023-02-21T07:33:41.148" v="1025" actId="47"/>
          <pc:sldLayoutMkLst>
            <pc:docMk/>
            <pc:sldMasterMk cId="3940635" sldId="2147483662"/>
            <pc:sldLayoutMk cId="3410226384" sldId="214748367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0A0951-CE74-9DC2-73FE-0CBE65E4F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1ED8D23-362B-5D1F-FB6C-6C86D11D89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1CC95E-9D96-471D-9DAE-65A6EAB20D81}" type="datetimeFigureOut">
              <a:rPr lang="en-GB" smtClean="0"/>
              <a:t>21/02/2023</a:t>
            </a:fld>
            <a:endParaRPr lang="en-GB"/>
          </a:p>
        </p:txBody>
      </p:sp>
      <p:sp>
        <p:nvSpPr>
          <p:cNvPr id="4" name="Footer Placeholder 3">
            <a:extLst>
              <a:ext uri="{FF2B5EF4-FFF2-40B4-BE49-F238E27FC236}">
                <a16:creationId xmlns:a16="http://schemas.microsoft.com/office/drawing/2014/main" id="{AF41D89A-D32D-03EE-DC20-826363A89D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FD50271-F7E9-51CB-3FF4-4825356AF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944E63-42FE-4B40-950C-BADF12D346A3}" type="slidenum">
              <a:rPr lang="en-GB" smtClean="0"/>
              <a:t>‹#›</a:t>
            </a:fld>
            <a:endParaRPr lang="en-GB"/>
          </a:p>
        </p:txBody>
      </p:sp>
    </p:spTree>
    <p:extLst>
      <p:ext uri="{BB962C8B-B14F-4D97-AF65-F5344CB8AC3E}">
        <p14:creationId xmlns:p14="http://schemas.microsoft.com/office/powerpoint/2010/main" val="7151572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54001-E983-45A9-9C29-8B37B027560C}" type="datetimeFigureOut">
              <a:rPr lang="en-GB" smtClean="0"/>
              <a:t>21/02/2023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5B62C-230D-4CA9-B66E-DC36BAB1A4CD}" type="slidenum">
              <a:rPr lang="en-GB" smtClean="0"/>
              <a:t>‹#›</a:t>
            </a:fld>
            <a:endParaRPr lang="en-GB"/>
          </a:p>
        </p:txBody>
      </p:sp>
    </p:spTree>
    <p:extLst>
      <p:ext uri="{BB962C8B-B14F-4D97-AF65-F5344CB8AC3E}">
        <p14:creationId xmlns:p14="http://schemas.microsoft.com/office/powerpoint/2010/main" val="27028309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304CD-B429-E2C0-6A28-FDDC976B2C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FDF83B-7BF7-FC24-8F3A-4C7DC9CED4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95041C-6E53-CB65-1A88-50ACDFC295A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04B4E60-C60D-7D45-DD96-B02BC68628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0E670-E45C-8020-01DD-4882A571FDD3}"/>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2509456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71970-EA7A-D7C9-D0CB-B91183E07E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E96AB2-4822-5BA2-50B0-FBDC8A0DEC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514F69-B8B1-11CB-5AEE-267EFC1BE1B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0C3DFC1-CE82-70BC-DDB3-FD5E36753E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EAB27A-7E59-99D1-3BAC-2D120A07AF72}"/>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50259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50D27A-9A2F-B3A1-6466-0D3803B20F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BA6846-B3AE-3DFE-BCC1-D8B658DFA8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956137-D025-285D-7DB1-2C85428D112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DB8B149-FA84-C6F9-D703-F7F28E130F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030140-E1CC-CD7C-CFBF-B1C02DDA7CBC}"/>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307902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21/02/2023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522302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21/02/2023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902665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21/02/2023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259275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21/02/2023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17195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21/02/2023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713274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21/02/2023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660859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21/02/2023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99501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21/02/2023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725009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06C4-AEA3-B0F4-BA58-BCF7AAE4FD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1279A6-A885-D98A-D665-2AAC650069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E1A12D-55BD-4545-E717-2ADD3422B11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A4EFEBC-E522-807B-DEC0-79B7F79CCB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D39F1-7665-3FF5-F783-6F139F03283C}"/>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2800820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21/02/2023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928845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21/02/2023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294469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21/02/2023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564341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21/02/2023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656111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21/02/2023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80528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21/02/2023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86022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21/02/2023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290267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21/02/2023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576794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21/02/2023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270535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21/02/2023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43443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83E4-B550-98AF-C188-C8A4A5177D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027052-69EC-A2CE-B724-7A88900C35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2F6277-7BCA-FAD4-A91B-8EA3E77BD80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8366272-8181-1CD9-76CA-F9199842CE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6B9B51-1CDE-C549-0B3F-248A43E6859C}"/>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1393848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21/02/2023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03188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21/02/2023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510487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21/02/2023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546742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21/02/2023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207796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21/02/2023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7703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21/02/2023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283825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21/02/2023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88809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21/02/2023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26484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21/02/2023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72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21/02/2023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1242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9046-53B3-F355-2EB9-DDA0ABBAB8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D2B59F-B088-344E-546C-07F12C3792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B507E5-7647-609E-3FFC-8A3517C688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E73A6A-8819-A2A2-BF01-29B37B8DF45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F587B264-D165-DDB0-71DF-6ADE19B805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5B0604-DECF-9F43-31F8-3BC4B4639336}"/>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26063309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21/02/2023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30539072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21/02/2023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774892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21/02/2023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0357031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21/02/2023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988779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21/02/2023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7909366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21/02/2023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88561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21/02/2023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035771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21/02/2023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9453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EB59-73AA-3638-A6EE-DDDDE00207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541295-B968-DF40-7AA2-E87EDC0CE1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82A53-852C-AF62-BDD2-09AB4B9F9A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CFE7C6-0DE7-415B-8A50-3DE541FA9C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08A862-3A30-C914-0AA9-F2B7244259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86D94-FDA2-6F0F-F2A8-F328DB55864E}"/>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E6F6C325-F66D-342B-9B91-35393553A4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7774F6-F720-2FE9-5042-793B1FDE1D79}"/>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3291559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5C35-8266-96B7-E6FC-368E7D370D9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895730-C019-27C5-F8D0-D46FC0BDD83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F4FF9C9B-BA50-9E4B-14F7-426BC23B6C8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47B021A-6ABA-6261-15E7-310A7E43BD21}"/>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270139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FD4C47-9E03-29F1-3062-703FAFDEB006}"/>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E3D1530B-D35D-1BE2-9751-93A83C20BB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8E781D-AAE5-B89E-7451-03D4417EF1DD}"/>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196042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FB5F-AD53-D62D-77CF-79E4E94C1E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73A7A8-BD41-9839-E442-50839B727A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CFCC57-E33C-96B6-D4B9-4F6194584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1F7E8E-CB13-A409-7AB1-97E9072B0869}"/>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FC184A0B-3D8A-EC4F-18AC-194C5B93D8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855657-A14C-5094-3C12-6C107FDB2FC1}"/>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114427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E171A-A5A9-AFCB-4601-6B569E97C1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E3C936-C613-6D3E-C468-DE876FB631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3016250-F572-107B-6B11-AD0C633443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4C066-E889-8BF9-F6DC-DE33A1CC687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0799EB0-A4A0-2B26-AD54-23518084BD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5CC988-155B-A8D2-8CCA-EB0689A24A58}"/>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60697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A30958-48AC-4E45-3897-CBACC6CF1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BA767C-348B-846F-9574-736C21774E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CCCEA6-90D3-B2EF-1DB1-801DB85AB5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41DBE789-A1A8-28E9-B11E-ABE4874EEB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ABE107-729C-23EA-5426-41C3D7EC6A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2325A-DC7E-4C04-B741-F2133948C1C0}" type="slidenum">
              <a:rPr lang="en-GB" smtClean="0"/>
              <a:t>‹#›</a:t>
            </a:fld>
            <a:endParaRPr lang="en-GB"/>
          </a:p>
        </p:txBody>
      </p:sp>
    </p:spTree>
    <p:extLst>
      <p:ext uri="{BB962C8B-B14F-4D97-AF65-F5344CB8AC3E}">
        <p14:creationId xmlns:p14="http://schemas.microsoft.com/office/powerpoint/2010/main" val="153702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21/02/2023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39406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21/02/2023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18898655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21/02/2023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380931368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7.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20BA621-4AAE-A27E-D71E-DD6C9B62C2A0}"/>
              </a:ext>
            </a:extLst>
          </p:cNvPr>
          <p:cNvGrpSpPr/>
          <p:nvPr/>
        </p:nvGrpSpPr>
        <p:grpSpPr>
          <a:xfrm>
            <a:off x="5731844" y="1892808"/>
            <a:ext cx="6460155" cy="3406086"/>
            <a:chOff x="5760720" y="1892808"/>
            <a:chExt cx="6431280" cy="3406086"/>
          </a:xfrm>
        </p:grpSpPr>
        <p:pic>
          <p:nvPicPr>
            <p:cNvPr id="1026" name="Picture 2" descr="3D computer generated image of three connecting gear on dark gray background, copy space, wallpaper design">
              <a:extLst>
                <a:ext uri="{FF2B5EF4-FFF2-40B4-BE49-F238E27FC236}">
                  <a16:creationId xmlns:a16="http://schemas.microsoft.com/office/drawing/2014/main" id="{38F2AB83-80A8-5236-8732-8EA776540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720" y="1892808"/>
              <a:ext cx="6431280" cy="34060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6C2DC5D-9290-3D5C-87C1-2F9D75C3E274}"/>
                </a:ext>
              </a:extLst>
            </p:cNvPr>
            <p:cNvSpPr txBox="1"/>
            <p:nvPr/>
          </p:nvSpPr>
          <p:spPr>
            <a:xfrm>
              <a:off x="7278624" y="2889504"/>
              <a:ext cx="3575304" cy="1446550"/>
            </a:xfrm>
            <a:prstGeom prst="rect">
              <a:avLst/>
            </a:prstGeom>
            <a:noFill/>
          </p:spPr>
          <p:txBody>
            <a:bodyPr wrap="square" rtlCol="0">
              <a:spAutoFit/>
            </a:bodyPr>
            <a:lstStyle/>
            <a:p>
              <a:pPr algn="ctr"/>
              <a:r>
                <a:rPr lang="en-GB" sz="4400" b="1" dirty="0">
                  <a:solidFill>
                    <a:schemeClr val="bg1"/>
                  </a:solidFill>
                  <a:latin typeface="Poppins" panose="00000500000000000000" pitchFamily="2" charset="0"/>
                  <a:cs typeface="Poppins" panose="00000500000000000000" pitchFamily="2" charset="0"/>
                </a:rPr>
                <a:t>Strategic Plan </a:t>
              </a:r>
            </a:p>
          </p:txBody>
        </p:sp>
        <p:sp>
          <p:nvSpPr>
            <p:cNvPr id="5" name="TextBox 4">
              <a:extLst>
                <a:ext uri="{FF2B5EF4-FFF2-40B4-BE49-F238E27FC236}">
                  <a16:creationId xmlns:a16="http://schemas.microsoft.com/office/drawing/2014/main" id="{5308556B-1005-9898-0014-B212DB50E07B}"/>
                </a:ext>
              </a:extLst>
            </p:cNvPr>
            <p:cNvSpPr txBox="1"/>
            <p:nvPr/>
          </p:nvSpPr>
          <p:spPr>
            <a:xfrm>
              <a:off x="5788152" y="1965960"/>
              <a:ext cx="1874520"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Additional Value </a:t>
              </a:r>
            </a:p>
          </p:txBody>
        </p:sp>
        <p:sp>
          <p:nvSpPr>
            <p:cNvPr id="16" name="TextBox 15">
              <a:extLst>
                <a:ext uri="{FF2B5EF4-FFF2-40B4-BE49-F238E27FC236}">
                  <a16:creationId xmlns:a16="http://schemas.microsoft.com/office/drawing/2014/main" id="{E9F13539-AFBE-B1B2-7594-F74F7BCFE4B6}"/>
                </a:ext>
              </a:extLst>
            </p:cNvPr>
            <p:cNvSpPr txBox="1"/>
            <p:nvPr/>
          </p:nvSpPr>
          <p:spPr>
            <a:xfrm>
              <a:off x="8281416" y="4194048"/>
              <a:ext cx="1472184"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Metrics </a:t>
              </a:r>
            </a:p>
          </p:txBody>
        </p:sp>
        <p:sp>
          <p:nvSpPr>
            <p:cNvPr id="18" name="TextBox 17">
              <a:extLst>
                <a:ext uri="{FF2B5EF4-FFF2-40B4-BE49-F238E27FC236}">
                  <a16:creationId xmlns:a16="http://schemas.microsoft.com/office/drawing/2014/main" id="{3B0DAA95-42BD-EED5-4DCE-A7E7EB282115}"/>
                </a:ext>
              </a:extLst>
            </p:cNvPr>
            <p:cNvSpPr txBox="1"/>
            <p:nvPr/>
          </p:nvSpPr>
          <p:spPr>
            <a:xfrm rot="16200000">
              <a:off x="9988296" y="2691384"/>
              <a:ext cx="1472184"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Stakeholders </a:t>
              </a:r>
            </a:p>
          </p:txBody>
        </p:sp>
        <p:sp>
          <p:nvSpPr>
            <p:cNvPr id="20" name="TextBox 19">
              <a:extLst>
                <a:ext uri="{FF2B5EF4-FFF2-40B4-BE49-F238E27FC236}">
                  <a16:creationId xmlns:a16="http://schemas.microsoft.com/office/drawing/2014/main" id="{37F22351-09E8-C408-CD4C-58658229616F}"/>
                </a:ext>
              </a:extLst>
            </p:cNvPr>
            <p:cNvSpPr txBox="1"/>
            <p:nvPr/>
          </p:nvSpPr>
          <p:spPr>
            <a:xfrm>
              <a:off x="8650224" y="4700016"/>
              <a:ext cx="1472184"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Reviews</a:t>
              </a:r>
            </a:p>
          </p:txBody>
        </p:sp>
        <p:sp>
          <p:nvSpPr>
            <p:cNvPr id="22" name="TextBox 21">
              <a:extLst>
                <a:ext uri="{FF2B5EF4-FFF2-40B4-BE49-F238E27FC236}">
                  <a16:creationId xmlns:a16="http://schemas.microsoft.com/office/drawing/2014/main" id="{426B8ED0-0E7B-978D-EFC1-B33F3D7E6A33}"/>
                </a:ext>
              </a:extLst>
            </p:cNvPr>
            <p:cNvSpPr txBox="1"/>
            <p:nvPr/>
          </p:nvSpPr>
          <p:spPr>
            <a:xfrm>
              <a:off x="8007096" y="2456688"/>
              <a:ext cx="1932432"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Monitor </a:t>
              </a:r>
            </a:p>
          </p:txBody>
        </p:sp>
        <p:sp>
          <p:nvSpPr>
            <p:cNvPr id="23" name="TextBox 22">
              <a:extLst>
                <a:ext uri="{FF2B5EF4-FFF2-40B4-BE49-F238E27FC236}">
                  <a16:creationId xmlns:a16="http://schemas.microsoft.com/office/drawing/2014/main" id="{C9AF989F-FF30-5B84-62AB-4FEECEE00474}"/>
                </a:ext>
              </a:extLst>
            </p:cNvPr>
            <p:cNvSpPr txBox="1"/>
            <p:nvPr/>
          </p:nvSpPr>
          <p:spPr>
            <a:xfrm>
              <a:off x="9723120" y="3697224"/>
              <a:ext cx="1472184"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Business</a:t>
              </a:r>
            </a:p>
          </p:txBody>
        </p:sp>
        <p:sp>
          <p:nvSpPr>
            <p:cNvPr id="25" name="TextBox 24">
              <a:extLst>
                <a:ext uri="{FF2B5EF4-FFF2-40B4-BE49-F238E27FC236}">
                  <a16:creationId xmlns:a16="http://schemas.microsoft.com/office/drawing/2014/main" id="{C1DCC18B-2060-2DA0-3725-921C5271494D}"/>
                </a:ext>
              </a:extLst>
            </p:cNvPr>
            <p:cNvSpPr txBox="1"/>
            <p:nvPr/>
          </p:nvSpPr>
          <p:spPr>
            <a:xfrm>
              <a:off x="10213848" y="4367784"/>
              <a:ext cx="1807464"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Communication </a:t>
              </a:r>
            </a:p>
          </p:txBody>
        </p:sp>
      </p:grpSp>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0" y="3410791"/>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1 Page Strategic Plan.</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5C98D643-4A46-F115-F64F-BD5144F7CCD3}"/>
              </a:ext>
            </a:extLst>
          </p:cNvPr>
          <p:cNvGrpSpPr/>
          <p:nvPr/>
        </p:nvGrpSpPr>
        <p:grpSpPr>
          <a:xfrm>
            <a:off x="5172420" y="3894036"/>
            <a:ext cx="1055370" cy="1055370"/>
            <a:chOff x="7108613" y="4124330"/>
            <a:chExt cx="1055370" cy="1055370"/>
          </a:xfrm>
        </p:grpSpPr>
        <p:sp>
          <p:nvSpPr>
            <p:cNvPr id="7" name="Oval 6">
              <a:extLst>
                <a:ext uri="{FF2B5EF4-FFF2-40B4-BE49-F238E27FC236}">
                  <a16:creationId xmlns:a16="http://schemas.microsoft.com/office/drawing/2014/main" id="{A7F4B0AC-128E-91AE-78B2-0AB72396A69C}"/>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8" name="Google Shape;104;p13">
              <a:extLst>
                <a:ext uri="{FF2B5EF4-FFF2-40B4-BE49-F238E27FC236}">
                  <a16:creationId xmlns:a16="http://schemas.microsoft.com/office/drawing/2014/main" id="{7BCFB75D-1035-6557-781C-1996D57A6780}"/>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617704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0" y="3410791"/>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1 Page Strategic Plan.</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6" name="Group 5">
            <a:extLst>
              <a:ext uri="{FF2B5EF4-FFF2-40B4-BE49-F238E27FC236}">
                <a16:creationId xmlns:a16="http://schemas.microsoft.com/office/drawing/2014/main" id="{920BA621-4AAE-A27E-D71E-DD6C9B62C2A0}"/>
              </a:ext>
            </a:extLst>
          </p:cNvPr>
          <p:cNvGrpSpPr/>
          <p:nvPr/>
        </p:nvGrpSpPr>
        <p:grpSpPr>
          <a:xfrm>
            <a:off x="5741470" y="1892808"/>
            <a:ext cx="6450530" cy="3406086"/>
            <a:chOff x="5760720" y="1892808"/>
            <a:chExt cx="6431280" cy="3406086"/>
          </a:xfrm>
        </p:grpSpPr>
        <p:pic>
          <p:nvPicPr>
            <p:cNvPr id="1026" name="Picture 2" descr="3D computer generated image of three connecting gear on dark gray background, copy space, wallpaper design">
              <a:extLst>
                <a:ext uri="{FF2B5EF4-FFF2-40B4-BE49-F238E27FC236}">
                  <a16:creationId xmlns:a16="http://schemas.microsoft.com/office/drawing/2014/main" id="{38F2AB83-80A8-5236-8732-8EA776540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720" y="1892808"/>
              <a:ext cx="6431280" cy="34060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6C2DC5D-9290-3D5C-87C1-2F9D75C3E274}"/>
                </a:ext>
              </a:extLst>
            </p:cNvPr>
            <p:cNvSpPr txBox="1"/>
            <p:nvPr/>
          </p:nvSpPr>
          <p:spPr>
            <a:xfrm>
              <a:off x="7278624" y="2889504"/>
              <a:ext cx="3575304" cy="1446550"/>
            </a:xfrm>
            <a:prstGeom prst="rect">
              <a:avLst/>
            </a:prstGeom>
            <a:noFill/>
          </p:spPr>
          <p:txBody>
            <a:bodyPr wrap="square" rtlCol="0">
              <a:spAutoFit/>
            </a:bodyPr>
            <a:lstStyle/>
            <a:p>
              <a:pPr algn="ctr"/>
              <a:r>
                <a:rPr lang="en-GB" sz="4400" b="1" dirty="0">
                  <a:solidFill>
                    <a:schemeClr val="bg1"/>
                  </a:solidFill>
                  <a:latin typeface="Poppins" panose="00000500000000000000" pitchFamily="2" charset="0"/>
                  <a:cs typeface="Poppins" panose="00000500000000000000" pitchFamily="2" charset="0"/>
                </a:rPr>
                <a:t>Strategic Plan </a:t>
              </a:r>
            </a:p>
          </p:txBody>
        </p:sp>
        <p:sp>
          <p:nvSpPr>
            <p:cNvPr id="5" name="TextBox 4">
              <a:extLst>
                <a:ext uri="{FF2B5EF4-FFF2-40B4-BE49-F238E27FC236}">
                  <a16:creationId xmlns:a16="http://schemas.microsoft.com/office/drawing/2014/main" id="{5308556B-1005-9898-0014-B212DB50E07B}"/>
                </a:ext>
              </a:extLst>
            </p:cNvPr>
            <p:cNvSpPr txBox="1"/>
            <p:nvPr/>
          </p:nvSpPr>
          <p:spPr>
            <a:xfrm>
              <a:off x="5788152" y="1965960"/>
              <a:ext cx="1874520"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Additional Value </a:t>
              </a:r>
            </a:p>
          </p:txBody>
        </p:sp>
        <p:sp>
          <p:nvSpPr>
            <p:cNvPr id="16" name="TextBox 15">
              <a:extLst>
                <a:ext uri="{FF2B5EF4-FFF2-40B4-BE49-F238E27FC236}">
                  <a16:creationId xmlns:a16="http://schemas.microsoft.com/office/drawing/2014/main" id="{E9F13539-AFBE-B1B2-7594-F74F7BCFE4B6}"/>
                </a:ext>
              </a:extLst>
            </p:cNvPr>
            <p:cNvSpPr txBox="1"/>
            <p:nvPr/>
          </p:nvSpPr>
          <p:spPr>
            <a:xfrm>
              <a:off x="8281416" y="4194048"/>
              <a:ext cx="1472184"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Metrics </a:t>
              </a:r>
            </a:p>
          </p:txBody>
        </p:sp>
        <p:sp>
          <p:nvSpPr>
            <p:cNvPr id="18" name="TextBox 17">
              <a:extLst>
                <a:ext uri="{FF2B5EF4-FFF2-40B4-BE49-F238E27FC236}">
                  <a16:creationId xmlns:a16="http://schemas.microsoft.com/office/drawing/2014/main" id="{3B0DAA95-42BD-EED5-4DCE-A7E7EB282115}"/>
                </a:ext>
              </a:extLst>
            </p:cNvPr>
            <p:cNvSpPr txBox="1"/>
            <p:nvPr/>
          </p:nvSpPr>
          <p:spPr>
            <a:xfrm rot="16200000">
              <a:off x="9988296" y="2691384"/>
              <a:ext cx="1472184"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Stakeholders </a:t>
              </a:r>
            </a:p>
          </p:txBody>
        </p:sp>
        <p:sp>
          <p:nvSpPr>
            <p:cNvPr id="20" name="TextBox 19">
              <a:extLst>
                <a:ext uri="{FF2B5EF4-FFF2-40B4-BE49-F238E27FC236}">
                  <a16:creationId xmlns:a16="http://schemas.microsoft.com/office/drawing/2014/main" id="{37F22351-09E8-C408-CD4C-58658229616F}"/>
                </a:ext>
              </a:extLst>
            </p:cNvPr>
            <p:cNvSpPr txBox="1"/>
            <p:nvPr/>
          </p:nvSpPr>
          <p:spPr>
            <a:xfrm>
              <a:off x="8650224" y="4700016"/>
              <a:ext cx="1472184"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Reviews</a:t>
              </a:r>
            </a:p>
          </p:txBody>
        </p:sp>
        <p:sp>
          <p:nvSpPr>
            <p:cNvPr id="22" name="TextBox 21">
              <a:extLst>
                <a:ext uri="{FF2B5EF4-FFF2-40B4-BE49-F238E27FC236}">
                  <a16:creationId xmlns:a16="http://schemas.microsoft.com/office/drawing/2014/main" id="{426B8ED0-0E7B-978D-EFC1-B33F3D7E6A33}"/>
                </a:ext>
              </a:extLst>
            </p:cNvPr>
            <p:cNvSpPr txBox="1"/>
            <p:nvPr/>
          </p:nvSpPr>
          <p:spPr>
            <a:xfrm>
              <a:off x="8007096" y="2456688"/>
              <a:ext cx="1932432"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Monitor </a:t>
              </a:r>
            </a:p>
          </p:txBody>
        </p:sp>
        <p:sp>
          <p:nvSpPr>
            <p:cNvPr id="23" name="TextBox 22">
              <a:extLst>
                <a:ext uri="{FF2B5EF4-FFF2-40B4-BE49-F238E27FC236}">
                  <a16:creationId xmlns:a16="http://schemas.microsoft.com/office/drawing/2014/main" id="{C9AF989F-FF30-5B84-62AB-4FEECEE00474}"/>
                </a:ext>
              </a:extLst>
            </p:cNvPr>
            <p:cNvSpPr txBox="1"/>
            <p:nvPr/>
          </p:nvSpPr>
          <p:spPr>
            <a:xfrm>
              <a:off x="9723120" y="3697224"/>
              <a:ext cx="1472184"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Business</a:t>
              </a:r>
            </a:p>
          </p:txBody>
        </p:sp>
        <p:sp>
          <p:nvSpPr>
            <p:cNvPr id="25" name="TextBox 24">
              <a:extLst>
                <a:ext uri="{FF2B5EF4-FFF2-40B4-BE49-F238E27FC236}">
                  <a16:creationId xmlns:a16="http://schemas.microsoft.com/office/drawing/2014/main" id="{C1DCC18B-2060-2DA0-3725-921C5271494D}"/>
                </a:ext>
              </a:extLst>
            </p:cNvPr>
            <p:cNvSpPr txBox="1"/>
            <p:nvPr/>
          </p:nvSpPr>
          <p:spPr>
            <a:xfrm>
              <a:off x="10213848" y="4367784"/>
              <a:ext cx="1807464"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Communication </a:t>
              </a:r>
            </a:p>
          </p:txBody>
        </p:sp>
      </p:grpSp>
      <p:grpSp>
        <p:nvGrpSpPr>
          <p:cNvPr id="2" name="Group 1">
            <a:extLst>
              <a:ext uri="{FF2B5EF4-FFF2-40B4-BE49-F238E27FC236}">
                <a16:creationId xmlns:a16="http://schemas.microsoft.com/office/drawing/2014/main" id="{D4E86F2C-A8FC-3FF6-999A-16410D4A1811}"/>
              </a:ext>
            </a:extLst>
          </p:cNvPr>
          <p:cNvGrpSpPr/>
          <p:nvPr/>
        </p:nvGrpSpPr>
        <p:grpSpPr>
          <a:xfrm>
            <a:off x="5172420" y="3894036"/>
            <a:ext cx="1055370" cy="1055370"/>
            <a:chOff x="7108613" y="4124330"/>
            <a:chExt cx="1055370" cy="1055370"/>
          </a:xfrm>
        </p:grpSpPr>
        <p:sp>
          <p:nvSpPr>
            <p:cNvPr id="7" name="Oval 6">
              <a:extLst>
                <a:ext uri="{FF2B5EF4-FFF2-40B4-BE49-F238E27FC236}">
                  <a16:creationId xmlns:a16="http://schemas.microsoft.com/office/drawing/2014/main" id="{C46A316A-461B-C16D-8E20-864B97AC7D7C}"/>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8" name="Google Shape;104;p13">
              <a:extLst>
                <a:ext uri="{FF2B5EF4-FFF2-40B4-BE49-F238E27FC236}">
                  <a16:creationId xmlns:a16="http://schemas.microsoft.com/office/drawing/2014/main" id="{A3D2B6CF-B573-16B0-B824-B3CC17D9A186}"/>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98911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389182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837462-AAC9-CA8D-023C-06C92E31BF3D}"/>
              </a:ext>
            </a:extLst>
          </p:cNvPr>
          <p:cNvSpPr/>
          <p:nvPr/>
        </p:nvSpPr>
        <p:spPr>
          <a:xfrm>
            <a:off x="5448693" y="2215865"/>
            <a:ext cx="6743307" cy="226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97522C2-9DC5-93FC-BBA0-9784C1F61F95}"/>
              </a:ext>
            </a:extLst>
          </p:cNvPr>
          <p:cNvSpPr txBox="1"/>
          <p:nvPr/>
        </p:nvSpPr>
        <p:spPr>
          <a:xfrm>
            <a:off x="6784000" y="2465675"/>
            <a:ext cx="4371680" cy="1477328"/>
          </a:xfrm>
          <a:prstGeom prst="rect">
            <a:avLst/>
          </a:prstGeom>
          <a:noFill/>
        </p:spPr>
        <p:txBody>
          <a:bodyPr wrap="square" rtlCol="0">
            <a:spAutoFit/>
          </a:bodyPr>
          <a:lstStyle/>
          <a:p>
            <a:r>
              <a:rPr lang="en-GB" b="1" dirty="0">
                <a:latin typeface="Lato Light" panose="020F0502020204030203" pitchFamily="34" charset="0"/>
                <a:ea typeface="Lato Light" panose="020F0502020204030203" pitchFamily="34" charset="0"/>
                <a:cs typeface="Lato Light" panose="020F0502020204030203" pitchFamily="34" charset="0"/>
              </a:rPr>
              <a:t>“ Having a strategic plan ….</a:t>
            </a:r>
          </a:p>
          <a:p>
            <a:r>
              <a:rPr lang="en-GB" b="1" dirty="0">
                <a:latin typeface="Lato Light" panose="020F0502020204030203" pitchFamily="34" charset="0"/>
                <a:ea typeface="Lato Light" panose="020F0502020204030203" pitchFamily="34" charset="0"/>
                <a:cs typeface="Lato Light" panose="020F0502020204030203" pitchFamily="34" charset="0"/>
              </a:rPr>
              <a:t>It’s what enables you to stay the course , even in times of change.”</a:t>
            </a:r>
          </a:p>
          <a:p>
            <a:endParaRPr lang="en-GB" b="1" dirty="0">
              <a:latin typeface="Lato Light" panose="020F0502020204030203" pitchFamily="34" charset="0"/>
              <a:ea typeface="Lato Light" panose="020F0502020204030203" pitchFamily="34" charset="0"/>
              <a:cs typeface="Lato Light" panose="020F0502020204030203" pitchFamily="34" charset="0"/>
            </a:endParaRPr>
          </a:p>
          <a:p>
            <a:r>
              <a:rPr lang="en-GB" b="1" dirty="0">
                <a:latin typeface="Lato Light" panose="020F0502020204030203" pitchFamily="34" charset="0"/>
                <a:ea typeface="Lato Light" panose="020F0502020204030203" pitchFamily="34" charset="0"/>
                <a:cs typeface="Lato Light" panose="020F0502020204030203" pitchFamily="34" charset="0"/>
              </a:rPr>
              <a:t>- Non-profit CEO</a:t>
            </a:r>
          </a:p>
        </p:txBody>
      </p:sp>
      <p:pic>
        <p:nvPicPr>
          <p:cNvPr id="9" name="Picture 8" descr="Logo&#10;&#10;Description automatically generated">
            <a:extLst>
              <a:ext uri="{FF2B5EF4-FFF2-40B4-BE49-F238E27FC236}">
                <a16:creationId xmlns:a16="http://schemas.microsoft.com/office/drawing/2014/main" id="{87AB456C-5C2E-A24B-EE53-4512765B5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6957" y="215015"/>
            <a:ext cx="1570594" cy="365556"/>
          </a:xfrm>
          <a:prstGeom prst="rect">
            <a:avLst/>
          </a:prstGeom>
        </p:spPr>
      </p:pic>
      <p:sp>
        <p:nvSpPr>
          <p:cNvPr id="10" name="Footer Placeholder 3">
            <a:extLst>
              <a:ext uri="{FF2B5EF4-FFF2-40B4-BE49-F238E27FC236}">
                <a16:creationId xmlns:a16="http://schemas.microsoft.com/office/drawing/2014/main" id="{11655635-5EAB-5CD8-3D5A-972948162913}"/>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dirty="0">
                <a:solidFill>
                  <a:srgbClr val="272727"/>
                </a:solidFill>
                <a:latin typeface="Lato Light" panose="020F0502020204030203" pitchFamily="34" charset="0"/>
                <a:ea typeface="Lato Light" panose="020F0502020204030203" pitchFamily="34" charset="0"/>
                <a:cs typeface="Lato Light" panose="020F0502020204030203" pitchFamily="34" charset="0"/>
              </a:rPr>
              <a:t>www.upskilpro.com</a:t>
            </a:r>
          </a:p>
        </p:txBody>
      </p:sp>
      <p:pic>
        <p:nvPicPr>
          <p:cNvPr id="2" name="Picture 1">
            <a:extLst>
              <a:ext uri="{FF2B5EF4-FFF2-40B4-BE49-F238E27FC236}">
                <a16:creationId xmlns:a16="http://schemas.microsoft.com/office/drawing/2014/main" id="{DD167E11-F0ED-48DE-E9EA-F18EED1733E3}"/>
              </a:ext>
            </a:extLst>
          </p:cNvPr>
          <p:cNvPicPr>
            <a:picLocks noChangeAspect="1"/>
          </p:cNvPicPr>
          <p:nvPr/>
        </p:nvPicPr>
        <p:blipFill>
          <a:blip r:embed="rId3"/>
          <a:stretch>
            <a:fillRect/>
          </a:stretch>
        </p:blipFill>
        <p:spPr>
          <a:xfrm>
            <a:off x="0" y="2212848"/>
            <a:ext cx="4179144" cy="2268000"/>
          </a:xfrm>
          <a:prstGeom prst="rect">
            <a:avLst/>
          </a:prstGeom>
        </p:spPr>
      </p:pic>
      <p:sp>
        <p:nvSpPr>
          <p:cNvPr id="5" name="Rectangle 4">
            <a:extLst>
              <a:ext uri="{FF2B5EF4-FFF2-40B4-BE49-F238E27FC236}">
                <a16:creationId xmlns:a16="http://schemas.microsoft.com/office/drawing/2014/main" id="{0BFB6764-DA01-9040-FEC6-C47146D1BE75}"/>
              </a:ext>
            </a:extLst>
          </p:cNvPr>
          <p:cNvSpPr/>
          <p:nvPr/>
        </p:nvSpPr>
        <p:spPr>
          <a:xfrm>
            <a:off x="4178808" y="2212848"/>
            <a:ext cx="1271016" cy="22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6F7AF56-1FE7-E685-81A7-84576C611A5E}"/>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Strategic Marketing : </a:t>
            </a:r>
            <a:r>
              <a:rPr lang="en-GB" sz="1400" dirty="0">
                <a:latin typeface="Poppins" panose="00000500000000000000" pitchFamily="2" charset="0"/>
                <a:ea typeface="Lato Light" panose="020F0502020204030203" pitchFamily="34" charset="0"/>
                <a:cs typeface="Poppins" panose="00000500000000000000" pitchFamily="2" charset="0"/>
              </a:rPr>
              <a:t>O</a:t>
            </a:r>
            <a:r>
              <a:rPr lang="en-GB" sz="1400" dirty="0">
                <a:effectLst/>
                <a:latin typeface="Poppins" panose="00000500000000000000" pitchFamily="2" charset="0"/>
                <a:ea typeface="Lato Light" panose="020F0502020204030203" pitchFamily="34" charset="0"/>
                <a:cs typeface="Poppins" panose="00000500000000000000" pitchFamily="2" charset="0"/>
              </a:rPr>
              <a:t>ne page strategic plan </a:t>
            </a:r>
          </a:p>
        </p:txBody>
      </p:sp>
    </p:spTree>
    <p:extLst>
      <p:ext uri="{BB962C8B-B14F-4D97-AF65-F5344CB8AC3E}">
        <p14:creationId xmlns:p14="http://schemas.microsoft.com/office/powerpoint/2010/main" val="1886935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6C1BF0E-905E-8350-103C-4159697DB472}"/>
              </a:ext>
            </a:extLst>
          </p:cNvPr>
          <p:cNvGraphicFramePr>
            <a:graphicFrameLocks noGrp="1"/>
          </p:cNvGraphicFramePr>
          <p:nvPr>
            <p:extLst>
              <p:ext uri="{D42A27DB-BD31-4B8C-83A1-F6EECF244321}">
                <p14:modId xmlns:p14="http://schemas.microsoft.com/office/powerpoint/2010/main" val="901317629"/>
              </p:ext>
            </p:extLst>
          </p:nvPr>
        </p:nvGraphicFramePr>
        <p:xfrm>
          <a:off x="622300" y="2123924"/>
          <a:ext cx="10896600" cy="2321560"/>
        </p:xfrm>
        <a:graphic>
          <a:graphicData uri="http://schemas.openxmlformats.org/drawingml/2006/table">
            <a:tbl>
              <a:tblPr firstRow="1" bandRow="1">
                <a:tableStyleId>{5C22544A-7EE6-4342-B048-85BDC9FD1C3A}</a:tableStyleId>
              </a:tblPr>
              <a:tblGrid>
                <a:gridCol w="5448300">
                  <a:extLst>
                    <a:ext uri="{9D8B030D-6E8A-4147-A177-3AD203B41FA5}">
                      <a16:colId xmlns:a16="http://schemas.microsoft.com/office/drawing/2014/main" val="1044988158"/>
                    </a:ext>
                  </a:extLst>
                </a:gridCol>
                <a:gridCol w="5448300">
                  <a:extLst>
                    <a:ext uri="{9D8B030D-6E8A-4147-A177-3AD203B41FA5}">
                      <a16:colId xmlns:a16="http://schemas.microsoft.com/office/drawing/2014/main" val="3356974877"/>
                    </a:ext>
                  </a:extLst>
                </a:gridCol>
              </a:tblGrid>
              <a:tr h="370840">
                <a:tc>
                  <a:txBody>
                    <a:bodyPr/>
                    <a:lstStyle/>
                    <a:p>
                      <a:pPr algn="ctr"/>
                      <a:r>
                        <a:rPr lang="en-GB" dirty="0">
                          <a:solidFill>
                            <a:schemeClr val="bg1"/>
                          </a:solidFill>
                          <a:latin typeface="Lato Light" panose="020F0502020204030203" pitchFamily="34" charset="0"/>
                          <a:ea typeface="Lato Light" panose="020F0502020204030203" pitchFamily="34" charset="0"/>
                          <a:cs typeface="Lato Light" panose="020F0502020204030203" pitchFamily="34" charset="0"/>
                        </a:rPr>
                        <a:t>identify a short list of key metrics </a:t>
                      </a:r>
                    </a:p>
                  </a:txBody>
                  <a:tcPr>
                    <a:lnB w="12700" cap="flat" cmpd="sng" algn="ctr">
                      <a:solidFill>
                        <a:schemeClr val="tx1"/>
                      </a:solidFill>
                      <a:prstDash val="solid"/>
                      <a:round/>
                      <a:headEnd type="none" w="med" len="med"/>
                      <a:tailEnd type="none" w="med" len="med"/>
                    </a:lnB>
                    <a:solidFill>
                      <a:srgbClr val="0091B5"/>
                    </a:solidFill>
                  </a:tcPr>
                </a:tc>
                <a:tc>
                  <a:txBody>
                    <a:bodyPr/>
                    <a:lstStyle/>
                    <a:p>
                      <a:pPr algn="ctr"/>
                      <a:r>
                        <a:rPr lang="en-GB" dirty="0">
                          <a:solidFill>
                            <a:schemeClr val="bg1"/>
                          </a:solidFill>
                          <a:latin typeface="Lato Light" panose="020F0502020204030203" pitchFamily="34" charset="0"/>
                          <a:ea typeface="Lato Light" panose="020F0502020204030203" pitchFamily="34" charset="0"/>
                          <a:cs typeface="Lato Light" panose="020F0502020204030203" pitchFamily="34" charset="0"/>
                        </a:rPr>
                        <a:t>Plan document and monitor </a:t>
                      </a:r>
                    </a:p>
                  </a:txBody>
                  <a:tcPr>
                    <a:lnB w="12700" cap="flat" cmpd="sng" algn="ctr">
                      <a:solidFill>
                        <a:schemeClr val="tx1"/>
                      </a:solidFill>
                      <a:prstDash val="solid"/>
                      <a:round/>
                      <a:headEnd type="none" w="med" len="med"/>
                      <a:tailEnd type="none" w="med" len="med"/>
                    </a:lnB>
                    <a:solidFill>
                      <a:srgbClr val="0091B5"/>
                    </a:solidFill>
                  </a:tcPr>
                </a:tc>
                <a:extLst>
                  <a:ext uri="{0D108BD9-81ED-4DB2-BD59-A6C34878D82A}">
                    <a16:rowId xmlns:a16="http://schemas.microsoft.com/office/drawing/2014/main" val="2268320917"/>
                  </a:ext>
                </a:extLst>
              </a:tr>
              <a:tr h="370840">
                <a:tc>
                  <a:txBody>
                    <a:bodyPr/>
                    <a:lstStyle/>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Communicate with business leaders and stakeholders to establish your business strategy and goals after securing alignment then identify metrics that relate to your preferred outcomes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The metrics and assumptions that underpin your strategy are critical tools for communication simply because they reflect why you're pursuing the target and initiatives are better than alternatives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694364762"/>
                  </a:ext>
                </a:extLst>
              </a:tr>
              <a:tr h="370840">
                <a:tc>
                  <a:txBody>
                    <a:bodyPr/>
                    <a:lstStyle/>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Set-up a baseline for the metrics on day one and then set-up quarter reviews for a period of 12/20 quarters depending on the importance assigned and for the need to give corporate alignment and strategy time to work .</a:t>
                      </a:r>
                    </a:p>
                    <a:p>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Goals should ideally should be tracked every quarter to remain top of mind and on everyone's priority list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Why is communicating the value drivers for your function it is important that you relate cause and effect relationships and interdependencies to drive home the business ecosystem </a:t>
                      </a:r>
                    </a:p>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it is always a good idea to insure do the assumptions are solid with monitoring being done by systems and watch and then sure that day to pick up is not compromised in any manner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231920458"/>
                  </a:ext>
                </a:extLst>
              </a:tr>
              <a:tr h="370840">
                <a:tc>
                  <a:txBody>
                    <a:bodyPr/>
                    <a:lstStyle/>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 a typical function we recommend a minimum of three KPI’s or metrics and no more in an extreme situation of seven our recommendation is 3 to 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1366860"/>
                  </a:ext>
                </a:extLst>
              </a:tr>
            </a:tbl>
          </a:graphicData>
        </a:graphic>
      </p:graphicFrame>
      <p:pic>
        <p:nvPicPr>
          <p:cNvPr id="4" name="Picture 3" descr="Logo&#10;&#10;Description automatically generated">
            <a:extLst>
              <a:ext uri="{FF2B5EF4-FFF2-40B4-BE49-F238E27FC236}">
                <a16:creationId xmlns:a16="http://schemas.microsoft.com/office/drawing/2014/main" id="{1B8BE863-ACA7-08A8-9B4E-417335993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6" name="TextBox 5">
            <a:extLst>
              <a:ext uri="{FF2B5EF4-FFF2-40B4-BE49-F238E27FC236}">
                <a16:creationId xmlns:a16="http://schemas.microsoft.com/office/drawing/2014/main" id="{67F2B5B1-E035-D04C-6A75-C3811F1E02B3}"/>
              </a:ext>
            </a:extLst>
          </p:cNvPr>
          <p:cNvSpPr txBox="1"/>
          <p:nvPr/>
        </p:nvSpPr>
        <p:spPr>
          <a:xfrm>
            <a:off x="4937760" y="6581001"/>
            <a:ext cx="2514600"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8" name="TextBox 7">
            <a:extLst>
              <a:ext uri="{FF2B5EF4-FFF2-40B4-BE49-F238E27FC236}">
                <a16:creationId xmlns:a16="http://schemas.microsoft.com/office/drawing/2014/main" id="{EF783B4C-E633-4F22-143D-DB6FB3336D18}"/>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Strategic Marketing : </a:t>
            </a:r>
            <a:r>
              <a:rPr lang="en-GB" sz="1400" dirty="0">
                <a:latin typeface="Poppins" panose="00000500000000000000" pitchFamily="2" charset="0"/>
                <a:ea typeface="Lato Light" panose="020F0502020204030203" pitchFamily="34" charset="0"/>
                <a:cs typeface="Poppins" panose="00000500000000000000" pitchFamily="2" charset="0"/>
              </a:rPr>
              <a:t>O</a:t>
            </a:r>
            <a:r>
              <a:rPr lang="en-GB" sz="1400" dirty="0">
                <a:effectLst/>
                <a:latin typeface="Poppins" panose="00000500000000000000" pitchFamily="2" charset="0"/>
                <a:ea typeface="Lato Light" panose="020F0502020204030203" pitchFamily="34" charset="0"/>
                <a:cs typeface="Poppins" panose="00000500000000000000" pitchFamily="2" charset="0"/>
              </a:rPr>
              <a:t>ne page strategic plan </a:t>
            </a:r>
          </a:p>
        </p:txBody>
      </p:sp>
      <p:sp>
        <p:nvSpPr>
          <p:cNvPr id="2" name="Rectangle 1">
            <a:extLst>
              <a:ext uri="{FF2B5EF4-FFF2-40B4-BE49-F238E27FC236}">
                <a16:creationId xmlns:a16="http://schemas.microsoft.com/office/drawing/2014/main" id="{C023A6FC-2C2E-FAC6-4B9A-1BA33E273191}"/>
              </a:ext>
            </a:extLst>
          </p:cNvPr>
          <p:cNvSpPr/>
          <p:nvPr/>
        </p:nvSpPr>
        <p:spPr>
          <a:xfrm>
            <a:off x="10210800" y="1828800"/>
            <a:ext cx="1299633" cy="266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7051</a:t>
            </a:r>
          </a:p>
        </p:txBody>
      </p:sp>
    </p:spTree>
    <p:extLst>
      <p:ext uri="{BB962C8B-B14F-4D97-AF65-F5344CB8AC3E}">
        <p14:creationId xmlns:p14="http://schemas.microsoft.com/office/powerpoint/2010/main" val="288675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1AD51B96-F169-0F46-6819-CECBD8E98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6" name="TextBox 5">
            <a:extLst>
              <a:ext uri="{FF2B5EF4-FFF2-40B4-BE49-F238E27FC236}">
                <a16:creationId xmlns:a16="http://schemas.microsoft.com/office/drawing/2014/main" id="{4B4A6F48-8C0A-6C47-E0FB-3E670AF084E2}"/>
              </a:ext>
            </a:extLst>
          </p:cNvPr>
          <p:cNvSpPr txBox="1"/>
          <p:nvPr/>
        </p:nvSpPr>
        <p:spPr>
          <a:xfrm>
            <a:off x="4937760" y="6581001"/>
            <a:ext cx="2514600"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7" name="TextBox 6">
            <a:extLst>
              <a:ext uri="{FF2B5EF4-FFF2-40B4-BE49-F238E27FC236}">
                <a16:creationId xmlns:a16="http://schemas.microsoft.com/office/drawing/2014/main" id="{0131A3B0-28C7-A2D2-345E-F638889E18ED}"/>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Strategic Marketing : </a:t>
            </a:r>
            <a:r>
              <a:rPr lang="en-GB" sz="1400" dirty="0">
                <a:latin typeface="Poppins" panose="00000500000000000000" pitchFamily="2" charset="0"/>
                <a:ea typeface="Lato Light" panose="020F0502020204030203" pitchFamily="34" charset="0"/>
                <a:cs typeface="Poppins" panose="00000500000000000000" pitchFamily="2" charset="0"/>
              </a:rPr>
              <a:t>O</a:t>
            </a:r>
            <a:r>
              <a:rPr lang="en-GB" sz="1400" dirty="0">
                <a:effectLst/>
                <a:latin typeface="Poppins" panose="00000500000000000000" pitchFamily="2" charset="0"/>
                <a:ea typeface="Lato Light" panose="020F0502020204030203" pitchFamily="34" charset="0"/>
                <a:cs typeface="Poppins" panose="00000500000000000000" pitchFamily="2" charset="0"/>
              </a:rPr>
              <a:t>ne page strategic plan </a:t>
            </a:r>
          </a:p>
        </p:txBody>
      </p:sp>
      <p:graphicFrame>
        <p:nvGraphicFramePr>
          <p:cNvPr id="2" name="Table 7">
            <a:extLst>
              <a:ext uri="{FF2B5EF4-FFF2-40B4-BE49-F238E27FC236}">
                <a16:creationId xmlns:a16="http://schemas.microsoft.com/office/drawing/2014/main" id="{79FF64DF-8C1B-35C6-D835-721171691430}"/>
              </a:ext>
            </a:extLst>
          </p:cNvPr>
          <p:cNvGraphicFramePr>
            <a:graphicFrameLocks noGrp="1"/>
          </p:cNvGraphicFramePr>
          <p:nvPr>
            <p:extLst>
              <p:ext uri="{D42A27DB-BD31-4B8C-83A1-F6EECF244321}">
                <p14:modId xmlns:p14="http://schemas.microsoft.com/office/powerpoint/2010/main" val="146953056"/>
              </p:ext>
            </p:extLst>
          </p:nvPr>
        </p:nvGraphicFramePr>
        <p:xfrm>
          <a:off x="784126" y="1661307"/>
          <a:ext cx="10590246" cy="3622326"/>
        </p:xfrm>
        <a:graphic>
          <a:graphicData uri="http://schemas.openxmlformats.org/drawingml/2006/table">
            <a:tbl>
              <a:tblPr firstRow="1" bandRow="1">
                <a:tableStyleId>{5C22544A-7EE6-4342-B048-85BDC9FD1C3A}</a:tableStyleId>
              </a:tblPr>
              <a:tblGrid>
                <a:gridCol w="5295123">
                  <a:extLst>
                    <a:ext uri="{9D8B030D-6E8A-4147-A177-3AD203B41FA5}">
                      <a16:colId xmlns:a16="http://schemas.microsoft.com/office/drawing/2014/main" val="1044988158"/>
                    </a:ext>
                  </a:extLst>
                </a:gridCol>
                <a:gridCol w="5295123">
                  <a:extLst>
                    <a:ext uri="{9D8B030D-6E8A-4147-A177-3AD203B41FA5}">
                      <a16:colId xmlns:a16="http://schemas.microsoft.com/office/drawing/2014/main" val="3356974877"/>
                    </a:ext>
                  </a:extLst>
                </a:gridCol>
              </a:tblGrid>
              <a:tr h="370840">
                <a:tc>
                  <a:txBody>
                    <a:bodyPr/>
                    <a:lstStyle/>
                    <a:p>
                      <a:pPr algn="ctr"/>
                      <a:r>
                        <a:rPr lang="en-GB" dirty="0">
                          <a:solidFill>
                            <a:schemeClr val="bg1"/>
                          </a:solidFill>
                          <a:latin typeface="Lato Light" panose="020F0502020204030203" pitchFamily="34" charset="0"/>
                          <a:ea typeface="Lato Light" panose="020F0502020204030203" pitchFamily="34" charset="0"/>
                          <a:cs typeface="Lato Light" panose="020F0502020204030203" pitchFamily="34" charset="0"/>
                        </a:rPr>
                        <a:t>Key Actions in a strategic plan </a:t>
                      </a:r>
                    </a:p>
                  </a:txBody>
                  <a:tcPr>
                    <a:lnB w="12700" cap="flat" cmpd="sng" algn="ctr">
                      <a:solidFill>
                        <a:schemeClr val="tx1"/>
                      </a:solidFill>
                      <a:prstDash val="solid"/>
                      <a:round/>
                      <a:headEnd type="none" w="med" len="med"/>
                      <a:tailEnd type="none" w="med" len="med"/>
                    </a:lnB>
                    <a:solidFill>
                      <a:srgbClr val="0091B5"/>
                    </a:solidFill>
                  </a:tcPr>
                </a:tc>
                <a:tc>
                  <a:txBody>
                    <a:bodyPr/>
                    <a:lstStyle/>
                    <a:p>
                      <a:pPr algn="ctr"/>
                      <a:r>
                        <a:rPr lang="en-GB" dirty="0">
                          <a:solidFill>
                            <a:schemeClr val="bg1"/>
                          </a:solidFill>
                          <a:latin typeface="Lato Light" panose="020F0502020204030203" pitchFamily="34" charset="0"/>
                          <a:ea typeface="Lato Light" panose="020F0502020204030203" pitchFamily="34" charset="0"/>
                          <a:cs typeface="Lato Light" panose="020F0502020204030203" pitchFamily="34" charset="0"/>
                        </a:rPr>
                        <a:t>Develop and communicate your strategy </a:t>
                      </a:r>
                    </a:p>
                  </a:txBody>
                  <a:tcPr>
                    <a:lnB w="12700" cap="flat" cmpd="sng" algn="ctr">
                      <a:solidFill>
                        <a:schemeClr val="tx1"/>
                      </a:solidFill>
                      <a:prstDash val="solid"/>
                      <a:round/>
                      <a:headEnd type="none" w="med" len="med"/>
                      <a:tailEnd type="none" w="med" len="med"/>
                    </a:lnB>
                    <a:solidFill>
                      <a:srgbClr val="0091B5"/>
                    </a:solidFill>
                  </a:tcPr>
                </a:tc>
                <a:extLst>
                  <a:ext uri="{0D108BD9-81ED-4DB2-BD59-A6C34878D82A}">
                    <a16:rowId xmlns:a16="http://schemas.microsoft.com/office/drawing/2014/main" val="2268320917"/>
                  </a:ext>
                </a:extLst>
              </a:tr>
              <a:tr h="370840">
                <a:tc>
                  <a:txBody>
                    <a:bodyPr/>
                    <a:lstStyle/>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Plan your agenda to change the business </a:t>
                      </a:r>
                    </a:p>
                    <a:p>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While creating your statement aim to position the core element of your strategy in a single statement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694364762"/>
                  </a:ext>
                </a:extLst>
              </a:tr>
              <a:tr h="370840">
                <a:tc>
                  <a:txBody>
                    <a:bodyPr/>
                    <a:lstStyle/>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Drive value creation beyond the existing business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Plan your communication on getting the elements right in a short statement leaving no ambiguity off 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231920458"/>
                  </a:ext>
                </a:extLst>
              </a:tr>
              <a:tr h="370840">
                <a:tc>
                  <a:txBody>
                    <a:bodyPr/>
                    <a:lstStyle/>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Consolidate and group smaller projects under key initiatives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Your strategic plan can be documented on a single page making it easy for the whole organisation to understand and refer too.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012268706"/>
                  </a:ext>
                </a:extLst>
              </a:tr>
              <a:tr h="370840">
                <a:tc>
                  <a:txBody>
                    <a:bodyPr/>
                    <a:lstStyle/>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Plan your overall agenda on business change not business management!</a:t>
                      </a:r>
                    </a:p>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 </a:t>
                      </a:r>
                    </a:p>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The key driver here is to include initiatives which drive incremental but sizeable growth and milestones </a:t>
                      </a:r>
                    </a:p>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After identifying initiatives work on setting a project planned for key milestones and completion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Concise Strategic Planning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91B5"/>
                    </a:solidFill>
                  </a:tcPr>
                </a:tc>
                <a:extLst>
                  <a:ext uri="{0D108BD9-81ED-4DB2-BD59-A6C34878D82A}">
                    <a16:rowId xmlns:a16="http://schemas.microsoft.com/office/drawing/2014/main" val="440327341"/>
                  </a:ext>
                </a:extLst>
              </a:tr>
              <a:tr h="533686">
                <a:tc>
                  <a:txBody>
                    <a:bodyPr/>
                    <a:lstStyle/>
                    <a:p>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a:txBody>
                    <a:bodyPr/>
                    <a:lstStyle/>
                    <a:p>
                      <a:pPr marL="171450" indent="-171450">
                        <a:buFont typeface="Arial" panose="020B0604020202020204" pitchFamily="34" charset="0"/>
                        <a:buChar char="•"/>
                      </a:pPr>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Objective measurement and allocation of performance gaps between strategy development and execution </a:t>
                      </a:r>
                    </a:p>
                    <a:p>
                      <a:pPr marL="171450" indent="-171450">
                        <a:buFont typeface="Arial" panose="020B0604020202020204" pitchFamily="34" charset="0"/>
                        <a:buChar char="•"/>
                      </a:pPr>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Effective communication for teams that execute </a:t>
                      </a:r>
                    </a:p>
                    <a:p>
                      <a:pPr marL="171450" indent="-171450">
                        <a:buFont typeface="Arial" panose="020B0604020202020204" pitchFamily="34" charset="0"/>
                        <a:buChar char="•"/>
                      </a:pPr>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Faster and more engaging and collaborative strategy development </a:t>
                      </a:r>
                    </a:p>
                    <a:p>
                      <a:pPr marL="171450" indent="-171450">
                        <a:buFont typeface="Arial" panose="020B0604020202020204" pitchFamily="34" charset="0"/>
                        <a:buChar char="•"/>
                      </a:pPr>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Optimal planning correction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6711635"/>
                  </a:ext>
                </a:extLst>
              </a:tr>
              <a:tr h="370840">
                <a:tc>
                  <a:txBody>
                    <a:bodyPr/>
                    <a:lstStyle/>
                    <a:p>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71366860"/>
                  </a:ext>
                </a:extLst>
              </a:tr>
            </a:tbl>
          </a:graphicData>
        </a:graphic>
      </p:graphicFrame>
      <p:sp>
        <p:nvSpPr>
          <p:cNvPr id="5" name="Rectangle 4">
            <a:extLst>
              <a:ext uri="{FF2B5EF4-FFF2-40B4-BE49-F238E27FC236}">
                <a16:creationId xmlns:a16="http://schemas.microsoft.com/office/drawing/2014/main" id="{61312684-BC84-B4AB-0B5F-E35B418022E1}"/>
              </a:ext>
            </a:extLst>
          </p:cNvPr>
          <p:cNvSpPr/>
          <p:nvPr/>
        </p:nvSpPr>
        <p:spPr>
          <a:xfrm>
            <a:off x="10028766" y="1371600"/>
            <a:ext cx="1299633" cy="266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7051</a:t>
            </a:r>
          </a:p>
        </p:txBody>
      </p:sp>
    </p:spTree>
    <p:extLst>
      <p:ext uri="{BB962C8B-B14F-4D97-AF65-F5344CB8AC3E}">
        <p14:creationId xmlns:p14="http://schemas.microsoft.com/office/powerpoint/2010/main" val="112908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A40483F2-E77B-C50B-0CB7-B3F276D97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7" name="TextBox 6">
            <a:extLst>
              <a:ext uri="{FF2B5EF4-FFF2-40B4-BE49-F238E27FC236}">
                <a16:creationId xmlns:a16="http://schemas.microsoft.com/office/drawing/2014/main" id="{94FD811C-5AF2-4666-5475-48BABF265CD8}"/>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Strategic Marketing : </a:t>
            </a:r>
            <a:r>
              <a:rPr lang="en-GB" sz="1400" dirty="0">
                <a:latin typeface="Poppins" panose="00000500000000000000" pitchFamily="2" charset="0"/>
                <a:ea typeface="Lato Light" panose="020F0502020204030203" pitchFamily="34" charset="0"/>
                <a:cs typeface="Poppins" panose="00000500000000000000" pitchFamily="2" charset="0"/>
              </a:rPr>
              <a:t>O</a:t>
            </a:r>
            <a:r>
              <a:rPr lang="en-GB" sz="1400" dirty="0">
                <a:effectLst/>
                <a:latin typeface="Poppins" panose="00000500000000000000" pitchFamily="2" charset="0"/>
                <a:ea typeface="Lato Light" panose="020F0502020204030203" pitchFamily="34" charset="0"/>
                <a:cs typeface="Poppins" panose="00000500000000000000" pitchFamily="2" charset="0"/>
              </a:rPr>
              <a:t>ne page strategic plan </a:t>
            </a:r>
          </a:p>
        </p:txBody>
      </p:sp>
      <p:sp>
        <p:nvSpPr>
          <p:cNvPr id="8" name="TextBox 7">
            <a:extLst>
              <a:ext uri="{FF2B5EF4-FFF2-40B4-BE49-F238E27FC236}">
                <a16:creationId xmlns:a16="http://schemas.microsoft.com/office/drawing/2014/main" id="{8EFB8796-3938-0A06-6396-49301335B5A0}"/>
              </a:ext>
            </a:extLst>
          </p:cNvPr>
          <p:cNvSpPr txBox="1"/>
          <p:nvPr/>
        </p:nvSpPr>
        <p:spPr>
          <a:xfrm>
            <a:off x="4937760" y="6581001"/>
            <a:ext cx="2514600"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9" name="Table 9">
            <a:extLst>
              <a:ext uri="{FF2B5EF4-FFF2-40B4-BE49-F238E27FC236}">
                <a16:creationId xmlns:a16="http://schemas.microsoft.com/office/drawing/2014/main" id="{8737FC48-72C5-CC52-95A6-7DEA4DFAC5D3}"/>
              </a:ext>
            </a:extLst>
          </p:cNvPr>
          <p:cNvGraphicFramePr>
            <a:graphicFrameLocks noGrp="1"/>
          </p:cNvGraphicFramePr>
          <p:nvPr>
            <p:extLst>
              <p:ext uri="{D42A27DB-BD31-4B8C-83A1-F6EECF244321}">
                <p14:modId xmlns:p14="http://schemas.microsoft.com/office/powerpoint/2010/main" val="2614674896"/>
              </p:ext>
            </p:extLst>
          </p:nvPr>
        </p:nvGraphicFramePr>
        <p:xfrm>
          <a:off x="490194" y="957003"/>
          <a:ext cx="10908000" cy="5379720"/>
        </p:xfrm>
        <a:graphic>
          <a:graphicData uri="http://schemas.openxmlformats.org/drawingml/2006/table">
            <a:tbl>
              <a:tblPr firstRow="1" bandRow="1">
                <a:tableStyleId>{5C22544A-7EE6-4342-B048-85BDC9FD1C3A}</a:tableStyleId>
              </a:tblPr>
              <a:tblGrid>
                <a:gridCol w="2799106">
                  <a:extLst>
                    <a:ext uri="{9D8B030D-6E8A-4147-A177-3AD203B41FA5}">
                      <a16:colId xmlns:a16="http://schemas.microsoft.com/office/drawing/2014/main" val="1106976215"/>
                    </a:ext>
                  </a:extLst>
                </a:gridCol>
                <a:gridCol w="2654894">
                  <a:extLst>
                    <a:ext uri="{9D8B030D-6E8A-4147-A177-3AD203B41FA5}">
                      <a16:colId xmlns:a16="http://schemas.microsoft.com/office/drawing/2014/main" val="1005793459"/>
                    </a:ext>
                  </a:extLst>
                </a:gridCol>
                <a:gridCol w="2501306">
                  <a:extLst>
                    <a:ext uri="{9D8B030D-6E8A-4147-A177-3AD203B41FA5}">
                      <a16:colId xmlns:a16="http://schemas.microsoft.com/office/drawing/2014/main" val="1392925711"/>
                    </a:ext>
                  </a:extLst>
                </a:gridCol>
                <a:gridCol w="2952694">
                  <a:extLst>
                    <a:ext uri="{9D8B030D-6E8A-4147-A177-3AD203B41FA5}">
                      <a16:colId xmlns:a16="http://schemas.microsoft.com/office/drawing/2014/main" val="3937600077"/>
                    </a:ext>
                  </a:extLst>
                </a:gridCol>
              </a:tblGrid>
              <a:tr h="370840">
                <a:tc>
                  <a:txBody>
                    <a:bodyPr/>
                    <a:lstStyle/>
                    <a:p>
                      <a:pPr algn="ctr"/>
                      <a:r>
                        <a:rPr lang="en-GB" dirty="0"/>
                        <a:t>Current State</a:t>
                      </a:r>
                    </a:p>
                  </a:txBody>
                  <a:tcPr>
                    <a:lnB w="12700" cap="flat" cmpd="sng" algn="ctr">
                      <a:solidFill>
                        <a:schemeClr val="tx1"/>
                      </a:solidFill>
                      <a:prstDash val="solid"/>
                      <a:round/>
                      <a:headEnd type="none" w="med" len="med"/>
                      <a:tailEnd type="none" w="med" len="med"/>
                    </a:lnB>
                    <a:solidFill>
                      <a:srgbClr val="0091B5"/>
                    </a:solidFill>
                  </a:tcPr>
                </a:tc>
                <a:tc gridSpan="2">
                  <a:txBody>
                    <a:bodyPr/>
                    <a:lstStyle/>
                    <a:p>
                      <a:pPr algn="ctr"/>
                      <a:r>
                        <a:rPr lang="en-GB" dirty="0"/>
                        <a:t>Plan </a:t>
                      </a:r>
                    </a:p>
                  </a:txBody>
                  <a:tcPr>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GB"/>
                    </a:p>
                  </a:txBody>
                  <a:tcPr/>
                </a:tc>
                <a:tc>
                  <a:txBody>
                    <a:bodyPr/>
                    <a:lstStyle/>
                    <a:p>
                      <a:pPr algn="ctr"/>
                      <a:r>
                        <a:rPr lang="en-GB" dirty="0"/>
                        <a:t>Planned State </a:t>
                      </a:r>
                    </a:p>
                  </a:txBody>
                  <a:tcP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4282431990"/>
                  </a:ext>
                </a:extLst>
              </a:tr>
              <a:tr h="370840">
                <a:tc>
                  <a:txBody>
                    <a:bodyPr/>
                    <a:lstStyle/>
                    <a:p>
                      <a:r>
                        <a:rPr lang="en-GB" b="1" dirty="0">
                          <a:latin typeface="Lato Light" panose="020F0502020204030203" pitchFamily="34" charset="0"/>
                          <a:ea typeface="Lato Light" panose="020F0502020204030203" pitchFamily="34" charset="0"/>
                          <a:cs typeface="Lato Light" panose="020F0502020204030203" pitchFamily="34" charset="0"/>
                        </a:rPr>
                        <a:t>Measure 3 to 5 metrics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2">
                  <a:txBody>
                    <a:bodyPr/>
                    <a:lstStyle/>
                    <a:p>
                      <a:r>
                        <a:rPr lang="en-GB" b="1" dirty="0">
                          <a:latin typeface="Lato Light" panose="020F0502020204030203" pitchFamily="34" charset="0"/>
                          <a:ea typeface="Lato Light" panose="020F0502020204030203" pitchFamily="34" charset="0"/>
                          <a:cs typeface="Lato Light" panose="020F0502020204030203" pitchFamily="34" charset="0"/>
                        </a:rPr>
                        <a:t>3 to 5 initiatives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GB" b="1" dirty="0">
                          <a:latin typeface="Lato Light" panose="020F0502020204030203" pitchFamily="34" charset="0"/>
                          <a:ea typeface="Lato Light" panose="020F0502020204030203" pitchFamily="34" charset="0"/>
                          <a:cs typeface="Lato Light" panose="020F0502020204030203" pitchFamily="34" charset="0"/>
                        </a:rPr>
                        <a:t>Measure 3 to 5 targets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5765955"/>
                  </a:ext>
                </a:extLst>
              </a:tr>
              <a:tr h="370840">
                <a:tc>
                  <a:txBody>
                    <a:bodyPr/>
                    <a:lstStyle/>
                    <a:p>
                      <a:r>
                        <a:rPr lang="en-GB" sz="1000" b="1" dirty="0">
                          <a:latin typeface="Lato Light" panose="020F0502020204030203" pitchFamily="34" charset="0"/>
                          <a:ea typeface="Lato Light" panose="020F0502020204030203" pitchFamily="34" charset="0"/>
                          <a:cs typeface="Lato Light" panose="020F0502020204030203" pitchFamily="34" charset="0"/>
                        </a:rPr>
                        <a:t>Do </a:t>
                      </a:r>
                    </a:p>
                    <a:p>
                      <a:r>
                        <a:rPr lang="en-GB" sz="1000" dirty="0">
                          <a:latin typeface="Lato Light" panose="020F0502020204030203" pitchFamily="34" charset="0"/>
                          <a:ea typeface="Lato Light" panose="020F0502020204030203" pitchFamily="34" charset="0"/>
                          <a:cs typeface="Lato Light" panose="020F0502020204030203" pitchFamily="34" charset="0"/>
                        </a:rPr>
                        <a:t>measure the organisational baseline </a:t>
                      </a:r>
                    </a:p>
                    <a:p>
                      <a:r>
                        <a:rPr lang="en-GB" sz="1000" dirty="0">
                          <a:latin typeface="Lato Light" panose="020F0502020204030203" pitchFamily="34" charset="0"/>
                          <a:ea typeface="Lato Light" panose="020F0502020204030203" pitchFamily="34" charset="0"/>
                          <a:cs typeface="Lato Light" panose="020F0502020204030203" pitchFamily="34" charset="0"/>
                        </a:rPr>
                        <a:t>Establish target state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r>
                        <a:rPr lang="en-GB" sz="1200" b="1" dirty="0">
                          <a:latin typeface="Lato Light" panose="020F0502020204030203" pitchFamily="34" charset="0"/>
                          <a:ea typeface="Lato Light" panose="020F0502020204030203" pitchFamily="34" charset="0"/>
                          <a:cs typeface="Lato Light" panose="020F0502020204030203" pitchFamily="34" charset="0"/>
                        </a:rPr>
                        <a:t>Do</a:t>
                      </a:r>
                    </a:p>
                    <a:p>
                      <a:r>
                        <a:rPr lang="en-GB" sz="1000" b="0" dirty="0">
                          <a:latin typeface="Lato Light" panose="020F0502020204030203" pitchFamily="34" charset="0"/>
                          <a:ea typeface="Lato Light" panose="020F0502020204030203" pitchFamily="34" charset="0"/>
                          <a:cs typeface="Lato Light" panose="020F0502020204030203" pitchFamily="34" charset="0"/>
                        </a:rPr>
                        <a:t>Aim</a:t>
                      </a:r>
                      <a:r>
                        <a:rPr lang="en-GB" sz="1000" b="1" dirty="0">
                          <a:latin typeface="Lato Light" panose="020F0502020204030203" pitchFamily="34" charset="0"/>
                          <a:ea typeface="Lato Light" panose="020F0502020204030203" pitchFamily="34" charset="0"/>
                          <a:cs typeface="Lato Light" panose="020F0502020204030203" pitchFamily="34" charset="0"/>
                        </a:rPr>
                        <a:t> </a:t>
                      </a:r>
                      <a:r>
                        <a:rPr lang="en-GB" sz="1000" dirty="0">
                          <a:latin typeface="Lato Light" panose="020F0502020204030203" pitchFamily="34" charset="0"/>
                          <a:ea typeface="Lato Light" panose="020F0502020204030203" pitchFamily="34" charset="0"/>
                          <a:cs typeface="Lato Light" panose="020F0502020204030203" pitchFamily="34" charset="0"/>
                        </a:rPr>
                        <a:t>to reconcile conflicting views , </a:t>
                      </a:r>
                    </a:p>
                    <a:p>
                      <a:r>
                        <a:rPr lang="en-GB" sz="1000" dirty="0">
                          <a:latin typeface="Lato Light" panose="020F0502020204030203" pitchFamily="34" charset="0"/>
                          <a:ea typeface="Lato Light" panose="020F0502020204030203" pitchFamily="34" charset="0"/>
                          <a:cs typeface="Lato Light" panose="020F0502020204030203" pitchFamily="34" charset="0"/>
                        </a:rPr>
                        <a:t>establish buy in</a:t>
                      </a:r>
                    </a:p>
                    <a:p>
                      <a:r>
                        <a:rPr lang="en-GB" sz="1000" dirty="0">
                          <a:latin typeface="Lato Light" panose="020F0502020204030203" pitchFamily="34" charset="0"/>
                          <a:ea typeface="Lato Light" panose="020F0502020204030203" pitchFamily="34" charset="0"/>
                          <a:cs typeface="Lato Light" panose="020F0502020204030203" pitchFamily="34" charset="0"/>
                        </a:rPr>
                        <a:t>Focus organisation attention &amp; resources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lvl="0"/>
                      <a:r>
                        <a:rPr lang="en-GB" sz="1000" b="1" dirty="0">
                          <a:latin typeface="Lato Light" panose="020F0502020204030203" pitchFamily="34" charset="0"/>
                          <a:ea typeface="Lato Light" panose="020F0502020204030203" pitchFamily="34" charset="0"/>
                          <a:cs typeface="Lato Light" panose="020F0502020204030203" pitchFamily="34" charset="0"/>
                        </a:rPr>
                        <a:t>Do</a:t>
                      </a:r>
                      <a:r>
                        <a:rPr lang="en-GB" sz="1000" dirty="0">
                          <a:latin typeface="Lato Light" panose="020F0502020204030203" pitchFamily="34" charset="0"/>
                          <a:ea typeface="Lato Light" panose="020F0502020204030203" pitchFamily="34" charset="0"/>
                          <a:cs typeface="Lato Light" panose="020F0502020204030203" pitchFamily="34" charset="0"/>
                        </a:rPr>
                        <a:t> </a:t>
                      </a:r>
                    </a:p>
                    <a:p>
                      <a:pPr lvl="0"/>
                      <a:r>
                        <a:rPr lang="en-GB" sz="1000" dirty="0">
                          <a:latin typeface="Lato Light" panose="020F0502020204030203" pitchFamily="34" charset="0"/>
                          <a:ea typeface="Lato Light" panose="020F0502020204030203" pitchFamily="34" charset="0"/>
                          <a:cs typeface="Lato Light" panose="020F0502020204030203" pitchFamily="34" charset="0"/>
                        </a:rPr>
                        <a:t>Explain the organisations desired state </a:t>
                      </a:r>
                    </a:p>
                    <a:p>
                      <a:pPr lvl="0"/>
                      <a:r>
                        <a:rPr lang="en-GB" sz="1000" dirty="0">
                          <a:latin typeface="Lato Light" panose="020F0502020204030203" pitchFamily="34" charset="0"/>
                          <a:ea typeface="Lato Light" panose="020F0502020204030203" pitchFamily="34" charset="0"/>
                          <a:cs typeface="Lato Light" panose="020F0502020204030203" pitchFamily="34" charset="0"/>
                        </a:rPr>
                        <a:t>Set goals to determine when end state will be reached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9796294"/>
                  </a:ext>
                </a:extLst>
              </a:tr>
              <a:tr h="370840">
                <a:tc>
                  <a:txBody>
                    <a:bodyPr/>
                    <a:lstStyle/>
                    <a:p>
                      <a:r>
                        <a:rPr lang="en-GB" sz="1000" b="1" dirty="0">
                          <a:latin typeface="Lato Light" panose="020F0502020204030203" pitchFamily="34" charset="0"/>
                          <a:ea typeface="Lato Light" panose="020F0502020204030203" pitchFamily="34" charset="0"/>
                          <a:cs typeface="Lato Light" panose="020F0502020204030203" pitchFamily="34" charset="0"/>
                        </a:rPr>
                        <a:t>Do not </a:t>
                      </a:r>
                    </a:p>
                    <a:p>
                      <a:r>
                        <a:rPr lang="en-GB" sz="1000" dirty="0">
                          <a:latin typeface="Lato Light" panose="020F0502020204030203" pitchFamily="34" charset="0"/>
                          <a:ea typeface="Lato Light" panose="020F0502020204030203" pitchFamily="34" charset="0"/>
                          <a:cs typeface="Lato Light" panose="020F0502020204030203" pitchFamily="34" charset="0"/>
                        </a:rPr>
                        <a:t>Stress on detailed metrics which are complex and related to daily performance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GB" sz="1200" b="1" dirty="0">
                          <a:latin typeface="Lato Light" panose="020F0502020204030203" pitchFamily="34" charset="0"/>
                          <a:ea typeface="Lato Light" panose="020F0502020204030203" pitchFamily="34" charset="0"/>
                          <a:cs typeface="Lato Light" panose="020F0502020204030203" pitchFamily="34" charset="0"/>
                        </a:rPr>
                        <a:t>Do not</a:t>
                      </a:r>
                    </a:p>
                    <a:p>
                      <a:r>
                        <a:rPr lang="en-GB" sz="1000" dirty="0">
                          <a:latin typeface="Lato Light" panose="020F0502020204030203" pitchFamily="34" charset="0"/>
                          <a:ea typeface="Lato Light" panose="020F0502020204030203" pitchFamily="34" charset="0"/>
                          <a:cs typeface="Lato Light" panose="020F0502020204030203" pitchFamily="34" charset="0"/>
                        </a:rPr>
                        <a:t>Go ahead until consensus is reached between all team members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GB" sz="1000" b="1" dirty="0">
                          <a:latin typeface="Lato Light" panose="020F0502020204030203" pitchFamily="34" charset="0"/>
                          <a:ea typeface="Lato Light" panose="020F0502020204030203" pitchFamily="34" charset="0"/>
                          <a:cs typeface="Lato Light" panose="020F0502020204030203" pitchFamily="34" charset="0"/>
                        </a:rPr>
                        <a:t>Do not </a:t>
                      </a:r>
                    </a:p>
                    <a:p>
                      <a:r>
                        <a:rPr lang="en-GB" sz="1000" dirty="0">
                          <a:latin typeface="Lato Light" panose="020F0502020204030203" pitchFamily="34" charset="0"/>
                          <a:ea typeface="Lato Light" panose="020F0502020204030203" pitchFamily="34" charset="0"/>
                          <a:cs typeface="Lato Light" panose="020F0502020204030203" pitchFamily="34" charset="0"/>
                        </a:rPr>
                        <a:t>Aim for targets which are too far away and not SMART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2830573"/>
                  </a:ext>
                </a:extLst>
              </a:tr>
              <a:tr h="370840">
                <a:tc rowSpan="2">
                  <a:txBody>
                    <a:bodyPr/>
                    <a:lstStyle/>
                    <a:p>
                      <a:r>
                        <a:rPr lang="en-GB" sz="1000" b="1" u="sng" dirty="0">
                          <a:latin typeface="Lato Light" panose="020F0502020204030203" pitchFamily="34" charset="0"/>
                          <a:ea typeface="Lato Light" panose="020F0502020204030203" pitchFamily="34" charset="0"/>
                          <a:cs typeface="Lato Light" panose="020F0502020204030203" pitchFamily="34" charset="0"/>
                        </a:rPr>
                        <a:t>Example</a:t>
                      </a:r>
                    </a:p>
                    <a:p>
                      <a:r>
                        <a:rPr lang="en-GB" sz="1000" b="0" dirty="0">
                          <a:latin typeface="Lato Light" panose="020F0502020204030203" pitchFamily="34" charset="0"/>
                          <a:ea typeface="Lato Light" panose="020F0502020204030203" pitchFamily="34" charset="0"/>
                          <a:cs typeface="Lato Light" panose="020F0502020204030203" pitchFamily="34" charset="0"/>
                        </a:rPr>
                        <a:t>Use a “from” – “to” approach </a:t>
                      </a:r>
                    </a:p>
                    <a:p>
                      <a:r>
                        <a:rPr lang="en-GB" sz="1000" b="0" dirty="0">
                          <a:latin typeface="Lato Light" panose="020F0502020204030203" pitchFamily="34" charset="0"/>
                          <a:ea typeface="Lato Light" panose="020F0502020204030203" pitchFamily="34" charset="0"/>
                          <a:cs typeface="Lato Light" panose="020F0502020204030203" pitchFamily="34" charset="0"/>
                        </a:rPr>
                        <a:t>Sale of 3,500 MSU’s to 4,250 MSU”s in calendar year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r>
                        <a:rPr lang="en-GB" sz="1000" b="1" dirty="0">
                          <a:latin typeface="Lato Light" panose="020F0502020204030203" pitchFamily="34" charset="0"/>
                          <a:ea typeface="Lato Light" panose="020F0502020204030203" pitchFamily="34" charset="0"/>
                          <a:cs typeface="Lato Light" panose="020F0502020204030203" pitchFamily="34" charset="0"/>
                        </a:rPr>
                        <a:t>Example : Implement targeted brand campaign for homecare business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GB"/>
                    </a:p>
                  </a:txBody>
                  <a:tcPr/>
                </a:tc>
                <a:tc>
                  <a:txBody>
                    <a:bodyPr/>
                    <a:lstStyle/>
                    <a:p>
                      <a:r>
                        <a:rPr lang="en-GB" sz="1000" b="1" dirty="0">
                          <a:latin typeface="Lato Light" panose="020F0502020204030203" pitchFamily="34" charset="0"/>
                          <a:ea typeface="Lato Light" panose="020F0502020204030203" pitchFamily="34" charset="0"/>
                          <a:cs typeface="Lato Light" panose="020F0502020204030203" pitchFamily="34" charset="0"/>
                        </a:rPr>
                        <a:t>Example  </a:t>
                      </a:r>
                    </a:p>
                    <a:p>
                      <a:r>
                        <a:rPr lang="en-GB" sz="1000" b="1" dirty="0">
                          <a:latin typeface="Lato Light" panose="020F0502020204030203" pitchFamily="34" charset="0"/>
                          <a:ea typeface="Lato Light" panose="020F0502020204030203" pitchFamily="34" charset="0"/>
                          <a:cs typeface="Lato Light" panose="020F0502020204030203" pitchFamily="34" charset="0"/>
                        </a:rPr>
                        <a:t>MSU growth by 20% YOY , however 75% of growth to come from existing customers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12562850"/>
                  </a:ext>
                </a:extLst>
              </a:tr>
              <a:tr h="370840">
                <a:tc vMerge="1">
                  <a:txBody>
                    <a:bodyPr/>
                    <a:lstStyle/>
                    <a:p>
                      <a:endParaRPr lang="en-GB" sz="1200" b="1"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r>
                        <a:rPr lang="en-GB" sz="1000" b="1" dirty="0">
                          <a:latin typeface="Lato Light" panose="020F0502020204030203" pitchFamily="34" charset="0"/>
                          <a:ea typeface="Lato Light" panose="020F0502020204030203" pitchFamily="34" charset="0"/>
                          <a:cs typeface="Lato Light" panose="020F0502020204030203" pitchFamily="34" charset="0"/>
                        </a:rPr>
                        <a:t>Example : Implement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a:p>
                  </a:txBody>
                  <a:tcPr/>
                </a:tc>
                <a:tc>
                  <a:txBody>
                    <a:bodyPr/>
                    <a:lstStyle/>
                    <a:p>
                      <a:r>
                        <a:rPr lang="en-GB" sz="1000" b="1" dirty="0">
                          <a:latin typeface="Lato Light" panose="020F0502020204030203" pitchFamily="34" charset="0"/>
                          <a:ea typeface="Lato Light" panose="020F0502020204030203" pitchFamily="34" charset="0"/>
                          <a:cs typeface="Lato Light" panose="020F0502020204030203" pitchFamily="34" charset="0"/>
                        </a:rPr>
                        <a:t>Example </a:t>
                      </a:r>
                    </a:p>
                    <a:p>
                      <a:r>
                        <a:rPr lang="en-GB" sz="1000" b="1" dirty="0">
                          <a:latin typeface="Lato Light" panose="020F0502020204030203" pitchFamily="34" charset="0"/>
                          <a:ea typeface="Lato Light" panose="020F0502020204030203" pitchFamily="34" charset="0"/>
                          <a:cs typeface="Lato Light" panose="020F0502020204030203" pitchFamily="34" charset="0"/>
                        </a:rPr>
                        <a:t>Value share up from 15% to 25% by end of 20XX…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15149932"/>
                  </a:ext>
                </a:extLst>
              </a:tr>
              <a:tr h="370840">
                <a:tc>
                  <a:txBody>
                    <a:bodyPr/>
                    <a:lstStyle/>
                    <a:p>
                      <a:r>
                        <a:rPr lang="en-GB" sz="1000" b="1" u="sng" dirty="0">
                          <a:latin typeface="Lato Light" panose="020F0502020204030203" pitchFamily="34" charset="0"/>
                          <a:ea typeface="Lato Light" panose="020F0502020204030203" pitchFamily="34" charset="0"/>
                          <a:cs typeface="Lato Light" panose="020F0502020204030203" pitchFamily="34" charset="0"/>
                        </a:rPr>
                        <a:t>Example</a:t>
                      </a:r>
                    </a:p>
                    <a:p>
                      <a:r>
                        <a:rPr lang="en-GB" sz="1000" dirty="0">
                          <a:latin typeface="Lato Light" panose="020F0502020204030203" pitchFamily="34" charset="0"/>
                          <a:ea typeface="Lato Light" panose="020F0502020204030203" pitchFamily="34" charset="0"/>
                          <a:cs typeface="Lato Light" panose="020F0502020204030203" pitchFamily="34" charset="0"/>
                        </a:rPr>
                        <a:t>Market ( value ) share growth from 11.5% to 15% in 12 months as measure by external agencies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r>
                        <a:rPr lang="en-GB" sz="1100" b="1" dirty="0">
                          <a:latin typeface="Lato Light" panose="020F0502020204030203" pitchFamily="34" charset="0"/>
                          <a:ea typeface="Lato Light" panose="020F0502020204030203" pitchFamily="34" charset="0"/>
                          <a:cs typeface="Lato Light" panose="020F0502020204030203" pitchFamily="34" charset="0"/>
                        </a:rPr>
                        <a:t>Rationalize –</a:t>
                      </a:r>
                      <a:r>
                        <a:rPr lang="en-GB" sz="1100" dirty="0">
                          <a:latin typeface="Lato Light" panose="020F0502020204030203" pitchFamily="34" charset="0"/>
                          <a:ea typeface="Lato Light" panose="020F0502020204030203" pitchFamily="34" charset="0"/>
                          <a:cs typeface="Lato Light" panose="020F0502020204030203" pitchFamily="34" charset="0"/>
                        </a:rPr>
                        <a:t> </a:t>
                      </a:r>
                    </a:p>
                    <a:p>
                      <a:pPr marL="171450" indent="-171450">
                        <a:buFont typeface="Arial" panose="020B0604020202020204" pitchFamily="34" charset="0"/>
                        <a:buChar char="•"/>
                      </a:pPr>
                      <a:r>
                        <a:rPr lang="en-GB" sz="900" dirty="0">
                          <a:latin typeface="Lato Light" panose="020F0502020204030203" pitchFamily="34" charset="0"/>
                          <a:ea typeface="Lato Light" panose="020F0502020204030203" pitchFamily="34" charset="0"/>
                          <a:cs typeface="Lato Light" panose="020F0502020204030203" pitchFamily="34" charset="0"/>
                        </a:rPr>
                        <a:t>Clear communication </a:t>
                      </a:r>
                    </a:p>
                    <a:p>
                      <a:pPr marL="171450" indent="-171450">
                        <a:buFont typeface="Arial" panose="020B0604020202020204" pitchFamily="34" charset="0"/>
                        <a:buChar char="•"/>
                      </a:pPr>
                      <a:r>
                        <a:rPr lang="en-GB" sz="900" dirty="0">
                          <a:latin typeface="Lato Light" panose="020F0502020204030203" pitchFamily="34" charset="0"/>
                          <a:ea typeface="Lato Light" panose="020F0502020204030203" pitchFamily="34" charset="0"/>
                          <a:cs typeface="Lato Light" panose="020F0502020204030203" pitchFamily="34" charset="0"/>
                        </a:rPr>
                        <a:t>Specify goals </a:t>
                      </a:r>
                    </a:p>
                    <a:p>
                      <a:pPr marL="171450" indent="-171450">
                        <a:buFont typeface="Arial" panose="020B0604020202020204" pitchFamily="34" charset="0"/>
                        <a:buChar char="•"/>
                      </a:pPr>
                      <a:r>
                        <a:rPr lang="en-GB" sz="900" dirty="0">
                          <a:latin typeface="Lato Light" panose="020F0502020204030203" pitchFamily="34" charset="0"/>
                          <a:ea typeface="Lato Light" panose="020F0502020204030203" pitchFamily="34" charset="0"/>
                          <a:cs typeface="Lato Light" panose="020F0502020204030203" pitchFamily="34" charset="0"/>
                        </a:rPr>
                        <a:t>Allow for course correction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1" dirty="0">
                          <a:latin typeface="Lato Light" panose="020F0502020204030203" pitchFamily="34" charset="0"/>
                          <a:ea typeface="Lato Light" panose="020F0502020204030203" pitchFamily="34" charset="0"/>
                          <a:cs typeface="Lato Light" panose="020F0502020204030203" pitchFamily="34" charset="0"/>
                        </a:rPr>
                        <a:t>Do not - </a:t>
                      </a:r>
                    </a:p>
                    <a:p>
                      <a:pPr marL="171450" indent="-171450">
                        <a:buFont typeface="Arial" panose="020B0604020202020204" pitchFamily="34" charset="0"/>
                        <a:buChar char="•"/>
                      </a:pPr>
                      <a:r>
                        <a:rPr lang="en-GB" sz="900" dirty="0">
                          <a:latin typeface="Lato Light" panose="020F0502020204030203" pitchFamily="34" charset="0"/>
                          <a:ea typeface="Lato Light" panose="020F0502020204030203" pitchFamily="34" charset="0"/>
                          <a:cs typeface="Lato Light" panose="020F0502020204030203" pitchFamily="34" charset="0"/>
                        </a:rPr>
                        <a:t>Create disagreement around </a:t>
                      </a:r>
                    </a:p>
                    <a:p>
                      <a:pPr marL="0" indent="0">
                        <a:buFont typeface="Arial" panose="020B0604020202020204" pitchFamily="34" charset="0"/>
                        <a:buNone/>
                      </a:pPr>
                      <a:r>
                        <a:rPr lang="en-GB" sz="900" dirty="0">
                          <a:latin typeface="Lato Light" panose="020F0502020204030203" pitchFamily="34" charset="0"/>
                          <a:ea typeface="Lato Light" panose="020F0502020204030203" pitchFamily="34" charset="0"/>
                          <a:cs typeface="Lato Light" panose="020F0502020204030203" pitchFamily="34" charset="0"/>
                        </a:rPr>
                        <a:t>      strategy</a:t>
                      </a:r>
                      <a:r>
                        <a:rPr lang="en-GB" sz="1000" dirty="0">
                          <a:latin typeface="Lato Light" panose="020F0502020204030203" pitchFamily="34" charset="0"/>
                          <a:ea typeface="Lato Light" panose="020F0502020204030203" pitchFamily="34" charset="0"/>
                          <a:cs typeface="Lato Light" panose="020F0502020204030203" pitchFamily="34" charset="0"/>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0114195"/>
                  </a:ext>
                </a:extLst>
              </a:tr>
              <a:tr h="212243">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r>
                        <a:rPr lang="en-GB" sz="1000" b="0" dirty="0">
                          <a:latin typeface="Lato Light" panose="020F0502020204030203" pitchFamily="34" charset="0"/>
                          <a:ea typeface="Lato Light" panose="020F0502020204030203" pitchFamily="34" charset="0"/>
                          <a:cs typeface="Lato Light" panose="020F0502020204030203" pitchFamily="34" charset="0"/>
                        </a:rPr>
                        <a:t>Example : Rebuild and energise our Channel management engagement with top 80% contributing accounts in each channel on a direct basis.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GB"/>
                    </a:p>
                  </a:txBody>
                  <a:tcPr/>
                </a:tc>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4186493"/>
                  </a:ext>
                </a:extLst>
              </a:tr>
              <a:tr h="370840">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r>
                        <a:rPr lang="en-GB" sz="1000" b="0" dirty="0">
                          <a:latin typeface="Lato Light" panose="020F0502020204030203" pitchFamily="34" charset="0"/>
                          <a:ea typeface="Lato Light" panose="020F0502020204030203" pitchFamily="34" charset="0"/>
                          <a:cs typeface="Lato Light" panose="020F0502020204030203" pitchFamily="34" charset="0"/>
                        </a:rPr>
                        <a:t>Example  : Build a new strategic approach with top nominated key accounts to drive corporate objectives and customer engagement.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GB"/>
                    </a:p>
                  </a:txBody>
                  <a:tcPr/>
                </a:tc>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3292551"/>
                  </a:ext>
                </a:extLst>
              </a:tr>
              <a:tr h="370840">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r>
                        <a:rPr lang="en-GB" sz="1000" b="1" dirty="0">
                          <a:latin typeface="Lato Light" panose="020F0502020204030203" pitchFamily="34" charset="0"/>
                          <a:ea typeface="Lato Light" panose="020F0502020204030203" pitchFamily="34" charset="0"/>
                          <a:cs typeface="Lato Light" panose="020F0502020204030203" pitchFamily="34" charset="0"/>
                        </a:rPr>
                        <a:t>Communicate </a:t>
                      </a:r>
                    </a:p>
                    <a:p>
                      <a:r>
                        <a:rPr lang="en-GB" sz="1000" b="1" dirty="0">
                          <a:latin typeface="Lato Light" panose="020F0502020204030203" pitchFamily="34" charset="0"/>
                          <a:ea typeface="Lato Light" panose="020F0502020204030203" pitchFamily="34" charset="0"/>
                          <a:cs typeface="Lato Light" panose="020F0502020204030203" pitchFamily="34" charset="0"/>
                        </a:rPr>
                        <a:t>Do</a:t>
                      </a:r>
                      <a:r>
                        <a:rPr lang="en-GB" sz="1000" dirty="0">
                          <a:latin typeface="Lato Light" panose="020F0502020204030203" pitchFamily="34" charset="0"/>
                          <a:ea typeface="Lato Light" panose="020F0502020204030203" pitchFamily="34" charset="0"/>
                          <a:cs typeface="Lato Light" panose="020F0502020204030203" pitchFamily="34" charset="0"/>
                        </a:rPr>
                        <a:t> Capture the essence of the strategy in 1 line at most to keep the message crisp.</a:t>
                      </a:r>
                    </a:p>
                    <a:p>
                      <a:r>
                        <a:rPr lang="en-GB" sz="1000" b="1" dirty="0">
                          <a:latin typeface="Lato Light" panose="020F0502020204030203" pitchFamily="34" charset="0"/>
                          <a:ea typeface="Lato Light" panose="020F0502020204030203" pitchFamily="34" charset="0"/>
                          <a:cs typeface="Lato Light" panose="020F0502020204030203" pitchFamily="34" charset="0"/>
                        </a:rPr>
                        <a:t>Do not </a:t>
                      </a:r>
                      <a:r>
                        <a:rPr lang="en-GB" sz="1000" dirty="0">
                          <a:latin typeface="Lato Light" panose="020F0502020204030203" pitchFamily="34" charset="0"/>
                          <a:ea typeface="Lato Light" panose="020F0502020204030203" pitchFamily="34" charset="0"/>
                          <a:cs typeface="Lato Light" panose="020F0502020204030203" pitchFamily="34" charset="0"/>
                        </a:rPr>
                        <a:t>create confusion around the meaning of strategy or mix it with tactics.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2350397"/>
                  </a:ext>
                </a:extLst>
              </a:tr>
              <a:tr h="370840">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a:p>
                  </a:txBody>
                  <a:tcPr/>
                </a:tc>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103383"/>
                  </a:ext>
                </a:extLst>
              </a:tr>
            </a:tbl>
          </a:graphicData>
        </a:graphic>
      </p:graphicFrame>
      <p:sp>
        <p:nvSpPr>
          <p:cNvPr id="19" name="Arrow: Right 18">
            <a:extLst>
              <a:ext uri="{FF2B5EF4-FFF2-40B4-BE49-F238E27FC236}">
                <a16:creationId xmlns:a16="http://schemas.microsoft.com/office/drawing/2014/main" id="{9B7BC4A2-5761-4DBF-2865-74849E94B151}"/>
              </a:ext>
            </a:extLst>
          </p:cNvPr>
          <p:cNvSpPr/>
          <p:nvPr/>
        </p:nvSpPr>
        <p:spPr>
          <a:xfrm>
            <a:off x="7358888" y="992801"/>
            <a:ext cx="566928" cy="33832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DF828409-DBB2-DE86-8153-BC542CA3D073}"/>
              </a:ext>
            </a:extLst>
          </p:cNvPr>
          <p:cNvSpPr/>
          <p:nvPr/>
        </p:nvSpPr>
        <p:spPr>
          <a:xfrm>
            <a:off x="3725672" y="962321"/>
            <a:ext cx="566928" cy="33832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Tick and cross brush signs. Green checkmark OK and red X icons, isolated on white background. Simple marks graphic design. Symbols YES and NO , decision, web.">
            <a:extLst>
              <a:ext uri="{FF2B5EF4-FFF2-40B4-BE49-F238E27FC236}">
                <a16:creationId xmlns:a16="http://schemas.microsoft.com/office/drawing/2014/main" id="{BB8FA65E-3A15-62EA-0DD3-3B92381253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60" t="14599" r="3649" b="9489"/>
          <a:stretch/>
        </p:blipFill>
        <p:spPr bwMode="auto">
          <a:xfrm>
            <a:off x="7814733" y="4093633"/>
            <a:ext cx="448734" cy="4402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Tick and cross brush signs. Green checkmark OK and red X icons, isolated on white background. Simple marks graphic design. Symbols YES and NO , decision, web.">
            <a:extLst>
              <a:ext uri="{FF2B5EF4-FFF2-40B4-BE49-F238E27FC236}">
                <a16:creationId xmlns:a16="http://schemas.microsoft.com/office/drawing/2014/main" id="{D07FBC0D-BF50-D319-8D9D-9DA54D8689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99" t="9489" r="34550" b="14598"/>
          <a:stretch/>
        </p:blipFill>
        <p:spPr bwMode="auto">
          <a:xfrm>
            <a:off x="5067298" y="4038599"/>
            <a:ext cx="474135" cy="4402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ick and cross brush signs. Green checkmark OK and red X icons, isolated on white background. Simple marks graphic design. Symbols YES and NO , decision, web.">
            <a:extLst>
              <a:ext uri="{FF2B5EF4-FFF2-40B4-BE49-F238E27FC236}">
                <a16:creationId xmlns:a16="http://schemas.microsoft.com/office/drawing/2014/main" id="{39B6C29F-C683-C687-1732-7C87EA2C9C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99" t="9489" r="34550" b="14598"/>
          <a:stretch/>
        </p:blipFill>
        <p:spPr bwMode="auto">
          <a:xfrm>
            <a:off x="8784164" y="1638300"/>
            <a:ext cx="241627" cy="2243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Tick and cross brush signs. Green checkmark OK and red X icons, isolated on white background. Simple marks graphic design. Symbols YES and NO , decision, web.">
            <a:extLst>
              <a:ext uri="{FF2B5EF4-FFF2-40B4-BE49-F238E27FC236}">
                <a16:creationId xmlns:a16="http://schemas.microsoft.com/office/drawing/2014/main" id="{B3A46B83-60EA-064E-43FD-B0926BD529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60" t="14599" r="3649" b="9489"/>
          <a:stretch/>
        </p:blipFill>
        <p:spPr bwMode="auto">
          <a:xfrm>
            <a:off x="8957734" y="2426100"/>
            <a:ext cx="245533" cy="2409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91BA99D-F219-ED64-932D-2FE48599732A}"/>
              </a:ext>
            </a:extLst>
          </p:cNvPr>
          <p:cNvSpPr/>
          <p:nvPr/>
        </p:nvSpPr>
        <p:spPr>
          <a:xfrm>
            <a:off x="10075333" y="685800"/>
            <a:ext cx="1299633" cy="266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7051</a:t>
            </a:r>
          </a:p>
        </p:txBody>
      </p:sp>
    </p:spTree>
    <p:extLst>
      <p:ext uri="{BB962C8B-B14F-4D97-AF65-F5344CB8AC3E}">
        <p14:creationId xmlns:p14="http://schemas.microsoft.com/office/powerpoint/2010/main" val="137282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05BCE4F0-D189-D079-901F-BE692C416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5" name="TextBox 4">
            <a:extLst>
              <a:ext uri="{FF2B5EF4-FFF2-40B4-BE49-F238E27FC236}">
                <a16:creationId xmlns:a16="http://schemas.microsoft.com/office/drawing/2014/main" id="{26D80DE6-FBAC-EC75-17E2-77C04868F78E}"/>
              </a:ext>
            </a:extLst>
          </p:cNvPr>
          <p:cNvSpPr txBox="1"/>
          <p:nvPr/>
        </p:nvSpPr>
        <p:spPr>
          <a:xfrm>
            <a:off x="4937760" y="6581001"/>
            <a:ext cx="2514600"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6" name="Table 9">
            <a:extLst>
              <a:ext uri="{FF2B5EF4-FFF2-40B4-BE49-F238E27FC236}">
                <a16:creationId xmlns:a16="http://schemas.microsoft.com/office/drawing/2014/main" id="{96D5AAD9-603D-B10E-A1CE-9E1B6670F7E6}"/>
              </a:ext>
            </a:extLst>
          </p:cNvPr>
          <p:cNvGraphicFramePr>
            <a:graphicFrameLocks noGrp="1"/>
          </p:cNvGraphicFramePr>
          <p:nvPr>
            <p:extLst>
              <p:ext uri="{D42A27DB-BD31-4B8C-83A1-F6EECF244321}">
                <p14:modId xmlns:p14="http://schemas.microsoft.com/office/powerpoint/2010/main" val="4013717582"/>
              </p:ext>
            </p:extLst>
          </p:nvPr>
        </p:nvGraphicFramePr>
        <p:xfrm>
          <a:off x="574861" y="1401503"/>
          <a:ext cx="10908000" cy="4587240"/>
        </p:xfrm>
        <a:graphic>
          <a:graphicData uri="http://schemas.openxmlformats.org/drawingml/2006/table">
            <a:tbl>
              <a:tblPr firstRow="1" bandRow="1">
                <a:tableStyleId>{5C22544A-7EE6-4342-B048-85BDC9FD1C3A}</a:tableStyleId>
              </a:tblPr>
              <a:tblGrid>
                <a:gridCol w="3636000">
                  <a:extLst>
                    <a:ext uri="{9D8B030D-6E8A-4147-A177-3AD203B41FA5}">
                      <a16:colId xmlns:a16="http://schemas.microsoft.com/office/drawing/2014/main" val="1106976215"/>
                    </a:ext>
                  </a:extLst>
                </a:gridCol>
                <a:gridCol w="3636000">
                  <a:extLst>
                    <a:ext uri="{9D8B030D-6E8A-4147-A177-3AD203B41FA5}">
                      <a16:colId xmlns:a16="http://schemas.microsoft.com/office/drawing/2014/main" val="1005793459"/>
                    </a:ext>
                  </a:extLst>
                </a:gridCol>
                <a:gridCol w="3636000">
                  <a:extLst>
                    <a:ext uri="{9D8B030D-6E8A-4147-A177-3AD203B41FA5}">
                      <a16:colId xmlns:a16="http://schemas.microsoft.com/office/drawing/2014/main" val="3937600077"/>
                    </a:ext>
                  </a:extLst>
                </a:gridCol>
              </a:tblGrid>
              <a:tr h="370840">
                <a:tc>
                  <a:txBody>
                    <a:bodyPr/>
                    <a:lstStyle/>
                    <a:p>
                      <a:pPr algn="ctr"/>
                      <a:r>
                        <a:rPr lang="en-GB" dirty="0"/>
                        <a:t>Current State</a:t>
                      </a:r>
                    </a:p>
                  </a:txBody>
                  <a:tcPr>
                    <a:lnB w="12700" cap="flat" cmpd="sng" algn="ctr">
                      <a:solidFill>
                        <a:schemeClr val="tx1"/>
                      </a:solidFill>
                      <a:prstDash val="solid"/>
                      <a:round/>
                      <a:headEnd type="none" w="med" len="med"/>
                      <a:tailEnd type="none" w="med" len="med"/>
                    </a:lnB>
                    <a:solidFill>
                      <a:srgbClr val="0091B5"/>
                    </a:solidFill>
                  </a:tcPr>
                </a:tc>
                <a:tc>
                  <a:txBody>
                    <a:bodyPr/>
                    <a:lstStyle/>
                    <a:p>
                      <a:pPr algn="ctr"/>
                      <a:r>
                        <a:rPr lang="en-GB" dirty="0"/>
                        <a:t>Plan </a:t>
                      </a:r>
                    </a:p>
                  </a:txBody>
                  <a:tcPr>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dirty="0"/>
                        <a:t>Planned State </a:t>
                      </a:r>
                    </a:p>
                  </a:txBody>
                  <a:tcP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4282431990"/>
                  </a:ext>
                </a:extLst>
              </a:tr>
              <a:tr h="370840">
                <a:tc>
                  <a:txBody>
                    <a:bodyPr/>
                    <a:lstStyle/>
                    <a:p>
                      <a:r>
                        <a:rPr lang="en-GB" sz="1200" b="1" dirty="0">
                          <a:latin typeface="Lato Light" panose="020F0502020204030203" pitchFamily="34" charset="0"/>
                          <a:ea typeface="Lato Light" panose="020F0502020204030203" pitchFamily="34" charset="0"/>
                          <a:cs typeface="Lato Light" panose="020F0502020204030203" pitchFamily="34" charset="0"/>
                        </a:rPr>
                        <a:t>Measure 3 to 5 metrics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GB" sz="1200" b="1" dirty="0">
                          <a:latin typeface="Lato Light" panose="020F0502020204030203" pitchFamily="34" charset="0"/>
                          <a:ea typeface="Lato Light" panose="020F0502020204030203" pitchFamily="34" charset="0"/>
                          <a:cs typeface="Lato Light" panose="020F0502020204030203" pitchFamily="34" charset="0"/>
                        </a:rPr>
                        <a:t>3 to 5 initiatives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GB" sz="1200" b="1" dirty="0">
                          <a:latin typeface="Lato Light" panose="020F0502020204030203" pitchFamily="34" charset="0"/>
                          <a:ea typeface="Lato Light" panose="020F0502020204030203" pitchFamily="34" charset="0"/>
                          <a:cs typeface="Lato Light" panose="020F0502020204030203" pitchFamily="34" charset="0"/>
                        </a:rPr>
                        <a:t>Measure 3 to 5 targets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5765955"/>
                  </a:ext>
                </a:extLst>
              </a:tr>
              <a:tr h="370840">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lvl="0"/>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529796294"/>
                  </a:ext>
                </a:extLst>
              </a:tr>
              <a:tr h="370840">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12830573"/>
                  </a:ext>
                </a:extLst>
              </a:tr>
              <a:tr h="370840">
                <a:tc>
                  <a:txBody>
                    <a:bodyPr/>
                    <a:lstStyle/>
                    <a:p>
                      <a:endParaRPr lang="en-GB" sz="1200" b="1"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0" b="1"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200" b="1"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312562850"/>
                  </a:ext>
                </a:extLst>
              </a:tr>
              <a:tr h="370840">
                <a:tc>
                  <a:txBody>
                    <a:bodyPr/>
                    <a:lstStyle/>
                    <a:p>
                      <a:endParaRPr lang="en-GB" sz="1200" b="1"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0" b="1"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200" b="1"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15149932"/>
                  </a:ext>
                </a:extLst>
              </a:tr>
              <a:tr h="370840">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r>
                        <a:rPr lang="en-GB" sz="1200" b="1" dirty="0">
                          <a:latin typeface="Lato Light" panose="020F0502020204030203" pitchFamily="34" charset="0"/>
                          <a:ea typeface="Lato Light" panose="020F0502020204030203" pitchFamily="34" charset="0"/>
                          <a:cs typeface="Lato Light" panose="020F0502020204030203" pitchFamily="34" charset="0"/>
                        </a:rPr>
                        <a:t>Rationalize –</a:t>
                      </a:r>
                      <a:r>
                        <a:rPr lang="en-GB" sz="1200" dirty="0">
                          <a:latin typeface="Lato Light" panose="020F0502020204030203" pitchFamily="34" charset="0"/>
                          <a:ea typeface="Lato Light" panose="020F0502020204030203" pitchFamily="34" charset="0"/>
                          <a:cs typeface="Lato Light" panose="020F0502020204030203" pitchFamily="34" charset="0"/>
                        </a:rPr>
                        <a:t> 3 – 5 assumptions</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0114195"/>
                  </a:ext>
                </a:extLst>
              </a:tr>
              <a:tr h="370840">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200" b="1"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4186493"/>
                  </a:ext>
                </a:extLst>
              </a:tr>
              <a:tr h="370840">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200" b="1"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3292551"/>
                  </a:ext>
                </a:extLst>
              </a:tr>
              <a:tr h="370840">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2350397"/>
                  </a:ext>
                </a:extLst>
              </a:tr>
              <a:tr h="370840">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Express as 1 sentence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103383"/>
                  </a:ext>
                </a:extLst>
              </a:tr>
            </a:tbl>
          </a:graphicData>
        </a:graphic>
      </p:graphicFrame>
      <p:sp>
        <p:nvSpPr>
          <p:cNvPr id="7" name="Arrow: Right 6">
            <a:extLst>
              <a:ext uri="{FF2B5EF4-FFF2-40B4-BE49-F238E27FC236}">
                <a16:creationId xmlns:a16="http://schemas.microsoft.com/office/drawing/2014/main" id="{33CC1A81-A3F5-0913-25A1-12BA82442C93}"/>
              </a:ext>
            </a:extLst>
          </p:cNvPr>
          <p:cNvSpPr/>
          <p:nvPr/>
        </p:nvSpPr>
        <p:spPr>
          <a:xfrm>
            <a:off x="7333488" y="1115568"/>
            <a:ext cx="566928" cy="33832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3E5FADEE-EDCA-9FB1-9E57-5CE2FA5B54B5}"/>
              </a:ext>
            </a:extLst>
          </p:cNvPr>
          <p:cNvSpPr/>
          <p:nvPr/>
        </p:nvSpPr>
        <p:spPr>
          <a:xfrm>
            <a:off x="3700272" y="1085088"/>
            <a:ext cx="566928" cy="33832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70D54B2-A452-5DE8-8FFF-45346E0E9A36}"/>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Strategic Marketing : </a:t>
            </a:r>
            <a:r>
              <a:rPr lang="en-GB" sz="1400" dirty="0">
                <a:latin typeface="Poppins" panose="00000500000000000000" pitchFamily="2" charset="0"/>
                <a:ea typeface="Lato Light" panose="020F0502020204030203" pitchFamily="34" charset="0"/>
                <a:cs typeface="Poppins" panose="00000500000000000000" pitchFamily="2" charset="0"/>
              </a:rPr>
              <a:t>O</a:t>
            </a:r>
            <a:r>
              <a:rPr lang="en-GB" sz="1400" dirty="0">
                <a:effectLst/>
                <a:latin typeface="Poppins" panose="00000500000000000000" pitchFamily="2" charset="0"/>
                <a:ea typeface="Lato Light" panose="020F0502020204030203" pitchFamily="34" charset="0"/>
                <a:cs typeface="Poppins" panose="00000500000000000000" pitchFamily="2" charset="0"/>
              </a:rPr>
              <a:t>ne page strategic plan </a:t>
            </a:r>
          </a:p>
        </p:txBody>
      </p:sp>
      <p:sp>
        <p:nvSpPr>
          <p:cNvPr id="4" name="Rectangle 3">
            <a:extLst>
              <a:ext uri="{FF2B5EF4-FFF2-40B4-BE49-F238E27FC236}">
                <a16:creationId xmlns:a16="http://schemas.microsoft.com/office/drawing/2014/main" id="{54BB5B58-D0D1-7861-3C83-E9649F4D872D}"/>
              </a:ext>
            </a:extLst>
          </p:cNvPr>
          <p:cNvSpPr/>
          <p:nvPr/>
        </p:nvSpPr>
        <p:spPr>
          <a:xfrm>
            <a:off x="10160000" y="1104900"/>
            <a:ext cx="1299633" cy="266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7051</a:t>
            </a:r>
          </a:p>
        </p:txBody>
      </p:sp>
    </p:spTree>
    <p:extLst>
      <p:ext uri="{BB962C8B-B14F-4D97-AF65-F5344CB8AC3E}">
        <p14:creationId xmlns:p14="http://schemas.microsoft.com/office/powerpoint/2010/main" val="3215893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theme/theme1.xml><?xml version="1.0" encoding="utf-8"?>
<a:theme xmlns:a="http://schemas.openxmlformats.org/drawingml/2006/main" name="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1418</Words>
  <Application>Microsoft Office PowerPoint</Application>
  <PresentationFormat>Widescreen</PresentationFormat>
  <Paragraphs>225</Paragraphs>
  <Slides>11</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11</vt:i4>
      </vt:variant>
    </vt:vector>
  </HeadingPairs>
  <TitlesOfParts>
    <vt:vector size="21" baseType="lpstr">
      <vt:lpstr>Arial</vt:lpstr>
      <vt:lpstr>Calibri</vt:lpstr>
      <vt:lpstr>Calibri Light</vt:lpstr>
      <vt:lpstr>Lato light</vt:lpstr>
      <vt:lpstr>Lato light</vt:lpstr>
      <vt:lpstr>Poppins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Chakravarthi</cp:lastModifiedBy>
  <cp:revision>2</cp:revision>
  <dcterms:created xsi:type="dcterms:W3CDTF">2022-07-23T16:33:02Z</dcterms:created>
  <dcterms:modified xsi:type="dcterms:W3CDTF">2023-02-21T07:35:12Z</dcterms:modified>
</cp:coreProperties>
</file>