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7" r:id="rId4"/>
    <p:sldMasterId id="2147483699" r:id="rId5"/>
  </p:sldMasterIdLst>
  <p:sldIdLst>
    <p:sldId id="4426" r:id="rId6"/>
    <p:sldId id="4581" r:id="rId7"/>
    <p:sldId id="4412" r:id="rId8"/>
    <p:sldId id="3968" r:id="rId9"/>
    <p:sldId id="4563" r:id="rId10"/>
    <p:sldId id="4588" r:id="rId11"/>
    <p:sldId id="4594" r:id="rId12"/>
    <p:sldId id="3948" r:id="rId13"/>
    <p:sldId id="4595" r:id="rId14"/>
    <p:sldId id="4597" r:id="rId15"/>
    <p:sldId id="4593" r:id="rId16"/>
    <p:sldId id="256" r:id="rId17"/>
    <p:sldId id="258" r:id="rId18"/>
    <p:sldId id="3849" r:id="rId19"/>
    <p:sldId id="4587" r:id="rId20"/>
    <p:sldId id="4589" r:id="rId21"/>
    <p:sldId id="4590" r:id="rId22"/>
    <p:sldId id="4591" r:id="rId23"/>
    <p:sldId id="4592" r:id="rId24"/>
    <p:sldId id="4598" r:id="rId25"/>
    <p:sldId id="4601" r:id="rId26"/>
    <p:sldId id="4600" r:id="rId27"/>
    <p:sldId id="45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A87C-0C88-4C16-A3D5-739ABF215F49}" v="221" dt="2023-07-08T17:37:49.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49" d="100"/>
          <a:sy n="149" d="100"/>
        </p:scale>
        <p:origin x="69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0B54A87C-0C88-4C16-A3D5-739ABF215F49}"/>
    <pc:docChg chg="undo custSel addSld delSld modSld">
      <pc:chgData name="Sudarshan Chakravarthi" userId="9632d19e-631d-46a5-9e9a-d9cc496f17d0" providerId="ADAL" clId="{0B54A87C-0C88-4C16-A3D5-739ABF215F49}" dt="2023-07-08T17:37:59.712" v="5508" actId="14100"/>
      <pc:docMkLst>
        <pc:docMk/>
      </pc:docMkLst>
      <pc:sldChg chg="addSp modSp mod">
        <pc:chgData name="Sudarshan Chakravarthi" userId="9632d19e-631d-46a5-9e9a-d9cc496f17d0" providerId="ADAL" clId="{0B54A87C-0C88-4C16-A3D5-739ABF215F49}" dt="2023-07-08T17:37:00.759" v="5492" actId="1036"/>
        <pc:sldMkLst>
          <pc:docMk/>
          <pc:sldMk cId="3880458955" sldId="256"/>
        </pc:sldMkLst>
        <pc:spChg chg="add mod">
          <ac:chgData name="Sudarshan Chakravarthi" userId="9632d19e-631d-46a5-9e9a-d9cc496f17d0" providerId="ADAL" clId="{0B54A87C-0C88-4C16-A3D5-739ABF215F49}" dt="2023-07-08T15:08:09.941" v="3823" actId="108"/>
          <ac:spMkLst>
            <pc:docMk/>
            <pc:sldMk cId="3880458955" sldId="256"/>
            <ac:spMk id="2" creationId="{8589A4BB-0602-1316-FAE7-E7F13F67C9BF}"/>
          </ac:spMkLst>
        </pc:spChg>
        <pc:spChg chg="add mod">
          <ac:chgData name="Sudarshan Chakravarthi" userId="9632d19e-631d-46a5-9e9a-d9cc496f17d0" providerId="ADAL" clId="{0B54A87C-0C88-4C16-A3D5-739ABF215F49}" dt="2023-07-08T13:27:31.477" v="64"/>
          <ac:spMkLst>
            <pc:docMk/>
            <pc:sldMk cId="3880458955" sldId="256"/>
            <ac:spMk id="6" creationId="{4A6B876A-8C86-2546-21BD-473ABC0F1190}"/>
          </ac:spMkLst>
        </pc:spChg>
        <pc:spChg chg="mod">
          <ac:chgData name="Sudarshan Chakravarthi" userId="9632d19e-631d-46a5-9e9a-d9cc496f17d0" providerId="ADAL" clId="{0B54A87C-0C88-4C16-A3D5-739ABF215F49}" dt="2023-07-08T14:38:33.203" v="2118" actId="33524"/>
          <ac:spMkLst>
            <pc:docMk/>
            <pc:sldMk cId="3880458955" sldId="256"/>
            <ac:spMk id="25" creationId="{DF21D078-1328-42AE-C6AA-F54E5F4A21C8}"/>
          </ac:spMkLst>
        </pc:spChg>
        <pc:spChg chg="mod">
          <ac:chgData name="Sudarshan Chakravarthi" userId="9632d19e-631d-46a5-9e9a-d9cc496f17d0" providerId="ADAL" clId="{0B54A87C-0C88-4C16-A3D5-739ABF215F49}" dt="2023-07-08T14:33:16.717" v="2012" actId="20577"/>
          <ac:spMkLst>
            <pc:docMk/>
            <pc:sldMk cId="3880458955" sldId="256"/>
            <ac:spMk id="26" creationId="{AFEF9AA4-861D-5253-0C74-3EC08F5C19B9}"/>
          </ac:spMkLst>
        </pc:spChg>
        <pc:spChg chg="add mod">
          <ac:chgData name="Sudarshan Chakravarthi" userId="9632d19e-631d-46a5-9e9a-d9cc496f17d0" providerId="ADAL" clId="{0B54A87C-0C88-4C16-A3D5-739ABF215F49}" dt="2023-07-08T17:37:00.759" v="5492" actId="1036"/>
          <ac:spMkLst>
            <pc:docMk/>
            <pc:sldMk cId="3880458955" sldId="256"/>
            <ac:spMk id="36" creationId="{AA092AD9-F6C6-06BD-ED97-59D860505BC4}"/>
          </ac:spMkLst>
        </pc:spChg>
        <pc:picChg chg="add mod">
          <ac:chgData name="Sudarshan Chakravarthi" userId="9632d19e-631d-46a5-9e9a-d9cc496f17d0" providerId="ADAL" clId="{0B54A87C-0C88-4C16-A3D5-739ABF215F49}" dt="2023-07-08T13:27:31.477" v="64"/>
          <ac:picMkLst>
            <pc:docMk/>
            <pc:sldMk cId="3880458955" sldId="256"/>
            <ac:picMk id="3" creationId="{DAD575DB-705E-0742-35B9-B2B1F1FE235C}"/>
          </ac:picMkLst>
        </pc:picChg>
      </pc:sldChg>
      <pc:sldChg chg="addSp modSp mod">
        <pc:chgData name="Sudarshan Chakravarthi" userId="9632d19e-631d-46a5-9e9a-d9cc496f17d0" providerId="ADAL" clId="{0B54A87C-0C88-4C16-A3D5-739ABF215F49}" dt="2023-07-08T17:37:08.890" v="5493"/>
        <pc:sldMkLst>
          <pc:docMk/>
          <pc:sldMk cId="1586353137" sldId="257"/>
        </pc:sldMkLst>
        <pc:spChg chg="add mod">
          <ac:chgData name="Sudarshan Chakravarthi" userId="9632d19e-631d-46a5-9e9a-d9cc496f17d0" providerId="ADAL" clId="{0B54A87C-0C88-4C16-A3D5-739ABF215F49}" dt="2023-07-08T14:38:08.208" v="2116"/>
          <ac:spMkLst>
            <pc:docMk/>
            <pc:sldMk cId="1586353137" sldId="257"/>
            <ac:spMk id="32" creationId="{152A1655-7C11-0DD1-3C35-915D6D880AB9}"/>
          </ac:spMkLst>
        </pc:spChg>
        <pc:spChg chg="add mod">
          <ac:chgData name="Sudarshan Chakravarthi" userId="9632d19e-631d-46a5-9e9a-d9cc496f17d0" providerId="ADAL" clId="{0B54A87C-0C88-4C16-A3D5-739ABF215F49}" dt="2023-07-08T13:27:33.189" v="65"/>
          <ac:spMkLst>
            <pc:docMk/>
            <pc:sldMk cId="1586353137" sldId="257"/>
            <ac:spMk id="48" creationId="{94BD6F6D-8E2D-7413-96DA-078407204E7C}"/>
          </ac:spMkLst>
        </pc:spChg>
        <pc:spChg chg="add mod">
          <ac:chgData name="Sudarshan Chakravarthi" userId="9632d19e-631d-46a5-9e9a-d9cc496f17d0" providerId="ADAL" clId="{0B54A87C-0C88-4C16-A3D5-739ABF215F49}" dt="2023-07-08T17:37:08.890" v="5493"/>
          <ac:spMkLst>
            <pc:docMk/>
            <pc:sldMk cId="1586353137" sldId="257"/>
            <ac:spMk id="49" creationId="{54771AB7-9424-6868-68FB-32D83F1B80B5}"/>
          </ac:spMkLst>
        </pc:spChg>
        <pc:picChg chg="add mod">
          <ac:chgData name="Sudarshan Chakravarthi" userId="9632d19e-631d-46a5-9e9a-d9cc496f17d0" providerId="ADAL" clId="{0B54A87C-0C88-4C16-A3D5-739ABF215F49}" dt="2023-07-08T13:27:33.189" v="65"/>
          <ac:picMkLst>
            <pc:docMk/>
            <pc:sldMk cId="1586353137" sldId="257"/>
            <ac:picMk id="45" creationId="{0AA4034C-1C88-F87C-DA42-D7B0C12B5D1E}"/>
          </ac:picMkLst>
        </pc:picChg>
      </pc:sldChg>
      <pc:sldChg chg="addSp modSp mod">
        <pc:chgData name="Sudarshan Chakravarthi" userId="9632d19e-631d-46a5-9e9a-d9cc496f17d0" providerId="ADAL" clId="{0B54A87C-0C88-4C16-A3D5-739ABF215F49}" dt="2023-07-08T15:07:33.523" v="3822" actId="1076"/>
        <pc:sldMkLst>
          <pc:docMk/>
          <pc:sldMk cId="925830461" sldId="258"/>
        </pc:sldMkLst>
        <pc:spChg chg="add mod">
          <ac:chgData name="Sudarshan Chakravarthi" userId="9632d19e-631d-46a5-9e9a-d9cc496f17d0" providerId="ADAL" clId="{0B54A87C-0C88-4C16-A3D5-739ABF215F49}" dt="2023-07-08T15:07:22.817" v="3820" actId="5793"/>
          <ac:spMkLst>
            <pc:docMk/>
            <pc:sldMk cId="925830461" sldId="258"/>
            <ac:spMk id="3" creationId="{CF1346E5-B67B-C50D-124D-E67B0AB2141C}"/>
          </ac:spMkLst>
        </pc:spChg>
        <pc:spChg chg="add mod">
          <ac:chgData name="Sudarshan Chakravarthi" userId="9632d19e-631d-46a5-9e9a-d9cc496f17d0" providerId="ADAL" clId="{0B54A87C-0C88-4C16-A3D5-739ABF215F49}" dt="2023-07-08T13:27:34.220" v="66"/>
          <ac:spMkLst>
            <pc:docMk/>
            <pc:sldMk cId="925830461" sldId="258"/>
            <ac:spMk id="10" creationId="{BC2F6D64-CC5F-BFDB-36AC-6E57E8E7E147}"/>
          </ac:spMkLst>
        </pc:spChg>
        <pc:spChg chg="add mod">
          <ac:chgData name="Sudarshan Chakravarthi" userId="9632d19e-631d-46a5-9e9a-d9cc496f17d0" providerId="ADAL" clId="{0B54A87C-0C88-4C16-A3D5-739ABF215F49}" dt="2023-07-08T15:07:27.875" v="3821" actId="1076"/>
          <ac:spMkLst>
            <pc:docMk/>
            <pc:sldMk cId="925830461" sldId="258"/>
            <ac:spMk id="13" creationId="{ADD8FC9A-23D1-EC44-6259-9E4C8A7FF912}"/>
          </ac:spMkLst>
        </pc:spChg>
        <pc:graphicFrameChg chg="mod">
          <ac:chgData name="Sudarshan Chakravarthi" userId="9632d19e-631d-46a5-9e9a-d9cc496f17d0" providerId="ADAL" clId="{0B54A87C-0C88-4C16-A3D5-739ABF215F49}" dt="2023-07-08T15:07:33.523" v="3822" actId="1076"/>
          <ac:graphicFrameMkLst>
            <pc:docMk/>
            <pc:sldMk cId="925830461" sldId="258"/>
            <ac:graphicFrameMk id="2" creationId="{4493E6F8-BA32-BDD6-FBBE-B2722357D805}"/>
          </ac:graphicFrameMkLst>
        </pc:graphicFrameChg>
        <pc:picChg chg="mod">
          <ac:chgData name="Sudarshan Chakravarthi" userId="9632d19e-631d-46a5-9e9a-d9cc496f17d0" providerId="ADAL" clId="{0B54A87C-0C88-4C16-A3D5-739ABF215F49}" dt="2023-07-08T15:07:33.523" v="3822" actId="1076"/>
          <ac:picMkLst>
            <pc:docMk/>
            <pc:sldMk cId="925830461" sldId="258"/>
            <ac:picMk id="4" creationId="{0DF3AD72-885E-DEA4-4324-0951D2D10460}"/>
          </ac:picMkLst>
        </pc:picChg>
        <pc:picChg chg="add mod">
          <ac:chgData name="Sudarshan Chakravarthi" userId="9632d19e-631d-46a5-9e9a-d9cc496f17d0" providerId="ADAL" clId="{0B54A87C-0C88-4C16-A3D5-739ABF215F49}" dt="2023-07-08T13:27:34.220" v="66"/>
          <ac:picMkLst>
            <pc:docMk/>
            <pc:sldMk cId="925830461" sldId="258"/>
            <ac:picMk id="5" creationId="{E4637DF6-2F46-9794-CF96-C055F218FBB7}"/>
          </ac:picMkLst>
        </pc:picChg>
        <pc:picChg chg="mod">
          <ac:chgData name="Sudarshan Chakravarthi" userId="9632d19e-631d-46a5-9e9a-d9cc496f17d0" providerId="ADAL" clId="{0B54A87C-0C88-4C16-A3D5-739ABF215F49}" dt="2023-07-08T15:07:33.523" v="3822" actId="1076"/>
          <ac:picMkLst>
            <pc:docMk/>
            <pc:sldMk cId="925830461" sldId="258"/>
            <ac:picMk id="6" creationId="{F9C99DD1-E01A-3E4A-3B75-B60AFDB70079}"/>
          </ac:picMkLst>
        </pc:picChg>
        <pc:picChg chg="mod">
          <ac:chgData name="Sudarshan Chakravarthi" userId="9632d19e-631d-46a5-9e9a-d9cc496f17d0" providerId="ADAL" clId="{0B54A87C-0C88-4C16-A3D5-739ABF215F49}" dt="2023-07-08T15:07:33.523" v="3822" actId="1076"/>
          <ac:picMkLst>
            <pc:docMk/>
            <pc:sldMk cId="925830461" sldId="258"/>
            <ac:picMk id="7" creationId="{DDF16A26-49AE-D381-D78F-07004D09BE5B}"/>
          </ac:picMkLst>
        </pc:picChg>
        <pc:picChg chg="mod">
          <ac:chgData name="Sudarshan Chakravarthi" userId="9632d19e-631d-46a5-9e9a-d9cc496f17d0" providerId="ADAL" clId="{0B54A87C-0C88-4C16-A3D5-739ABF215F49}" dt="2023-07-08T15:07:33.523" v="3822" actId="1076"/>
          <ac:picMkLst>
            <pc:docMk/>
            <pc:sldMk cId="925830461" sldId="258"/>
            <ac:picMk id="8" creationId="{5568634C-84BA-7556-0159-69BDD8094B55}"/>
          </ac:picMkLst>
        </pc:picChg>
        <pc:picChg chg="mod">
          <ac:chgData name="Sudarshan Chakravarthi" userId="9632d19e-631d-46a5-9e9a-d9cc496f17d0" providerId="ADAL" clId="{0B54A87C-0C88-4C16-A3D5-739ABF215F49}" dt="2023-07-08T15:07:33.523" v="3822" actId="1076"/>
          <ac:picMkLst>
            <pc:docMk/>
            <pc:sldMk cId="925830461" sldId="258"/>
            <ac:picMk id="9" creationId="{58239B16-016F-0F6B-5FF2-36610EA09229}"/>
          </ac:picMkLst>
        </pc:picChg>
        <pc:picChg chg="mod">
          <ac:chgData name="Sudarshan Chakravarthi" userId="9632d19e-631d-46a5-9e9a-d9cc496f17d0" providerId="ADAL" clId="{0B54A87C-0C88-4C16-A3D5-739ABF215F49}" dt="2023-07-08T15:07:33.523" v="3822" actId="1076"/>
          <ac:picMkLst>
            <pc:docMk/>
            <pc:sldMk cId="925830461" sldId="258"/>
            <ac:picMk id="11" creationId="{CA935CC0-D2BE-991F-7AA6-017A6D42413F}"/>
          </ac:picMkLst>
        </pc:picChg>
        <pc:picChg chg="mod">
          <ac:chgData name="Sudarshan Chakravarthi" userId="9632d19e-631d-46a5-9e9a-d9cc496f17d0" providerId="ADAL" clId="{0B54A87C-0C88-4C16-A3D5-739ABF215F49}" dt="2023-07-08T15:07:33.523" v="3822" actId="1076"/>
          <ac:picMkLst>
            <pc:docMk/>
            <pc:sldMk cId="925830461" sldId="258"/>
            <ac:picMk id="12" creationId="{1C10A3D6-C058-F545-602E-F766409A7B75}"/>
          </ac:picMkLst>
        </pc:picChg>
        <pc:picChg chg="mod">
          <ac:chgData name="Sudarshan Chakravarthi" userId="9632d19e-631d-46a5-9e9a-d9cc496f17d0" providerId="ADAL" clId="{0B54A87C-0C88-4C16-A3D5-739ABF215F49}" dt="2023-07-08T15:07:33.523" v="3822" actId="1076"/>
          <ac:picMkLst>
            <pc:docMk/>
            <pc:sldMk cId="925830461" sldId="258"/>
            <ac:picMk id="16" creationId="{EF82153E-106A-A12E-B011-213E828720C8}"/>
          </ac:picMkLst>
        </pc:picChg>
        <pc:picChg chg="mod">
          <ac:chgData name="Sudarshan Chakravarthi" userId="9632d19e-631d-46a5-9e9a-d9cc496f17d0" providerId="ADAL" clId="{0B54A87C-0C88-4C16-A3D5-739ABF215F49}" dt="2023-07-08T15:07:33.523" v="3822" actId="1076"/>
          <ac:picMkLst>
            <pc:docMk/>
            <pc:sldMk cId="925830461" sldId="258"/>
            <ac:picMk id="17" creationId="{6A73E4DF-A5D1-304C-D284-944CD5666041}"/>
          </ac:picMkLst>
        </pc:picChg>
        <pc:picChg chg="mod">
          <ac:chgData name="Sudarshan Chakravarthi" userId="9632d19e-631d-46a5-9e9a-d9cc496f17d0" providerId="ADAL" clId="{0B54A87C-0C88-4C16-A3D5-739ABF215F49}" dt="2023-07-08T15:07:33.523" v="3822" actId="1076"/>
          <ac:picMkLst>
            <pc:docMk/>
            <pc:sldMk cId="925830461" sldId="258"/>
            <ac:picMk id="20" creationId="{AA6C319B-2D42-2EAA-4AA6-95D8018A1A16}"/>
          </ac:picMkLst>
        </pc:picChg>
        <pc:picChg chg="mod">
          <ac:chgData name="Sudarshan Chakravarthi" userId="9632d19e-631d-46a5-9e9a-d9cc496f17d0" providerId="ADAL" clId="{0B54A87C-0C88-4C16-A3D5-739ABF215F49}" dt="2023-07-08T15:07:33.523" v="3822" actId="1076"/>
          <ac:picMkLst>
            <pc:docMk/>
            <pc:sldMk cId="925830461" sldId="258"/>
            <ac:picMk id="21" creationId="{C8F2E628-A2C9-6334-9EFC-49BBF059F759}"/>
          </ac:picMkLst>
        </pc:picChg>
        <pc:picChg chg="mod">
          <ac:chgData name="Sudarshan Chakravarthi" userId="9632d19e-631d-46a5-9e9a-d9cc496f17d0" providerId="ADAL" clId="{0B54A87C-0C88-4C16-A3D5-739ABF215F49}" dt="2023-07-08T15:07:33.523" v="3822" actId="1076"/>
          <ac:picMkLst>
            <pc:docMk/>
            <pc:sldMk cId="925830461" sldId="258"/>
            <ac:picMk id="22" creationId="{86D579A3-C1BD-9AAE-8591-D39976A71202}"/>
          </ac:picMkLst>
        </pc:picChg>
        <pc:picChg chg="mod">
          <ac:chgData name="Sudarshan Chakravarthi" userId="9632d19e-631d-46a5-9e9a-d9cc496f17d0" providerId="ADAL" clId="{0B54A87C-0C88-4C16-A3D5-739ABF215F49}" dt="2023-07-08T15:07:33.523" v="3822" actId="1076"/>
          <ac:picMkLst>
            <pc:docMk/>
            <pc:sldMk cId="925830461" sldId="258"/>
            <ac:picMk id="23" creationId="{F2EB200E-F349-B675-2C3E-3C9404450D03}"/>
          </ac:picMkLst>
        </pc:picChg>
      </pc:sldChg>
      <pc:sldChg chg="addSp delSp modSp add del mod">
        <pc:chgData name="Sudarshan Chakravarthi" userId="9632d19e-631d-46a5-9e9a-d9cc496f17d0" providerId="ADAL" clId="{0B54A87C-0C88-4C16-A3D5-739ABF215F49}" dt="2023-07-08T14:38:01.130" v="2114"/>
        <pc:sldMkLst>
          <pc:docMk/>
          <pc:sldMk cId="4210629588" sldId="3849"/>
        </pc:sldMkLst>
        <pc:spChg chg="mod">
          <ac:chgData name="Sudarshan Chakravarthi" userId="9632d19e-631d-46a5-9e9a-d9cc496f17d0" providerId="ADAL" clId="{0B54A87C-0C88-4C16-A3D5-739ABF215F49}" dt="2023-07-08T14:38:01.130" v="2114"/>
          <ac:spMkLst>
            <pc:docMk/>
            <pc:sldMk cId="4210629588" sldId="3849"/>
            <ac:spMk id="3" creationId="{9A8E5D3E-4A20-4819-BBD0-EA132A2CB3C5}"/>
          </ac:spMkLst>
        </pc:spChg>
        <pc:spChg chg="mod">
          <ac:chgData name="Sudarshan Chakravarthi" userId="9632d19e-631d-46a5-9e9a-d9cc496f17d0" providerId="ADAL" clId="{0B54A87C-0C88-4C16-A3D5-739ABF215F49}" dt="2023-07-08T14:08:15.490" v="1148" actId="1076"/>
          <ac:spMkLst>
            <pc:docMk/>
            <pc:sldMk cId="4210629588" sldId="3849"/>
            <ac:spMk id="4" creationId="{F2BA031A-6153-4697-BC3E-2430BA6373E7}"/>
          </ac:spMkLst>
        </pc:spChg>
        <pc:spChg chg="del">
          <ac:chgData name="Sudarshan Chakravarthi" userId="9632d19e-631d-46a5-9e9a-d9cc496f17d0" providerId="ADAL" clId="{0B54A87C-0C88-4C16-A3D5-739ABF215F49}" dt="2023-07-08T13:29:28.227" v="91" actId="478"/>
          <ac:spMkLst>
            <pc:docMk/>
            <pc:sldMk cId="4210629588" sldId="3849"/>
            <ac:spMk id="6" creationId="{874B0572-345B-4464-8AFD-0899125CA65A}"/>
          </ac:spMkLst>
        </pc:spChg>
        <pc:spChg chg="del">
          <ac:chgData name="Sudarshan Chakravarthi" userId="9632d19e-631d-46a5-9e9a-d9cc496f17d0" providerId="ADAL" clId="{0B54A87C-0C88-4C16-A3D5-739ABF215F49}" dt="2023-07-08T13:29:27.619" v="90" actId="478"/>
          <ac:spMkLst>
            <pc:docMk/>
            <pc:sldMk cId="4210629588" sldId="3849"/>
            <ac:spMk id="8" creationId="{368F91B8-578E-4A51-8B9F-98D8E7B3A97B}"/>
          </ac:spMkLst>
        </pc:spChg>
        <pc:spChg chg="del">
          <ac:chgData name="Sudarshan Chakravarthi" userId="9632d19e-631d-46a5-9e9a-d9cc496f17d0" providerId="ADAL" clId="{0B54A87C-0C88-4C16-A3D5-739ABF215F49}" dt="2023-07-08T13:29:26.940" v="89" actId="478"/>
          <ac:spMkLst>
            <pc:docMk/>
            <pc:sldMk cId="4210629588" sldId="3849"/>
            <ac:spMk id="10" creationId="{B71F0E4B-26AA-4CEE-AA8C-67FFA011F8CD}"/>
          </ac:spMkLst>
        </pc:spChg>
        <pc:spChg chg="del">
          <ac:chgData name="Sudarshan Chakravarthi" userId="9632d19e-631d-46a5-9e9a-d9cc496f17d0" providerId="ADAL" clId="{0B54A87C-0C88-4C16-A3D5-739ABF215F49}" dt="2023-07-08T13:29:25.694" v="88" actId="478"/>
          <ac:spMkLst>
            <pc:docMk/>
            <pc:sldMk cId="4210629588" sldId="3849"/>
            <ac:spMk id="12" creationId="{5D43CC58-FCB9-4BC7-A97E-3D717D203B25}"/>
          </ac:spMkLst>
        </pc:spChg>
        <pc:spChg chg="mod">
          <ac:chgData name="Sudarshan Chakravarthi" userId="9632d19e-631d-46a5-9e9a-d9cc496f17d0" providerId="ADAL" clId="{0B54A87C-0C88-4C16-A3D5-739ABF215F49}" dt="2023-07-08T14:08:15.490" v="1148" actId="1076"/>
          <ac:spMkLst>
            <pc:docMk/>
            <pc:sldMk cId="4210629588" sldId="3849"/>
            <ac:spMk id="14" creationId="{9AA0CFBF-8C78-428B-BEE1-9E2D8E2648FB}"/>
          </ac:spMkLst>
        </pc:spChg>
        <pc:spChg chg="mod">
          <ac:chgData name="Sudarshan Chakravarthi" userId="9632d19e-631d-46a5-9e9a-d9cc496f17d0" providerId="ADAL" clId="{0B54A87C-0C88-4C16-A3D5-739ABF215F49}" dt="2023-07-08T14:08:15.490" v="1148" actId="1076"/>
          <ac:spMkLst>
            <pc:docMk/>
            <pc:sldMk cId="4210629588" sldId="3849"/>
            <ac:spMk id="16" creationId="{5F100D79-64E1-42C2-8407-3F41B1849FC7}"/>
          </ac:spMkLst>
        </pc:spChg>
        <pc:spChg chg="mod">
          <ac:chgData name="Sudarshan Chakravarthi" userId="9632d19e-631d-46a5-9e9a-d9cc496f17d0" providerId="ADAL" clId="{0B54A87C-0C88-4C16-A3D5-739ABF215F49}" dt="2023-07-08T14:08:15.490" v="1148" actId="1076"/>
          <ac:spMkLst>
            <pc:docMk/>
            <pc:sldMk cId="4210629588" sldId="3849"/>
            <ac:spMk id="18" creationId="{2C8F55EC-5D30-4E5E-AE3D-F5DBD6999C2F}"/>
          </ac:spMkLst>
        </pc:spChg>
        <pc:spChg chg="add mod">
          <ac:chgData name="Sudarshan Chakravarthi" userId="9632d19e-631d-46a5-9e9a-d9cc496f17d0" providerId="ADAL" clId="{0B54A87C-0C88-4C16-A3D5-739ABF215F49}" dt="2023-07-08T14:08:15.490" v="1148" actId="1076"/>
          <ac:spMkLst>
            <pc:docMk/>
            <pc:sldMk cId="4210629588" sldId="3849"/>
            <ac:spMk id="19" creationId="{CA02795E-379D-136E-C9E2-F559D20B69BE}"/>
          </ac:spMkLst>
        </pc:spChg>
        <pc:spChg chg="mod">
          <ac:chgData name="Sudarshan Chakravarthi" userId="9632d19e-631d-46a5-9e9a-d9cc496f17d0" providerId="ADAL" clId="{0B54A87C-0C88-4C16-A3D5-739ABF215F49}" dt="2023-07-08T14:08:15.490" v="1148" actId="1076"/>
          <ac:spMkLst>
            <pc:docMk/>
            <pc:sldMk cId="4210629588" sldId="3849"/>
            <ac:spMk id="20" creationId="{70066927-D8E5-4F2E-A85A-32B8CBDA7237}"/>
          </ac:spMkLst>
        </pc:spChg>
        <pc:spChg chg="del">
          <ac:chgData name="Sudarshan Chakravarthi" userId="9632d19e-631d-46a5-9e9a-d9cc496f17d0" providerId="ADAL" clId="{0B54A87C-0C88-4C16-A3D5-739ABF215F49}" dt="2023-07-08T13:36:56.959" v="341" actId="478"/>
          <ac:spMkLst>
            <pc:docMk/>
            <pc:sldMk cId="4210629588" sldId="3849"/>
            <ac:spMk id="22" creationId="{A17EEFC7-B684-48DE-ADB4-1F1115945BFB}"/>
          </ac:spMkLst>
        </pc:spChg>
        <pc:spChg chg="add mod">
          <ac:chgData name="Sudarshan Chakravarthi" userId="9632d19e-631d-46a5-9e9a-d9cc496f17d0" providerId="ADAL" clId="{0B54A87C-0C88-4C16-A3D5-739ABF215F49}" dt="2023-07-08T14:08:15.490" v="1148" actId="1076"/>
          <ac:spMkLst>
            <pc:docMk/>
            <pc:sldMk cId="4210629588" sldId="3849"/>
            <ac:spMk id="23" creationId="{79EE0057-60A5-1EF1-AA34-46522ABD7BB3}"/>
          </ac:spMkLst>
        </pc:spChg>
        <pc:spChg chg="add mod">
          <ac:chgData name="Sudarshan Chakravarthi" userId="9632d19e-631d-46a5-9e9a-d9cc496f17d0" providerId="ADAL" clId="{0B54A87C-0C88-4C16-A3D5-739ABF215F49}" dt="2023-07-08T14:08:15.490" v="1148" actId="1076"/>
          <ac:spMkLst>
            <pc:docMk/>
            <pc:sldMk cId="4210629588" sldId="3849"/>
            <ac:spMk id="24" creationId="{6ECE4638-48AB-751E-79CC-E2DB98BF5466}"/>
          </ac:spMkLst>
        </pc:spChg>
        <pc:spChg chg="mod">
          <ac:chgData name="Sudarshan Chakravarthi" userId="9632d19e-631d-46a5-9e9a-d9cc496f17d0" providerId="ADAL" clId="{0B54A87C-0C88-4C16-A3D5-739ABF215F49}" dt="2023-07-08T14:08:15.490" v="1148" actId="1076"/>
          <ac:spMkLst>
            <pc:docMk/>
            <pc:sldMk cId="4210629588" sldId="3849"/>
            <ac:spMk id="26" creationId="{D315353C-FB0F-42C8-A332-91F69C6BDB33}"/>
          </ac:spMkLst>
        </pc:spChg>
        <pc:spChg chg="add del mod">
          <ac:chgData name="Sudarshan Chakravarthi" userId="9632d19e-631d-46a5-9e9a-d9cc496f17d0" providerId="ADAL" clId="{0B54A87C-0C88-4C16-A3D5-739ABF215F49}" dt="2023-07-08T13:37:54.002" v="414" actId="478"/>
          <ac:spMkLst>
            <pc:docMk/>
            <pc:sldMk cId="4210629588" sldId="3849"/>
            <ac:spMk id="27" creationId="{5325962B-5301-9BC2-DD60-0DFC43A36426}"/>
          </ac:spMkLst>
        </pc:spChg>
        <pc:spChg chg="add del mod">
          <ac:chgData name="Sudarshan Chakravarthi" userId="9632d19e-631d-46a5-9e9a-d9cc496f17d0" providerId="ADAL" clId="{0B54A87C-0C88-4C16-A3D5-739ABF215F49}" dt="2023-07-08T13:37:54.841" v="415" actId="478"/>
          <ac:spMkLst>
            <pc:docMk/>
            <pc:sldMk cId="4210629588" sldId="3849"/>
            <ac:spMk id="29" creationId="{5CB1BA6A-1076-B445-2AA2-9124B2B96E9C}"/>
          </ac:spMkLst>
        </pc:spChg>
        <pc:spChg chg="del mod">
          <ac:chgData name="Sudarshan Chakravarthi" userId="9632d19e-631d-46a5-9e9a-d9cc496f17d0" providerId="ADAL" clId="{0B54A87C-0C88-4C16-A3D5-739ABF215F49}" dt="2023-07-08T14:14:20.346" v="1921" actId="478"/>
          <ac:spMkLst>
            <pc:docMk/>
            <pc:sldMk cId="4210629588" sldId="3849"/>
            <ac:spMk id="34" creationId="{4843A80A-52D2-4C21-8548-A6AF1B707150}"/>
          </ac:spMkLst>
        </pc:spChg>
        <pc:spChg chg="del">
          <ac:chgData name="Sudarshan Chakravarthi" userId="9632d19e-631d-46a5-9e9a-d9cc496f17d0" providerId="ADAL" clId="{0B54A87C-0C88-4C16-A3D5-739ABF215F49}" dt="2023-07-08T14:09:53.470" v="1172" actId="478"/>
          <ac:spMkLst>
            <pc:docMk/>
            <pc:sldMk cId="4210629588" sldId="3849"/>
            <ac:spMk id="35" creationId="{10B039D7-DCE7-49A7-AA91-E399D0E575EF}"/>
          </ac:spMkLst>
        </pc:spChg>
        <pc:spChg chg="del">
          <ac:chgData name="Sudarshan Chakravarthi" userId="9632d19e-631d-46a5-9e9a-d9cc496f17d0" providerId="ADAL" clId="{0B54A87C-0C88-4C16-A3D5-739ABF215F49}" dt="2023-07-08T14:09:55.342" v="1173" actId="478"/>
          <ac:spMkLst>
            <pc:docMk/>
            <pc:sldMk cId="4210629588" sldId="3849"/>
            <ac:spMk id="37" creationId="{B6F1F027-DE78-4CD1-A452-BC3E58F1DFA9}"/>
          </ac:spMkLst>
        </pc:spChg>
        <pc:spChg chg="del mod">
          <ac:chgData name="Sudarshan Chakravarthi" userId="9632d19e-631d-46a5-9e9a-d9cc496f17d0" providerId="ADAL" clId="{0B54A87C-0C88-4C16-A3D5-739ABF215F49}" dt="2023-07-08T14:14:09.431" v="1918" actId="478"/>
          <ac:spMkLst>
            <pc:docMk/>
            <pc:sldMk cId="4210629588" sldId="3849"/>
            <ac:spMk id="39" creationId="{03A9F9E1-1832-4911-BD52-DE9F9C368DCA}"/>
          </ac:spMkLst>
        </pc:spChg>
        <pc:spChg chg="mod">
          <ac:chgData name="Sudarshan Chakravarthi" userId="9632d19e-631d-46a5-9e9a-d9cc496f17d0" providerId="ADAL" clId="{0B54A87C-0C88-4C16-A3D5-739ABF215F49}" dt="2023-07-08T14:08:22.006" v="1149" actId="1076"/>
          <ac:spMkLst>
            <pc:docMk/>
            <pc:sldMk cId="4210629588" sldId="3849"/>
            <ac:spMk id="40" creationId="{F11AED0B-38A9-4123-80E5-FF7CDD2561AF}"/>
          </ac:spMkLst>
        </pc:spChg>
        <pc:spChg chg="mod ord">
          <ac:chgData name="Sudarshan Chakravarthi" userId="9632d19e-631d-46a5-9e9a-d9cc496f17d0" providerId="ADAL" clId="{0B54A87C-0C88-4C16-A3D5-739ABF215F49}" dt="2023-07-08T14:09:08.537" v="1157" actId="1035"/>
          <ac:spMkLst>
            <pc:docMk/>
            <pc:sldMk cId="4210629588" sldId="3849"/>
            <ac:spMk id="42" creationId="{5CA87725-67A8-4D44-9DB0-05228D0B3A6B}"/>
          </ac:spMkLst>
        </pc:spChg>
        <pc:spChg chg="del">
          <ac:chgData name="Sudarshan Chakravarthi" userId="9632d19e-631d-46a5-9e9a-d9cc496f17d0" providerId="ADAL" clId="{0B54A87C-0C88-4C16-A3D5-739ABF215F49}" dt="2023-07-08T14:09:52.002" v="1171" actId="478"/>
          <ac:spMkLst>
            <pc:docMk/>
            <pc:sldMk cId="4210629588" sldId="3849"/>
            <ac:spMk id="44" creationId="{F9B94426-8E0C-4FBB-B499-2A4544EE4676}"/>
          </ac:spMkLst>
        </pc:spChg>
        <pc:spChg chg="mod">
          <ac:chgData name="Sudarshan Chakravarthi" userId="9632d19e-631d-46a5-9e9a-d9cc496f17d0" providerId="ADAL" clId="{0B54A87C-0C88-4C16-A3D5-739ABF215F49}" dt="2023-07-08T14:08:15.490" v="1148" actId="1076"/>
          <ac:spMkLst>
            <pc:docMk/>
            <pc:sldMk cId="4210629588" sldId="3849"/>
            <ac:spMk id="46" creationId="{7DFBF7E9-CCD1-4B23-A07D-CB728775F0B5}"/>
          </ac:spMkLst>
        </pc:spChg>
        <pc:spChg chg="mod">
          <ac:chgData name="Sudarshan Chakravarthi" userId="9632d19e-631d-46a5-9e9a-d9cc496f17d0" providerId="ADAL" clId="{0B54A87C-0C88-4C16-A3D5-739ABF215F49}" dt="2023-07-08T14:14:14.246" v="1920" actId="1076"/>
          <ac:spMkLst>
            <pc:docMk/>
            <pc:sldMk cId="4210629588" sldId="3849"/>
            <ac:spMk id="47" creationId="{31DF0034-48CF-43C4-BB68-832BDA3644E2}"/>
          </ac:spMkLst>
        </pc:spChg>
        <pc:spChg chg="add mod">
          <ac:chgData name="Sudarshan Chakravarthi" userId="9632d19e-631d-46a5-9e9a-d9cc496f17d0" providerId="ADAL" clId="{0B54A87C-0C88-4C16-A3D5-739ABF215F49}" dt="2023-07-08T14:08:15.490" v="1148" actId="1076"/>
          <ac:spMkLst>
            <pc:docMk/>
            <pc:sldMk cId="4210629588" sldId="3849"/>
            <ac:spMk id="60" creationId="{6C43138A-2A20-43CC-F22F-E8DA40B95105}"/>
          </ac:spMkLst>
        </pc:spChg>
        <pc:spChg chg="add mod">
          <ac:chgData name="Sudarshan Chakravarthi" userId="9632d19e-631d-46a5-9e9a-d9cc496f17d0" providerId="ADAL" clId="{0B54A87C-0C88-4C16-A3D5-739ABF215F49}" dt="2023-07-08T14:08:15.490" v="1148" actId="1076"/>
          <ac:spMkLst>
            <pc:docMk/>
            <pc:sldMk cId="4210629588" sldId="3849"/>
            <ac:spMk id="61" creationId="{B0838BE1-542C-BB04-17A5-19415E1B39E4}"/>
          </ac:spMkLst>
        </pc:spChg>
        <pc:spChg chg="add mod">
          <ac:chgData name="Sudarshan Chakravarthi" userId="9632d19e-631d-46a5-9e9a-d9cc496f17d0" providerId="ADAL" clId="{0B54A87C-0C88-4C16-A3D5-739ABF215F49}" dt="2023-07-08T14:08:15.490" v="1148" actId="1076"/>
          <ac:spMkLst>
            <pc:docMk/>
            <pc:sldMk cId="4210629588" sldId="3849"/>
            <ac:spMk id="62" creationId="{3181472B-0186-CD55-C5DF-E6CFBFB57BFB}"/>
          </ac:spMkLst>
        </pc:spChg>
        <pc:spChg chg="add mod">
          <ac:chgData name="Sudarshan Chakravarthi" userId="9632d19e-631d-46a5-9e9a-d9cc496f17d0" providerId="ADAL" clId="{0B54A87C-0C88-4C16-A3D5-739ABF215F49}" dt="2023-07-08T14:09:49.001" v="1170" actId="1076"/>
          <ac:spMkLst>
            <pc:docMk/>
            <pc:sldMk cId="4210629588" sldId="3849"/>
            <ac:spMk id="66" creationId="{BF7E7254-124C-3344-4A77-492300BEA0C1}"/>
          </ac:spMkLst>
        </pc:spChg>
        <pc:spChg chg="add del mod">
          <ac:chgData name="Sudarshan Chakravarthi" userId="9632d19e-631d-46a5-9e9a-d9cc496f17d0" providerId="ADAL" clId="{0B54A87C-0C88-4C16-A3D5-739ABF215F49}" dt="2023-07-08T14:07:34.173" v="1094" actId="478"/>
          <ac:spMkLst>
            <pc:docMk/>
            <pc:sldMk cId="4210629588" sldId="3849"/>
            <ac:spMk id="67" creationId="{68F78260-4258-D806-F5BA-5B1C68F93A5D}"/>
          </ac:spMkLst>
        </pc:spChg>
        <pc:spChg chg="add del mod">
          <ac:chgData name="Sudarshan Chakravarthi" userId="9632d19e-631d-46a5-9e9a-d9cc496f17d0" providerId="ADAL" clId="{0B54A87C-0C88-4C16-A3D5-739ABF215F49}" dt="2023-07-08T14:07:34.173" v="1094" actId="478"/>
          <ac:spMkLst>
            <pc:docMk/>
            <pc:sldMk cId="4210629588" sldId="3849"/>
            <ac:spMk id="68" creationId="{C6856AC3-60B4-3317-3E4B-3349AC177B20}"/>
          </ac:spMkLst>
        </pc:spChg>
        <pc:spChg chg="add del mod">
          <ac:chgData name="Sudarshan Chakravarthi" userId="9632d19e-631d-46a5-9e9a-d9cc496f17d0" providerId="ADAL" clId="{0B54A87C-0C88-4C16-A3D5-739ABF215F49}" dt="2023-07-08T14:07:34.173" v="1094" actId="478"/>
          <ac:spMkLst>
            <pc:docMk/>
            <pc:sldMk cId="4210629588" sldId="3849"/>
            <ac:spMk id="69" creationId="{A57E0156-9326-3A9C-35B4-82C9FD594FFC}"/>
          </ac:spMkLst>
        </pc:spChg>
        <pc:spChg chg="add del mod">
          <ac:chgData name="Sudarshan Chakravarthi" userId="9632d19e-631d-46a5-9e9a-d9cc496f17d0" providerId="ADAL" clId="{0B54A87C-0C88-4C16-A3D5-739ABF215F49}" dt="2023-07-08T14:07:34.173" v="1094" actId="478"/>
          <ac:spMkLst>
            <pc:docMk/>
            <pc:sldMk cId="4210629588" sldId="3849"/>
            <ac:spMk id="70" creationId="{5C589A2B-513D-7B18-CF5F-EF5E29741F69}"/>
          </ac:spMkLst>
        </pc:spChg>
        <pc:spChg chg="add mod">
          <ac:chgData name="Sudarshan Chakravarthi" userId="9632d19e-631d-46a5-9e9a-d9cc496f17d0" providerId="ADAL" clId="{0B54A87C-0C88-4C16-A3D5-739ABF215F49}" dt="2023-07-08T14:08:15.490" v="1148" actId="1076"/>
          <ac:spMkLst>
            <pc:docMk/>
            <pc:sldMk cId="4210629588" sldId="3849"/>
            <ac:spMk id="77" creationId="{E0CC2E40-471A-D787-72B7-B61843DCF9DF}"/>
          </ac:spMkLst>
        </pc:spChg>
        <pc:spChg chg="add mod">
          <ac:chgData name="Sudarshan Chakravarthi" userId="9632d19e-631d-46a5-9e9a-d9cc496f17d0" providerId="ADAL" clId="{0B54A87C-0C88-4C16-A3D5-739ABF215F49}" dt="2023-07-08T14:08:15.490" v="1148" actId="1076"/>
          <ac:spMkLst>
            <pc:docMk/>
            <pc:sldMk cId="4210629588" sldId="3849"/>
            <ac:spMk id="78" creationId="{4EE0A04E-9FD7-A8AF-A24B-759C274667F8}"/>
          </ac:spMkLst>
        </pc:spChg>
        <pc:spChg chg="add del mod">
          <ac:chgData name="Sudarshan Chakravarthi" userId="9632d19e-631d-46a5-9e9a-d9cc496f17d0" providerId="ADAL" clId="{0B54A87C-0C88-4C16-A3D5-739ABF215F49}" dt="2023-07-08T13:43:26.254" v="573" actId="478"/>
          <ac:spMkLst>
            <pc:docMk/>
            <pc:sldMk cId="4210629588" sldId="3849"/>
            <ac:spMk id="79" creationId="{54B0A08A-9083-6433-5C4C-170859AAB4F2}"/>
          </ac:spMkLst>
        </pc:spChg>
        <pc:spChg chg="add mod">
          <ac:chgData name="Sudarshan Chakravarthi" userId="9632d19e-631d-46a5-9e9a-d9cc496f17d0" providerId="ADAL" clId="{0B54A87C-0C88-4C16-A3D5-739ABF215F49}" dt="2023-07-08T14:08:15.490" v="1148" actId="1076"/>
          <ac:spMkLst>
            <pc:docMk/>
            <pc:sldMk cId="4210629588" sldId="3849"/>
            <ac:spMk id="80" creationId="{4525D66B-2A35-24C6-186E-DBB66818BF46}"/>
          </ac:spMkLst>
        </pc:spChg>
        <pc:spChg chg="add del mod">
          <ac:chgData name="Sudarshan Chakravarthi" userId="9632d19e-631d-46a5-9e9a-d9cc496f17d0" providerId="ADAL" clId="{0B54A87C-0C88-4C16-A3D5-739ABF215F49}" dt="2023-07-08T14:06:33.310" v="1070" actId="478"/>
          <ac:spMkLst>
            <pc:docMk/>
            <pc:sldMk cId="4210629588" sldId="3849"/>
            <ac:spMk id="132" creationId="{BCA8E3B4-CC8A-6CED-9356-23121B68B48B}"/>
          </ac:spMkLst>
        </pc:spChg>
        <pc:spChg chg="add del mod">
          <ac:chgData name="Sudarshan Chakravarthi" userId="9632d19e-631d-46a5-9e9a-d9cc496f17d0" providerId="ADAL" clId="{0B54A87C-0C88-4C16-A3D5-739ABF215F49}" dt="2023-07-08T14:06:33.310" v="1070" actId="478"/>
          <ac:spMkLst>
            <pc:docMk/>
            <pc:sldMk cId="4210629588" sldId="3849"/>
            <ac:spMk id="133" creationId="{752E92A8-7449-F6AA-977C-B24FE7B91794}"/>
          </ac:spMkLst>
        </pc:spChg>
        <pc:spChg chg="add del mod">
          <ac:chgData name="Sudarshan Chakravarthi" userId="9632d19e-631d-46a5-9e9a-d9cc496f17d0" providerId="ADAL" clId="{0B54A87C-0C88-4C16-A3D5-739ABF215F49}" dt="2023-07-08T14:06:33.310" v="1070" actId="478"/>
          <ac:spMkLst>
            <pc:docMk/>
            <pc:sldMk cId="4210629588" sldId="3849"/>
            <ac:spMk id="134" creationId="{2705211E-3809-9136-D563-37BB2E5E505C}"/>
          </ac:spMkLst>
        </pc:spChg>
        <pc:spChg chg="add del mod">
          <ac:chgData name="Sudarshan Chakravarthi" userId="9632d19e-631d-46a5-9e9a-d9cc496f17d0" providerId="ADAL" clId="{0B54A87C-0C88-4C16-A3D5-739ABF215F49}" dt="2023-07-08T13:50:29.188" v="826" actId="478"/>
          <ac:spMkLst>
            <pc:docMk/>
            <pc:sldMk cId="4210629588" sldId="3849"/>
            <ac:spMk id="135" creationId="{765FE592-A201-0C67-B1B8-64C4A98AE322}"/>
          </ac:spMkLst>
        </pc:spChg>
        <pc:spChg chg="add del mod">
          <ac:chgData name="Sudarshan Chakravarthi" userId="9632d19e-631d-46a5-9e9a-d9cc496f17d0" providerId="ADAL" clId="{0B54A87C-0C88-4C16-A3D5-739ABF215F49}" dt="2023-07-08T14:03:56.376" v="991" actId="478"/>
          <ac:spMkLst>
            <pc:docMk/>
            <pc:sldMk cId="4210629588" sldId="3849"/>
            <ac:spMk id="136" creationId="{7B872317-A586-DAB9-7D29-22BE9FD0F62E}"/>
          </ac:spMkLst>
        </pc:spChg>
        <pc:spChg chg="add mod ord">
          <ac:chgData name="Sudarshan Chakravarthi" userId="9632d19e-631d-46a5-9e9a-d9cc496f17d0" providerId="ADAL" clId="{0B54A87C-0C88-4C16-A3D5-739ABF215F49}" dt="2023-07-08T14:09:22.354" v="1164" actId="20577"/>
          <ac:spMkLst>
            <pc:docMk/>
            <pc:sldMk cId="4210629588" sldId="3849"/>
            <ac:spMk id="203" creationId="{E05E56B3-F06C-EB81-E820-CAAFCBAF2FCC}"/>
          </ac:spMkLst>
        </pc:spChg>
        <pc:spChg chg="add mod ord">
          <ac:chgData name="Sudarshan Chakravarthi" userId="9632d19e-631d-46a5-9e9a-d9cc496f17d0" providerId="ADAL" clId="{0B54A87C-0C88-4C16-A3D5-739ABF215F49}" dt="2023-07-08T14:09:39.630" v="1169" actId="167"/>
          <ac:spMkLst>
            <pc:docMk/>
            <pc:sldMk cId="4210629588" sldId="3849"/>
            <ac:spMk id="204" creationId="{E85EFA57-7BF8-FF0C-70DC-CA5DC1277CA9}"/>
          </ac:spMkLst>
        </pc:spChg>
        <pc:cxnChg chg="del mod">
          <ac:chgData name="Sudarshan Chakravarthi" userId="9632d19e-631d-46a5-9e9a-d9cc496f17d0" providerId="ADAL" clId="{0B54A87C-0C88-4C16-A3D5-739ABF215F49}" dt="2023-07-08T13:40:35.871" v="495" actId="478"/>
          <ac:cxnSpMkLst>
            <pc:docMk/>
            <pc:sldMk cId="4210629588" sldId="3849"/>
            <ac:cxnSpMk id="5" creationId="{7BDB5FF2-351B-48AA-8688-9A8D8F33881B}"/>
          </ac:cxnSpMkLst>
        </pc:cxnChg>
        <pc:cxnChg chg="del mod">
          <ac:chgData name="Sudarshan Chakravarthi" userId="9632d19e-631d-46a5-9e9a-d9cc496f17d0" providerId="ADAL" clId="{0B54A87C-0C88-4C16-A3D5-739ABF215F49}" dt="2023-07-08T13:40:38.246" v="496" actId="478"/>
          <ac:cxnSpMkLst>
            <pc:docMk/>
            <pc:sldMk cId="4210629588" sldId="3849"/>
            <ac:cxnSpMk id="13" creationId="{D4EAB099-1B8B-49F6-9D0C-6A2BD9A20846}"/>
          </ac:cxnSpMkLst>
        </pc:cxnChg>
        <pc:cxnChg chg="del mod">
          <ac:chgData name="Sudarshan Chakravarthi" userId="9632d19e-631d-46a5-9e9a-d9cc496f17d0" providerId="ADAL" clId="{0B54A87C-0C88-4C16-A3D5-739ABF215F49}" dt="2023-07-08T13:40:35.871" v="495" actId="478"/>
          <ac:cxnSpMkLst>
            <pc:docMk/>
            <pc:sldMk cId="4210629588" sldId="3849"/>
            <ac:cxnSpMk id="17" creationId="{D284B7E4-2289-41BA-B21D-E09BAAF7E6DD}"/>
          </ac:cxnSpMkLst>
        </pc:cxnChg>
        <pc:cxnChg chg="del mod">
          <ac:chgData name="Sudarshan Chakravarthi" userId="9632d19e-631d-46a5-9e9a-d9cc496f17d0" providerId="ADAL" clId="{0B54A87C-0C88-4C16-A3D5-739ABF215F49}" dt="2023-07-08T13:43:28.683" v="574" actId="478"/>
          <ac:cxnSpMkLst>
            <pc:docMk/>
            <pc:sldMk cId="4210629588" sldId="3849"/>
            <ac:cxnSpMk id="21" creationId="{4D2C45E0-A60E-4247-9B9B-4E7A0B793600}"/>
          </ac:cxnSpMkLst>
        </pc:cxnChg>
        <pc:cxnChg chg="del mod">
          <ac:chgData name="Sudarshan Chakravarthi" userId="9632d19e-631d-46a5-9e9a-d9cc496f17d0" providerId="ADAL" clId="{0B54A87C-0C88-4C16-A3D5-739ABF215F49}" dt="2023-07-08T13:40:39.153" v="497" actId="478"/>
          <ac:cxnSpMkLst>
            <pc:docMk/>
            <pc:sldMk cId="4210629588" sldId="3849"/>
            <ac:cxnSpMk id="25" creationId="{81BFFF0C-8DC4-4B26-9AB8-94D96D169DE5}"/>
          </ac:cxnSpMkLst>
        </pc:cxnChg>
        <pc:cxnChg chg="del mod">
          <ac:chgData name="Sudarshan Chakravarthi" userId="9632d19e-631d-46a5-9e9a-d9cc496f17d0" providerId="ADAL" clId="{0B54A87C-0C88-4C16-A3D5-739ABF215F49}" dt="2023-07-08T13:40:35.871" v="495" actId="478"/>
          <ac:cxnSpMkLst>
            <pc:docMk/>
            <pc:sldMk cId="4210629588" sldId="3849"/>
            <ac:cxnSpMk id="28" creationId="{09EEA400-42A1-4839-86BD-1A29F3DCC391}"/>
          </ac:cxnSpMkLst>
        </pc:cxnChg>
        <pc:cxnChg chg="del mod">
          <ac:chgData name="Sudarshan Chakravarthi" userId="9632d19e-631d-46a5-9e9a-d9cc496f17d0" providerId="ADAL" clId="{0B54A87C-0C88-4C16-A3D5-739ABF215F49}" dt="2023-07-08T13:40:35.871" v="495" actId="478"/>
          <ac:cxnSpMkLst>
            <pc:docMk/>
            <pc:sldMk cId="4210629588" sldId="3849"/>
            <ac:cxnSpMk id="30" creationId="{B8A549C5-E68B-4F0C-ABB1-D44E604326FF}"/>
          </ac:cxnSpMkLst>
        </pc:cxnChg>
        <pc:cxnChg chg="mod">
          <ac:chgData name="Sudarshan Chakravarthi" userId="9632d19e-631d-46a5-9e9a-d9cc496f17d0" providerId="ADAL" clId="{0B54A87C-0C88-4C16-A3D5-739ABF215F49}" dt="2023-07-08T14:08:15.490" v="1148" actId="1076"/>
          <ac:cxnSpMkLst>
            <pc:docMk/>
            <pc:sldMk cId="4210629588" sldId="3849"/>
            <ac:cxnSpMk id="33" creationId="{3FC5FCE2-9589-405E-8EB6-4AAF66AB9C04}"/>
          </ac:cxnSpMkLst>
        </pc:cxnChg>
        <pc:cxnChg chg="del mod">
          <ac:chgData name="Sudarshan Chakravarthi" userId="9632d19e-631d-46a5-9e9a-d9cc496f17d0" providerId="ADAL" clId="{0B54A87C-0C88-4C16-A3D5-739ABF215F49}" dt="2023-07-08T13:40:35.871" v="495" actId="478"/>
          <ac:cxnSpMkLst>
            <pc:docMk/>
            <pc:sldMk cId="4210629588" sldId="3849"/>
            <ac:cxnSpMk id="36" creationId="{59F962FD-1460-4C7C-AA7B-CC87E044AEE9}"/>
          </ac:cxnSpMkLst>
        </pc:cxnChg>
        <pc:cxnChg chg="del mod">
          <ac:chgData name="Sudarshan Chakravarthi" userId="9632d19e-631d-46a5-9e9a-d9cc496f17d0" providerId="ADAL" clId="{0B54A87C-0C88-4C16-A3D5-739ABF215F49}" dt="2023-07-08T13:40:35.871" v="495" actId="478"/>
          <ac:cxnSpMkLst>
            <pc:docMk/>
            <pc:sldMk cId="4210629588" sldId="3849"/>
            <ac:cxnSpMk id="41" creationId="{2BDC1837-A3A9-4696-96BC-E63E4B14D319}"/>
          </ac:cxnSpMkLst>
        </pc:cxnChg>
        <pc:cxnChg chg="del mod">
          <ac:chgData name="Sudarshan Chakravarthi" userId="9632d19e-631d-46a5-9e9a-d9cc496f17d0" providerId="ADAL" clId="{0B54A87C-0C88-4C16-A3D5-739ABF215F49}" dt="2023-07-08T13:40:35.871" v="495" actId="478"/>
          <ac:cxnSpMkLst>
            <pc:docMk/>
            <pc:sldMk cId="4210629588" sldId="3849"/>
            <ac:cxnSpMk id="45" creationId="{D0D63048-3ABA-41EE-BF8B-713C39702DD1}"/>
          </ac:cxnSpMkLst>
        </pc:cxnChg>
        <pc:cxnChg chg="add mod">
          <ac:chgData name="Sudarshan Chakravarthi" userId="9632d19e-631d-46a5-9e9a-d9cc496f17d0" providerId="ADAL" clId="{0B54A87C-0C88-4C16-A3D5-739ABF215F49}" dt="2023-07-08T14:08:15.490" v="1148" actId="1076"/>
          <ac:cxnSpMkLst>
            <pc:docMk/>
            <pc:sldMk cId="4210629588" sldId="3849"/>
            <ac:cxnSpMk id="85" creationId="{41183ACD-0D5A-E284-19BD-91856C7022F8}"/>
          </ac:cxnSpMkLst>
        </pc:cxnChg>
        <pc:cxnChg chg="add mod">
          <ac:chgData name="Sudarshan Chakravarthi" userId="9632d19e-631d-46a5-9e9a-d9cc496f17d0" providerId="ADAL" clId="{0B54A87C-0C88-4C16-A3D5-739ABF215F49}" dt="2023-07-08T14:08:15.490" v="1148" actId="1076"/>
          <ac:cxnSpMkLst>
            <pc:docMk/>
            <pc:sldMk cId="4210629588" sldId="3849"/>
            <ac:cxnSpMk id="96" creationId="{B1770764-A5FE-41F2-C80D-796F7E792ADB}"/>
          </ac:cxnSpMkLst>
        </pc:cxnChg>
        <pc:cxnChg chg="add mod">
          <ac:chgData name="Sudarshan Chakravarthi" userId="9632d19e-631d-46a5-9e9a-d9cc496f17d0" providerId="ADAL" clId="{0B54A87C-0C88-4C16-A3D5-739ABF215F49}" dt="2023-07-08T14:08:15.490" v="1148" actId="1076"/>
          <ac:cxnSpMkLst>
            <pc:docMk/>
            <pc:sldMk cId="4210629588" sldId="3849"/>
            <ac:cxnSpMk id="99" creationId="{5E480DB3-61A7-F0EE-E196-3EAD0D27D90F}"/>
          </ac:cxnSpMkLst>
        </pc:cxnChg>
        <pc:cxnChg chg="add mod">
          <ac:chgData name="Sudarshan Chakravarthi" userId="9632d19e-631d-46a5-9e9a-d9cc496f17d0" providerId="ADAL" clId="{0B54A87C-0C88-4C16-A3D5-739ABF215F49}" dt="2023-07-08T14:08:15.490" v="1148" actId="1076"/>
          <ac:cxnSpMkLst>
            <pc:docMk/>
            <pc:sldMk cId="4210629588" sldId="3849"/>
            <ac:cxnSpMk id="100" creationId="{37B97E46-CE2F-7B3F-F6CC-5DCE49DD84B1}"/>
          </ac:cxnSpMkLst>
        </pc:cxnChg>
        <pc:cxnChg chg="add mod">
          <ac:chgData name="Sudarshan Chakravarthi" userId="9632d19e-631d-46a5-9e9a-d9cc496f17d0" providerId="ADAL" clId="{0B54A87C-0C88-4C16-A3D5-739ABF215F49}" dt="2023-07-08T14:08:15.490" v="1148" actId="1076"/>
          <ac:cxnSpMkLst>
            <pc:docMk/>
            <pc:sldMk cId="4210629588" sldId="3849"/>
            <ac:cxnSpMk id="101" creationId="{7A4E099F-BFF2-5FF7-218F-D84DD745641B}"/>
          </ac:cxnSpMkLst>
        </pc:cxnChg>
        <pc:cxnChg chg="add mod">
          <ac:chgData name="Sudarshan Chakravarthi" userId="9632d19e-631d-46a5-9e9a-d9cc496f17d0" providerId="ADAL" clId="{0B54A87C-0C88-4C16-A3D5-739ABF215F49}" dt="2023-07-08T14:08:15.490" v="1148" actId="1076"/>
          <ac:cxnSpMkLst>
            <pc:docMk/>
            <pc:sldMk cId="4210629588" sldId="3849"/>
            <ac:cxnSpMk id="110" creationId="{6D6705C1-B553-0F9A-6D04-140BB78FB54B}"/>
          </ac:cxnSpMkLst>
        </pc:cxnChg>
        <pc:cxnChg chg="add mod">
          <ac:chgData name="Sudarshan Chakravarthi" userId="9632d19e-631d-46a5-9e9a-d9cc496f17d0" providerId="ADAL" clId="{0B54A87C-0C88-4C16-A3D5-739ABF215F49}" dt="2023-07-08T14:08:15.490" v="1148" actId="1076"/>
          <ac:cxnSpMkLst>
            <pc:docMk/>
            <pc:sldMk cId="4210629588" sldId="3849"/>
            <ac:cxnSpMk id="113" creationId="{15D967AC-A87D-5F22-AE44-674EA0A7487A}"/>
          </ac:cxnSpMkLst>
        </pc:cxnChg>
        <pc:cxnChg chg="add mod">
          <ac:chgData name="Sudarshan Chakravarthi" userId="9632d19e-631d-46a5-9e9a-d9cc496f17d0" providerId="ADAL" clId="{0B54A87C-0C88-4C16-A3D5-739ABF215F49}" dt="2023-07-08T14:08:15.490" v="1148" actId="1076"/>
          <ac:cxnSpMkLst>
            <pc:docMk/>
            <pc:sldMk cId="4210629588" sldId="3849"/>
            <ac:cxnSpMk id="116" creationId="{E69E8163-8F7A-5CCA-42F0-815C916F0610}"/>
          </ac:cxnSpMkLst>
        </pc:cxnChg>
        <pc:cxnChg chg="add mod">
          <ac:chgData name="Sudarshan Chakravarthi" userId="9632d19e-631d-46a5-9e9a-d9cc496f17d0" providerId="ADAL" clId="{0B54A87C-0C88-4C16-A3D5-739ABF215F49}" dt="2023-07-08T14:08:15.490" v="1148" actId="1076"/>
          <ac:cxnSpMkLst>
            <pc:docMk/>
            <pc:sldMk cId="4210629588" sldId="3849"/>
            <ac:cxnSpMk id="119" creationId="{BB50DA75-853D-D49A-EB88-75D6A5CEC2FD}"/>
          </ac:cxnSpMkLst>
        </pc:cxnChg>
        <pc:cxnChg chg="add mod">
          <ac:chgData name="Sudarshan Chakravarthi" userId="9632d19e-631d-46a5-9e9a-d9cc496f17d0" providerId="ADAL" clId="{0B54A87C-0C88-4C16-A3D5-739ABF215F49}" dt="2023-07-08T14:08:15.490" v="1148" actId="1076"/>
          <ac:cxnSpMkLst>
            <pc:docMk/>
            <pc:sldMk cId="4210629588" sldId="3849"/>
            <ac:cxnSpMk id="122" creationId="{C446915F-9859-A4E5-2629-118CB5002DBA}"/>
          </ac:cxnSpMkLst>
        </pc:cxnChg>
        <pc:cxnChg chg="add mod">
          <ac:chgData name="Sudarshan Chakravarthi" userId="9632d19e-631d-46a5-9e9a-d9cc496f17d0" providerId="ADAL" clId="{0B54A87C-0C88-4C16-A3D5-739ABF215F49}" dt="2023-07-08T14:08:15.490" v="1148" actId="1076"/>
          <ac:cxnSpMkLst>
            <pc:docMk/>
            <pc:sldMk cId="4210629588" sldId="3849"/>
            <ac:cxnSpMk id="125" creationId="{75B561EB-8CB9-8383-80B8-08150A375CAB}"/>
          </ac:cxnSpMkLst>
        </pc:cxnChg>
        <pc:cxnChg chg="add mod">
          <ac:chgData name="Sudarshan Chakravarthi" userId="9632d19e-631d-46a5-9e9a-d9cc496f17d0" providerId="ADAL" clId="{0B54A87C-0C88-4C16-A3D5-739ABF215F49}" dt="2023-07-08T14:08:15.490" v="1148" actId="1076"/>
          <ac:cxnSpMkLst>
            <pc:docMk/>
            <pc:sldMk cId="4210629588" sldId="3849"/>
            <ac:cxnSpMk id="129" creationId="{E1ACC86A-8C35-304F-5D4B-E4AF03BD7E01}"/>
          </ac:cxnSpMkLst>
        </pc:cxnChg>
        <pc:cxnChg chg="add del mod">
          <ac:chgData name="Sudarshan Chakravarthi" userId="9632d19e-631d-46a5-9e9a-d9cc496f17d0" providerId="ADAL" clId="{0B54A87C-0C88-4C16-A3D5-739ABF215F49}" dt="2023-07-08T14:03:58.916" v="992" actId="478"/>
          <ac:cxnSpMkLst>
            <pc:docMk/>
            <pc:sldMk cId="4210629588" sldId="3849"/>
            <ac:cxnSpMk id="142" creationId="{A966B080-F146-BFAE-F043-F7D8A72A04D2}"/>
          </ac:cxnSpMkLst>
        </pc:cxnChg>
        <pc:cxnChg chg="add del mod">
          <ac:chgData name="Sudarshan Chakravarthi" userId="9632d19e-631d-46a5-9e9a-d9cc496f17d0" providerId="ADAL" clId="{0B54A87C-0C88-4C16-A3D5-739ABF215F49}" dt="2023-07-08T14:04:00.182" v="993" actId="478"/>
          <ac:cxnSpMkLst>
            <pc:docMk/>
            <pc:sldMk cId="4210629588" sldId="3849"/>
            <ac:cxnSpMk id="145" creationId="{AD258883-768A-75EF-FB64-7858A9A02185}"/>
          </ac:cxnSpMkLst>
        </pc:cxnChg>
        <pc:cxnChg chg="add mod">
          <ac:chgData name="Sudarshan Chakravarthi" userId="9632d19e-631d-46a5-9e9a-d9cc496f17d0" providerId="ADAL" clId="{0B54A87C-0C88-4C16-A3D5-739ABF215F49}" dt="2023-07-08T14:08:15.490" v="1148" actId="1076"/>
          <ac:cxnSpMkLst>
            <pc:docMk/>
            <pc:sldMk cId="4210629588" sldId="3849"/>
            <ac:cxnSpMk id="148" creationId="{D7F3BC79-C621-459B-1B40-FD997327BE32}"/>
          </ac:cxnSpMkLst>
        </pc:cxnChg>
        <pc:cxnChg chg="add mod">
          <ac:chgData name="Sudarshan Chakravarthi" userId="9632d19e-631d-46a5-9e9a-d9cc496f17d0" providerId="ADAL" clId="{0B54A87C-0C88-4C16-A3D5-739ABF215F49}" dt="2023-07-08T14:08:15.490" v="1148" actId="1076"/>
          <ac:cxnSpMkLst>
            <pc:docMk/>
            <pc:sldMk cId="4210629588" sldId="3849"/>
            <ac:cxnSpMk id="175" creationId="{795B2E5F-889D-7F44-05E5-5EFC389BFE39}"/>
          </ac:cxnSpMkLst>
        </pc:cxnChg>
        <pc:cxnChg chg="add mod">
          <ac:chgData name="Sudarshan Chakravarthi" userId="9632d19e-631d-46a5-9e9a-d9cc496f17d0" providerId="ADAL" clId="{0B54A87C-0C88-4C16-A3D5-739ABF215F49}" dt="2023-07-08T14:08:15.490" v="1148" actId="1076"/>
          <ac:cxnSpMkLst>
            <pc:docMk/>
            <pc:sldMk cId="4210629588" sldId="3849"/>
            <ac:cxnSpMk id="178" creationId="{B87DB070-B15E-1651-4999-64409EDB3C62}"/>
          </ac:cxnSpMkLst>
        </pc:cxnChg>
        <pc:cxnChg chg="add mod">
          <ac:chgData name="Sudarshan Chakravarthi" userId="9632d19e-631d-46a5-9e9a-d9cc496f17d0" providerId="ADAL" clId="{0B54A87C-0C88-4C16-A3D5-739ABF215F49}" dt="2023-07-08T14:08:15.490" v="1148" actId="1076"/>
          <ac:cxnSpMkLst>
            <pc:docMk/>
            <pc:sldMk cId="4210629588" sldId="3849"/>
            <ac:cxnSpMk id="181" creationId="{C039594F-A318-3C19-F184-1ADA2658BEC5}"/>
          </ac:cxnSpMkLst>
        </pc:cxnChg>
        <pc:cxnChg chg="add mod">
          <ac:chgData name="Sudarshan Chakravarthi" userId="9632d19e-631d-46a5-9e9a-d9cc496f17d0" providerId="ADAL" clId="{0B54A87C-0C88-4C16-A3D5-739ABF215F49}" dt="2023-07-08T14:08:15.490" v="1148" actId="1076"/>
          <ac:cxnSpMkLst>
            <pc:docMk/>
            <pc:sldMk cId="4210629588" sldId="3849"/>
            <ac:cxnSpMk id="184" creationId="{BBF3E3C7-81B1-A455-E071-75689147BAED}"/>
          </ac:cxnSpMkLst>
        </pc:cxnChg>
        <pc:cxnChg chg="add mod">
          <ac:chgData name="Sudarshan Chakravarthi" userId="9632d19e-631d-46a5-9e9a-d9cc496f17d0" providerId="ADAL" clId="{0B54A87C-0C88-4C16-A3D5-739ABF215F49}" dt="2023-07-08T14:08:15.490" v="1148" actId="1076"/>
          <ac:cxnSpMkLst>
            <pc:docMk/>
            <pc:sldMk cId="4210629588" sldId="3849"/>
            <ac:cxnSpMk id="187" creationId="{593CC8BE-A557-15D1-4232-4EF3561DF9C2}"/>
          </ac:cxnSpMkLst>
        </pc:cxnChg>
        <pc:cxnChg chg="add mod">
          <ac:chgData name="Sudarshan Chakravarthi" userId="9632d19e-631d-46a5-9e9a-d9cc496f17d0" providerId="ADAL" clId="{0B54A87C-0C88-4C16-A3D5-739ABF215F49}" dt="2023-07-08T14:08:15.490" v="1148" actId="1076"/>
          <ac:cxnSpMkLst>
            <pc:docMk/>
            <pc:sldMk cId="4210629588" sldId="3849"/>
            <ac:cxnSpMk id="190" creationId="{87A5F399-89CA-D2AA-05E5-6E10D2DF72AC}"/>
          </ac:cxnSpMkLst>
        </pc:cxnChg>
        <pc:cxnChg chg="add mod">
          <ac:chgData name="Sudarshan Chakravarthi" userId="9632d19e-631d-46a5-9e9a-d9cc496f17d0" providerId="ADAL" clId="{0B54A87C-0C88-4C16-A3D5-739ABF215F49}" dt="2023-07-08T14:08:15.490" v="1148" actId="1076"/>
          <ac:cxnSpMkLst>
            <pc:docMk/>
            <pc:sldMk cId="4210629588" sldId="3849"/>
            <ac:cxnSpMk id="193" creationId="{7F9E5654-F95A-0EC6-436A-71DB7684C6CF}"/>
          </ac:cxnSpMkLst>
        </pc:cxnChg>
      </pc:sldChg>
      <pc:sldChg chg="add del">
        <pc:chgData name="Sudarshan Chakravarthi" userId="9632d19e-631d-46a5-9e9a-d9cc496f17d0" providerId="ADAL" clId="{0B54A87C-0C88-4C16-A3D5-739ABF215F49}" dt="2023-07-07T16:38:05.420" v="5"/>
        <pc:sldMkLst>
          <pc:docMk/>
          <pc:sldMk cId="4149201057" sldId="3968"/>
        </pc:sldMkLst>
      </pc:sldChg>
      <pc:sldChg chg="add del">
        <pc:chgData name="Sudarshan Chakravarthi" userId="9632d19e-631d-46a5-9e9a-d9cc496f17d0" providerId="ADAL" clId="{0B54A87C-0C88-4C16-A3D5-739ABF215F49}" dt="2023-07-07T16:38:05.420" v="5"/>
        <pc:sldMkLst>
          <pc:docMk/>
          <pc:sldMk cId="2434400758" sldId="4412"/>
        </pc:sldMkLst>
      </pc:sldChg>
      <pc:sldChg chg="addSp delSp modSp add del mod">
        <pc:chgData name="Sudarshan Chakravarthi" userId="9632d19e-631d-46a5-9e9a-d9cc496f17d0" providerId="ADAL" clId="{0B54A87C-0C88-4C16-A3D5-739ABF215F49}" dt="2023-07-08T17:34:39.676" v="5426"/>
        <pc:sldMkLst>
          <pc:docMk/>
          <pc:sldMk cId="2864141754" sldId="4426"/>
        </pc:sldMkLst>
        <pc:spChg chg="mod">
          <ac:chgData name="Sudarshan Chakravarthi" userId="9632d19e-631d-46a5-9e9a-d9cc496f17d0" providerId="ADAL" clId="{0B54A87C-0C88-4C16-A3D5-739ABF215F49}" dt="2023-07-07T16:38:18.031" v="15" actId="20577"/>
          <ac:spMkLst>
            <pc:docMk/>
            <pc:sldMk cId="2864141754" sldId="4426"/>
            <ac:spMk id="15" creationId="{50709A3E-8602-46AD-B797-5EAFDCDBDC85}"/>
          </ac:spMkLst>
        </pc:spChg>
        <pc:picChg chg="add mod">
          <ac:chgData name="Sudarshan Chakravarthi" userId="9632d19e-631d-46a5-9e9a-d9cc496f17d0" providerId="ADAL" clId="{0B54A87C-0C88-4C16-A3D5-739ABF215F49}" dt="2023-07-08T17:33:45.043" v="5419" actId="1076"/>
          <ac:picMkLst>
            <pc:docMk/>
            <pc:sldMk cId="2864141754" sldId="4426"/>
            <ac:picMk id="6" creationId="{580D1EE4-1BCB-B626-59A3-B56130C74285}"/>
          </ac:picMkLst>
        </pc:picChg>
        <pc:picChg chg="del">
          <ac:chgData name="Sudarshan Chakravarthi" userId="9632d19e-631d-46a5-9e9a-d9cc496f17d0" providerId="ADAL" clId="{0B54A87C-0C88-4C16-A3D5-739ABF215F49}" dt="2023-07-07T16:38:24.173" v="19" actId="478"/>
          <ac:picMkLst>
            <pc:docMk/>
            <pc:sldMk cId="2864141754" sldId="4426"/>
            <ac:picMk id="6" creationId="{FEE64BCD-7C8D-63BA-92ED-F650F9E7AE1F}"/>
          </ac:picMkLst>
        </pc:picChg>
        <pc:picChg chg="add mod">
          <ac:chgData name="Sudarshan Chakravarthi" userId="9632d19e-631d-46a5-9e9a-d9cc496f17d0" providerId="ADAL" clId="{0B54A87C-0C88-4C16-A3D5-739ABF215F49}" dt="2023-07-08T17:34:39.676" v="5426"/>
          <ac:picMkLst>
            <pc:docMk/>
            <pc:sldMk cId="2864141754" sldId="4426"/>
            <ac:picMk id="7" creationId="{9E17ABC6-D2F5-690D-0915-9D69DA535B43}"/>
          </ac:picMkLst>
        </pc:picChg>
        <pc:picChg chg="del">
          <ac:chgData name="Sudarshan Chakravarthi" userId="9632d19e-631d-46a5-9e9a-d9cc496f17d0" providerId="ADAL" clId="{0B54A87C-0C88-4C16-A3D5-739ABF215F49}" dt="2023-07-07T16:38:23.566" v="18" actId="478"/>
          <ac:picMkLst>
            <pc:docMk/>
            <pc:sldMk cId="2864141754" sldId="4426"/>
            <ac:picMk id="7" creationId="{CC3E4C87-E14D-F759-3726-DD0817F77F74}"/>
          </ac:picMkLst>
        </pc:picChg>
        <pc:picChg chg="del">
          <ac:chgData name="Sudarshan Chakravarthi" userId="9632d19e-631d-46a5-9e9a-d9cc496f17d0" providerId="ADAL" clId="{0B54A87C-0C88-4C16-A3D5-739ABF215F49}" dt="2023-07-07T16:38:22.779" v="17" actId="478"/>
          <ac:picMkLst>
            <pc:docMk/>
            <pc:sldMk cId="2864141754" sldId="4426"/>
            <ac:picMk id="8" creationId="{3E1AD713-248E-BC41-3991-27D5397868FC}"/>
          </ac:picMkLst>
        </pc:picChg>
        <pc:picChg chg="add del mod">
          <ac:chgData name="Sudarshan Chakravarthi" userId="9632d19e-631d-46a5-9e9a-d9cc496f17d0" providerId="ADAL" clId="{0B54A87C-0C88-4C16-A3D5-739ABF215F49}" dt="2023-07-08T17:33:32.762" v="5416" actId="478"/>
          <ac:picMkLst>
            <pc:docMk/>
            <pc:sldMk cId="2864141754" sldId="4426"/>
            <ac:picMk id="9" creationId="{7D8DDDDA-6EB9-6663-1647-A5476B850803}"/>
          </ac:picMkLst>
        </pc:picChg>
        <pc:picChg chg="del">
          <ac:chgData name="Sudarshan Chakravarthi" userId="9632d19e-631d-46a5-9e9a-d9cc496f17d0" providerId="ADAL" clId="{0B54A87C-0C88-4C16-A3D5-739ABF215F49}" dt="2023-07-07T16:38:22.166" v="16" actId="478"/>
          <ac:picMkLst>
            <pc:docMk/>
            <pc:sldMk cId="2864141754" sldId="4426"/>
            <ac:picMk id="1026" creationId="{20C03834-876C-32EB-5CC5-640B686FC47E}"/>
          </ac:picMkLst>
        </pc:picChg>
        <pc:picChg chg="add del mod">
          <ac:chgData name="Sudarshan Chakravarthi" userId="9632d19e-631d-46a5-9e9a-d9cc496f17d0" providerId="ADAL" clId="{0B54A87C-0C88-4C16-A3D5-739ABF215F49}" dt="2023-07-08T17:29:22.436" v="5386" actId="478"/>
          <ac:picMkLst>
            <pc:docMk/>
            <pc:sldMk cId="2864141754" sldId="4426"/>
            <ac:picMk id="2050" creationId="{2B649ACE-55E2-78BF-CB48-C4B7DAB7D35A}"/>
          </ac:picMkLst>
        </pc:picChg>
      </pc:sldChg>
      <pc:sldChg chg="addSp delSp modSp add del mod">
        <pc:chgData name="Sudarshan Chakravarthi" userId="9632d19e-631d-46a5-9e9a-d9cc496f17d0" providerId="ADAL" clId="{0B54A87C-0C88-4C16-A3D5-739ABF215F49}" dt="2023-07-08T17:34:49.531" v="5427" actId="1076"/>
        <pc:sldMkLst>
          <pc:docMk/>
          <pc:sldMk cId="3140200289" sldId="4563"/>
        </pc:sldMkLst>
        <pc:spChg chg="mod">
          <ac:chgData name="Sudarshan Chakravarthi" userId="9632d19e-631d-46a5-9e9a-d9cc496f17d0" providerId="ADAL" clId="{0B54A87C-0C88-4C16-A3D5-739ABF215F49}" dt="2023-07-08T15:08:14.061" v="3824" actId="108"/>
          <ac:spMkLst>
            <pc:docMk/>
            <pc:sldMk cId="3140200289" sldId="4563"/>
            <ac:spMk id="2" creationId="{54D2E4E3-A8D1-5BFD-8C79-1B4A4A0384E8}"/>
          </ac:spMkLst>
        </pc:spChg>
        <pc:spChg chg="mod">
          <ac:chgData name="Sudarshan Chakravarthi" userId="9632d19e-631d-46a5-9e9a-d9cc496f17d0" providerId="ADAL" clId="{0B54A87C-0C88-4C16-A3D5-739ABF215F49}" dt="2023-07-08T13:27:24.319" v="63" actId="404"/>
          <ac:spMkLst>
            <pc:docMk/>
            <pc:sldMk cId="3140200289" sldId="4563"/>
            <ac:spMk id="4" creationId="{B4D6BF67-DA66-EB5A-6077-4E53EAA0B8EB}"/>
          </ac:spMkLst>
        </pc:spChg>
        <pc:spChg chg="mod">
          <ac:chgData name="Sudarshan Chakravarthi" userId="9632d19e-631d-46a5-9e9a-d9cc496f17d0" providerId="ADAL" clId="{0B54A87C-0C88-4C16-A3D5-739ABF215F49}" dt="2023-07-08T17:27:16.984" v="5371" actId="1076"/>
          <ac:spMkLst>
            <pc:docMk/>
            <pc:sldMk cId="3140200289" sldId="4563"/>
            <ac:spMk id="5" creationId="{ED502ECF-F2F2-FA08-D04F-699742871CF3}"/>
          </ac:spMkLst>
        </pc:spChg>
        <pc:picChg chg="add del mod">
          <ac:chgData name="Sudarshan Chakravarthi" userId="9632d19e-631d-46a5-9e9a-d9cc496f17d0" providerId="ADAL" clId="{0B54A87C-0C88-4C16-A3D5-739ABF215F49}" dt="2023-07-08T17:28:48.546" v="5378" actId="478"/>
          <ac:picMkLst>
            <pc:docMk/>
            <pc:sldMk cId="3140200289" sldId="4563"/>
            <ac:picMk id="8" creationId="{75FE1B99-E1FC-EFB0-DDA4-7E2EC420D509}"/>
          </ac:picMkLst>
        </pc:picChg>
        <pc:picChg chg="del">
          <ac:chgData name="Sudarshan Chakravarthi" userId="9632d19e-631d-46a5-9e9a-d9cc496f17d0" providerId="ADAL" clId="{0B54A87C-0C88-4C16-A3D5-739ABF215F49}" dt="2023-07-08T17:27:19.029" v="5372" actId="478"/>
          <ac:picMkLst>
            <pc:docMk/>
            <pc:sldMk cId="3140200289" sldId="4563"/>
            <ac:picMk id="1026" creationId="{831E8137-DF48-4B50-9E78-E099CEE628CD}"/>
          </ac:picMkLst>
        </pc:picChg>
        <pc:picChg chg="add mod">
          <ac:chgData name="Sudarshan Chakravarthi" userId="9632d19e-631d-46a5-9e9a-d9cc496f17d0" providerId="ADAL" clId="{0B54A87C-0C88-4C16-A3D5-739ABF215F49}" dt="2023-07-08T17:34:49.531" v="5427" actId="1076"/>
          <ac:picMkLst>
            <pc:docMk/>
            <pc:sldMk cId="3140200289" sldId="4563"/>
            <ac:picMk id="1028" creationId="{5605690A-1BFA-CBD2-2BA7-727309443636}"/>
          </ac:picMkLst>
        </pc:picChg>
      </pc:sldChg>
      <pc:sldChg chg="add del">
        <pc:chgData name="Sudarshan Chakravarthi" userId="9632d19e-631d-46a5-9e9a-d9cc496f17d0" providerId="ADAL" clId="{0B54A87C-0C88-4C16-A3D5-739ABF215F49}" dt="2023-07-07T16:38:05.420" v="5"/>
        <pc:sldMkLst>
          <pc:docMk/>
          <pc:sldMk cId="3891827800" sldId="4581"/>
        </pc:sldMkLst>
      </pc:sldChg>
      <pc:sldChg chg="addSp modSp new del mod">
        <pc:chgData name="Sudarshan Chakravarthi" userId="9632d19e-631d-46a5-9e9a-d9cc496f17d0" providerId="ADAL" clId="{0B54A87C-0C88-4C16-A3D5-739ABF215F49}" dt="2023-07-08T14:53:12.121" v="3345" actId="47"/>
        <pc:sldMkLst>
          <pc:docMk/>
          <pc:sldMk cId="1567290232" sldId="4582"/>
        </pc:sldMkLst>
        <pc:spChg chg="add mod">
          <ac:chgData name="Sudarshan Chakravarthi" userId="9632d19e-631d-46a5-9e9a-d9cc496f17d0" providerId="ADAL" clId="{0B54A87C-0C88-4C16-A3D5-739ABF215F49}" dt="2023-07-08T13:27:35.908" v="67"/>
          <ac:spMkLst>
            <pc:docMk/>
            <pc:sldMk cId="1567290232" sldId="4582"/>
            <ac:spMk id="2" creationId="{7295919E-0826-66FF-CE58-D633A6AF9C43}"/>
          </ac:spMkLst>
        </pc:spChg>
        <pc:spChg chg="add mod">
          <ac:chgData name="Sudarshan Chakravarthi" userId="9632d19e-631d-46a5-9e9a-d9cc496f17d0" providerId="ADAL" clId="{0B54A87C-0C88-4C16-A3D5-739ABF215F49}" dt="2023-07-07T16:42:40.871" v="31" actId="1076"/>
          <ac:spMkLst>
            <pc:docMk/>
            <pc:sldMk cId="1567290232" sldId="4582"/>
            <ac:spMk id="3" creationId="{E2BA44AF-5376-FFEF-8C0C-52905A409822}"/>
          </ac:spMkLst>
        </pc:spChg>
        <pc:spChg chg="add mod">
          <ac:chgData name="Sudarshan Chakravarthi" userId="9632d19e-631d-46a5-9e9a-d9cc496f17d0" providerId="ADAL" clId="{0B54A87C-0C88-4C16-A3D5-739ABF215F49}" dt="2023-07-08T13:27:35.908" v="67"/>
          <ac:spMkLst>
            <pc:docMk/>
            <pc:sldMk cId="1567290232" sldId="4582"/>
            <ac:spMk id="5" creationId="{906185E6-065F-E51A-8322-3BD21278D817}"/>
          </ac:spMkLst>
        </pc:spChg>
        <pc:picChg chg="add mod">
          <ac:chgData name="Sudarshan Chakravarthi" userId="9632d19e-631d-46a5-9e9a-d9cc496f17d0" providerId="ADAL" clId="{0B54A87C-0C88-4C16-A3D5-739ABF215F49}" dt="2023-07-08T13:27:35.908" v="67"/>
          <ac:picMkLst>
            <pc:docMk/>
            <pc:sldMk cId="1567290232" sldId="4582"/>
            <ac:picMk id="4" creationId="{C2F1F6C4-BAF3-DBE9-75FB-51051B7678BA}"/>
          </ac:picMkLst>
        </pc:picChg>
      </pc:sldChg>
      <pc:sldChg chg="addSp modSp new del">
        <pc:chgData name="Sudarshan Chakravarthi" userId="9632d19e-631d-46a5-9e9a-d9cc496f17d0" providerId="ADAL" clId="{0B54A87C-0C88-4C16-A3D5-739ABF215F49}" dt="2023-07-08T15:22:44.553" v="4657" actId="47"/>
        <pc:sldMkLst>
          <pc:docMk/>
          <pc:sldMk cId="2283235460" sldId="4583"/>
        </pc:sldMkLst>
        <pc:spChg chg="add mod">
          <ac:chgData name="Sudarshan Chakravarthi" userId="9632d19e-631d-46a5-9e9a-d9cc496f17d0" providerId="ADAL" clId="{0B54A87C-0C88-4C16-A3D5-739ABF215F49}" dt="2023-07-08T13:27:42.791" v="69"/>
          <ac:spMkLst>
            <pc:docMk/>
            <pc:sldMk cId="2283235460" sldId="4583"/>
            <ac:spMk id="2" creationId="{E5D043E0-F306-D6A4-D78E-1D65D6D415AC}"/>
          </ac:spMkLst>
        </pc:spChg>
        <pc:spChg chg="add mod">
          <ac:chgData name="Sudarshan Chakravarthi" userId="9632d19e-631d-46a5-9e9a-d9cc496f17d0" providerId="ADAL" clId="{0B54A87C-0C88-4C16-A3D5-739ABF215F49}" dt="2023-07-08T13:27:42.791" v="69"/>
          <ac:spMkLst>
            <pc:docMk/>
            <pc:sldMk cId="2283235460" sldId="4583"/>
            <ac:spMk id="4" creationId="{9B439719-5147-9404-C8EB-D6550948CB59}"/>
          </ac:spMkLst>
        </pc:spChg>
        <pc:picChg chg="add mod">
          <ac:chgData name="Sudarshan Chakravarthi" userId="9632d19e-631d-46a5-9e9a-d9cc496f17d0" providerId="ADAL" clId="{0B54A87C-0C88-4C16-A3D5-739ABF215F49}" dt="2023-07-08T13:27:42.791" v="69"/>
          <ac:picMkLst>
            <pc:docMk/>
            <pc:sldMk cId="2283235460" sldId="4583"/>
            <ac:picMk id="3" creationId="{D8B7CED2-9D97-6FF6-F04E-5FDD4BA35511}"/>
          </ac:picMkLst>
        </pc:picChg>
      </pc:sldChg>
      <pc:sldChg chg="addSp modSp new">
        <pc:chgData name="Sudarshan Chakravarthi" userId="9632d19e-631d-46a5-9e9a-d9cc496f17d0" providerId="ADAL" clId="{0B54A87C-0C88-4C16-A3D5-739ABF215F49}" dt="2023-07-08T13:27:47.785" v="71"/>
        <pc:sldMkLst>
          <pc:docMk/>
          <pc:sldMk cId="2156147608" sldId="4584"/>
        </pc:sldMkLst>
        <pc:spChg chg="add mod">
          <ac:chgData name="Sudarshan Chakravarthi" userId="9632d19e-631d-46a5-9e9a-d9cc496f17d0" providerId="ADAL" clId="{0B54A87C-0C88-4C16-A3D5-739ABF215F49}" dt="2023-07-08T13:27:47.785" v="71"/>
          <ac:spMkLst>
            <pc:docMk/>
            <pc:sldMk cId="2156147608" sldId="4584"/>
            <ac:spMk id="2" creationId="{C01B5DFF-9F68-58D7-6D9A-0A58B3DA3A2C}"/>
          </ac:spMkLst>
        </pc:spChg>
        <pc:spChg chg="add mod">
          <ac:chgData name="Sudarshan Chakravarthi" userId="9632d19e-631d-46a5-9e9a-d9cc496f17d0" providerId="ADAL" clId="{0B54A87C-0C88-4C16-A3D5-739ABF215F49}" dt="2023-07-08T13:27:47.785" v="71"/>
          <ac:spMkLst>
            <pc:docMk/>
            <pc:sldMk cId="2156147608" sldId="4584"/>
            <ac:spMk id="4" creationId="{D2C27A3F-6674-5DDB-7993-C8BE23A4F8A3}"/>
          </ac:spMkLst>
        </pc:spChg>
        <pc:picChg chg="add mod">
          <ac:chgData name="Sudarshan Chakravarthi" userId="9632d19e-631d-46a5-9e9a-d9cc496f17d0" providerId="ADAL" clId="{0B54A87C-0C88-4C16-A3D5-739ABF215F49}" dt="2023-07-08T13:27:47.785" v="71"/>
          <ac:picMkLst>
            <pc:docMk/>
            <pc:sldMk cId="2156147608" sldId="4584"/>
            <ac:picMk id="3" creationId="{2D3A1173-FE72-D4F0-CE5D-2F6BB965E5B5}"/>
          </ac:picMkLst>
        </pc:picChg>
      </pc:sldChg>
      <pc:sldChg chg="addSp modSp new">
        <pc:chgData name="Sudarshan Chakravarthi" userId="9632d19e-631d-46a5-9e9a-d9cc496f17d0" providerId="ADAL" clId="{0B54A87C-0C88-4C16-A3D5-739ABF215F49}" dt="2023-07-08T13:27:52.281" v="73"/>
        <pc:sldMkLst>
          <pc:docMk/>
          <pc:sldMk cId="1614908419" sldId="4585"/>
        </pc:sldMkLst>
        <pc:spChg chg="add mod">
          <ac:chgData name="Sudarshan Chakravarthi" userId="9632d19e-631d-46a5-9e9a-d9cc496f17d0" providerId="ADAL" clId="{0B54A87C-0C88-4C16-A3D5-739ABF215F49}" dt="2023-07-08T13:27:52.281" v="73"/>
          <ac:spMkLst>
            <pc:docMk/>
            <pc:sldMk cId="1614908419" sldId="4585"/>
            <ac:spMk id="2" creationId="{201E1731-1833-E744-8AFB-A0D3A3FE9105}"/>
          </ac:spMkLst>
        </pc:spChg>
        <pc:spChg chg="add mod">
          <ac:chgData name="Sudarshan Chakravarthi" userId="9632d19e-631d-46a5-9e9a-d9cc496f17d0" providerId="ADAL" clId="{0B54A87C-0C88-4C16-A3D5-739ABF215F49}" dt="2023-07-08T13:27:52.281" v="73"/>
          <ac:spMkLst>
            <pc:docMk/>
            <pc:sldMk cId="1614908419" sldId="4585"/>
            <ac:spMk id="4" creationId="{25B51482-CEA4-28D2-E8E8-9ADBAACA1A4D}"/>
          </ac:spMkLst>
        </pc:spChg>
        <pc:picChg chg="add mod">
          <ac:chgData name="Sudarshan Chakravarthi" userId="9632d19e-631d-46a5-9e9a-d9cc496f17d0" providerId="ADAL" clId="{0B54A87C-0C88-4C16-A3D5-739ABF215F49}" dt="2023-07-08T13:27:52.281" v="73"/>
          <ac:picMkLst>
            <pc:docMk/>
            <pc:sldMk cId="1614908419" sldId="4585"/>
            <ac:picMk id="3" creationId="{D3EA8F0A-DD5D-CFBD-CA5E-997CB0BCB848}"/>
          </ac:picMkLst>
        </pc:picChg>
      </pc:sldChg>
      <pc:sldChg chg="addSp modSp new">
        <pc:chgData name="Sudarshan Chakravarthi" userId="9632d19e-631d-46a5-9e9a-d9cc496f17d0" providerId="ADAL" clId="{0B54A87C-0C88-4C16-A3D5-739ABF215F49}" dt="2023-07-08T13:27:57.672" v="75"/>
        <pc:sldMkLst>
          <pc:docMk/>
          <pc:sldMk cId="2048117909" sldId="4586"/>
        </pc:sldMkLst>
        <pc:spChg chg="add mod">
          <ac:chgData name="Sudarshan Chakravarthi" userId="9632d19e-631d-46a5-9e9a-d9cc496f17d0" providerId="ADAL" clId="{0B54A87C-0C88-4C16-A3D5-739ABF215F49}" dt="2023-07-08T13:27:57.672" v="75"/>
          <ac:spMkLst>
            <pc:docMk/>
            <pc:sldMk cId="2048117909" sldId="4586"/>
            <ac:spMk id="2" creationId="{AD016F2B-964E-EB91-20AE-6C99112D8A53}"/>
          </ac:spMkLst>
        </pc:spChg>
        <pc:spChg chg="add mod">
          <ac:chgData name="Sudarshan Chakravarthi" userId="9632d19e-631d-46a5-9e9a-d9cc496f17d0" providerId="ADAL" clId="{0B54A87C-0C88-4C16-A3D5-739ABF215F49}" dt="2023-07-08T13:27:57.672" v="75"/>
          <ac:spMkLst>
            <pc:docMk/>
            <pc:sldMk cId="2048117909" sldId="4586"/>
            <ac:spMk id="4" creationId="{C3B1476B-0620-FE2C-E63A-40EAA495846F}"/>
          </ac:spMkLst>
        </pc:spChg>
        <pc:picChg chg="add mod">
          <ac:chgData name="Sudarshan Chakravarthi" userId="9632d19e-631d-46a5-9e9a-d9cc496f17d0" providerId="ADAL" clId="{0B54A87C-0C88-4C16-A3D5-739ABF215F49}" dt="2023-07-08T13:27:57.672" v="75"/>
          <ac:picMkLst>
            <pc:docMk/>
            <pc:sldMk cId="2048117909" sldId="4586"/>
            <ac:picMk id="3" creationId="{179D8847-DF7A-9EA0-FB9F-030B6596C874}"/>
          </ac:picMkLst>
        </pc:picChg>
      </pc:sldChg>
      <pc:sldChg chg="addSp delSp modSp add mod">
        <pc:chgData name="Sudarshan Chakravarthi" userId="9632d19e-631d-46a5-9e9a-d9cc496f17d0" providerId="ADAL" clId="{0B54A87C-0C88-4C16-A3D5-739ABF215F49}" dt="2023-07-08T14:45:28.408" v="2729" actId="114"/>
        <pc:sldMkLst>
          <pc:docMk/>
          <pc:sldMk cId="1151168333" sldId="4587"/>
        </pc:sldMkLst>
        <pc:spChg chg="mod">
          <ac:chgData name="Sudarshan Chakravarthi" userId="9632d19e-631d-46a5-9e9a-d9cc496f17d0" providerId="ADAL" clId="{0B54A87C-0C88-4C16-A3D5-739ABF215F49}" dt="2023-07-08T14:39:19.883" v="2153" actId="20577"/>
          <ac:spMkLst>
            <pc:docMk/>
            <pc:sldMk cId="1151168333" sldId="4587"/>
            <ac:spMk id="3" creationId="{9A8E5D3E-4A20-4819-BBD0-EA132A2CB3C5}"/>
          </ac:spMkLst>
        </pc:spChg>
        <pc:spChg chg="del">
          <ac:chgData name="Sudarshan Chakravarthi" userId="9632d19e-631d-46a5-9e9a-d9cc496f17d0" providerId="ADAL" clId="{0B54A87C-0C88-4C16-A3D5-739ABF215F49}" dt="2023-07-08T14:34:48.341" v="2055" actId="478"/>
          <ac:spMkLst>
            <pc:docMk/>
            <pc:sldMk cId="1151168333" sldId="4587"/>
            <ac:spMk id="4" creationId="{F2BA031A-6153-4697-BC3E-2430BA6373E7}"/>
          </ac:spMkLst>
        </pc:spChg>
        <pc:spChg chg="add mod">
          <ac:chgData name="Sudarshan Chakravarthi" userId="9632d19e-631d-46a5-9e9a-d9cc496f17d0" providerId="ADAL" clId="{0B54A87C-0C88-4C16-A3D5-739ABF215F49}" dt="2023-07-08T14:40:53.353" v="2170" actId="1076"/>
          <ac:spMkLst>
            <pc:docMk/>
            <pc:sldMk cId="1151168333" sldId="4587"/>
            <ac:spMk id="8" creationId="{98891DD8-7A10-8646-8A95-3BFF7A1AC378}"/>
          </ac:spMkLst>
        </pc:spChg>
        <pc:spChg chg="add mod">
          <ac:chgData name="Sudarshan Chakravarthi" userId="9632d19e-631d-46a5-9e9a-d9cc496f17d0" providerId="ADAL" clId="{0B54A87C-0C88-4C16-A3D5-739ABF215F49}" dt="2023-07-08T14:40:53.353" v="2170" actId="1076"/>
          <ac:spMkLst>
            <pc:docMk/>
            <pc:sldMk cId="1151168333" sldId="4587"/>
            <ac:spMk id="9" creationId="{06A45611-06CC-005D-5C9D-9CC3CA8A2B75}"/>
          </ac:spMkLst>
        </pc:spChg>
        <pc:spChg chg="add mod">
          <ac:chgData name="Sudarshan Chakravarthi" userId="9632d19e-631d-46a5-9e9a-d9cc496f17d0" providerId="ADAL" clId="{0B54A87C-0C88-4C16-A3D5-739ABF215F49}" dt="2023-07-08T14:40:53.353" v="2170" actId="1076"/>
          <ac:spMkLst>
            <pc:docMk/>
            <pc:sldMk cId="1151168333" sldId="4587"/>
            <ac:spMk id="10" creationId="{C1A4FDA2-FBE8-2A21-F5E8-80A76D54DF00}"/>
          </ac:spMkLst>
        </pc:spChg>
        <pc:spChg chg="add mod">
          <ac:chgData name="Sudarshan Chakravarthi" userId="9632d19e-631d-46a5-9e9a-d9cc496f17d0" providerId="ADAL" clId="{0B54A87C-0C88-4C16-A3D5-739ABF215F49}" dt="2023-07-08T14:44:17.084" v="2693" actId="20577"/>
          <ac:spMkLst>
            <pc:docMk/>
            <pc:sldMk cId="1151168333" sldId="4587"/>
            <ac:spMk id="11" creationId="{98E9F347-60E0-191F-AE91-8548D7B1AAB8}"/>
          </ac:spMkLst>
        </pc:spChg>
        <pc:spChg chg="add mod">
          <ac:chgData name="Sudarshan Chakravarthi" userId="9632d19e-631d-46a5-9e9a-d9cc496f17d0" providerId="ADAL" clId="{0B54A87C-0C88-4C16-A3D5-739ABF215F49}" dt="2023-07-08T14:42:59.425" v="2480" actId="313"/>
          <ac:spMkLst>
            <pc:docMk/>
            <pc:sldMk cId="1151168333" sldId="4587"/>
            <ac:spMk id="12" creationId="{6A9DAF84-2374-1927-8D9E-1F71E1012949}"/>
          </ac:spMkLst>
        </pc:spChg>
        <pc:spChg chg="add mod">
          <ac:chgData name="Sudarshan Chakravarthi" userId="9632d19e-631d-46a5-9e9a-d9cc496f17d0" providerId="ADAL" clId="{0B54A87C-0C88-4C16-A3D5-739ABF215F49}" dt="2023-07-08T14:43:42.592" v="2611" actId="20577"/>
          <ac:spMkLst>
            <pc:docMk/>
            <pc:sldMk cId="1151168333" sldId="4587"/>
            <ac:spMk id="13" creationId="{F8B7C1AE-54C9-101C-9AC3-87C80D5975D5}"/>
          </ac:spMkLst>
        </pc:spChg>
        <pc:spChg chg="mod">
          <ac:chgData name="Sudarshan Chakravarthi" userId="9632d19e-631d-46a5-9e9a-d9cc496f17d0" providerId="ADAL" clId="{0B54A87C-0C88-4C16-A3D5-739ABF215F49}" dt="2023-07-08T14:40:55.672" v="2171" actId="1076"/>
          <ac:spMkLst>
            <pc:docMk/>
            <pc:sldMk cId="1151168333" sldId="4587"/>
            <ac:spMk id="14" creationId="{9AA0CFBF-8C78-428B-BEE1-9E2D8E2648FB}"/>
          </ac:spMkLst>
        </pc:spChg>
        <pc:spChg chg="add mod">
          <ac:chgData name="Sudarshan Chakravarthi" userId="9632d19e-631d-46a5-9e9a-d9cc496f17d0" providerId="ADAL" clId="{0B54A87C-0C88-4C16-A3D5-739ABF215F49}" dt="2023-07-08T14:45:11.682" v="2724" actId="1076"/>
          <ac:spMkLst>
            <pc:docMk/>
            <pc:sldMk cId="1151168333" sldId="4587"/>
            <ac:spMk id="15" creationId="{AF4660EF-FF1B-E6B0-A060-254F3ADBCB2F}"/>
          </ac:spMkLst>
        </pc:spChg>
        <pc:spChg chg="del">
          <ac:chgData name="Sudarshan Chakravarthi" userId="9632d19e-631d-46a5-9e9a-d9cc496f17d0" providerId="ADAL" clId="{0B54A87C-0C88-4C16-A3D5-739ABF215F49}" dt="2023-07-08T14:34:48.341" v="2055" actId="478"/>
          <ac:spMkLst>
            <pc:docMk/>
            <pc:sldMk cId="1151168333" sldId="4587"/>
            <ac:spMk id="16" creationId="{5F100D79-64E1-42C2-8407-3F41B1849FC7}"/>
          </ac:spMkLst>
        </pc:spChg>
        <pc:spChg chg="add mod">
          <ac:chgData name="Sudarshan Chakravarthi" userId="9632d19e-631d-46a5-9e9a-d9cc496f17d0" providerId="ADAL" clId="{0B54A87C-0C88-4C16-A3D5-739ABF215F49}" dt="2023-07-08T14:45:06.069" v="2723" actId="1076"/>
          <ac:spMkLst>
            <pc:docMk/>
            <pc:sldMk cId="1151168333" sldId="4587"/>
            <ac:spMk id="17" creationId="{9530102D-C6B0-A025-62F8-985F5FC3DF78}"/>
          </ac:spMkLst>
        </pc:spChg>
        <pc:spChg chg="del">
          <ac:chgData name="Sudarshan Chakravarthi" userId="9632d19e-631d-46a5-9e9a-d9cc496f17d0" providerId="ADAL" clId="{0B54A87C-0C88-4C16-A3D5-739ABF215F49}" dt="2023-07-08T14:34:48.341" v="2055" actId="478"/>
          <ac:spMkLst>
            <pc:docMk/>
            <pc:sldMk cId="1151168333" sldId="4587"/>
            <ac:spMk id="18" creationId="{2C8F55EC-5D30-4E5E-AE3D-F5DBD6999C2F}"/>
          </ac:spMkLst>
        </pc:spChg>
        <pc:spChg chg="del">
          <ac:chgData name="Sudarshan Chakravarthi" userId="9632d19e-631d-46a5-9e9a-d9cc496f17d0" providerId="ADAL" clId="{0B54A87C-0C88-4C16-A3D5-739ABF215F49}" dt="2023-07-08T14:34:48.341" v="2055" actId="478"/>
          <ac:spMkLst>
            <pc:docMk/>
            <pc:sldMk cId="1151168333" sldId="4587"/>
            <ac:spMk id="19" creationId="{CA02795E-379D-136E-C9E2-F559D20B69BE}"/>
          </ac:spMkLst>
        </pc:spChg>
        <pc:spChg chg="del">
          <ac:chgData name="Sudarshan Chakravarthi" userId="9632d19e-631d-46a5-9e9a-d9cc496f17d0" providerId="ADAL" clId="{0B54A87C-0C88-4C16-A3D5-739ABF215F49}" dt="2023-07-08T14:34:48.341" v="2055" actId="478"/>
          <ac:spMkLst>
            <pc:docMk/>
            <pc:sldMk cId="1151168333" sldId="4587"/>
            <ac:spMk id="20" creationId="{70066927-D8E5-4F2E-A85A-32B8CBDA7237}"/>
          </ac:spMkLst>
        </pc:spChg>
        <pc:spChg chg="del">
          <ac:chgData name="Sudarshan Chakravarthi" userId="9632d19e-631d-46a5-9e9a-d9cc496f17d0" providerId="ADAL" clId="{0B54A87C-0C88-4C16-A3D5-739ABF215F49}" dt="2023-07-08T14:34:48.341" v="2055" actId="478"/>
          <ac:spMkLst>
            <pc:docMk/>
            <pc:sldMk cId="1151168333" sldId="4587"/>
            <ac:spMk id="23" creationId="{79EE0057-60A5-1EF1-AA34-46522ABD7BB3}"/>
          </ac:spMkLst>
        </pc:spChg>
        <pc:spChg chg="del">
          <ac:chgData name="Sudarshan Chakravarthi" userId="9632d19e-631d-46a5-9e9a-d9cc496f17d0" providerId="ADAL" clId="{0B54A87C-0C88-4C16-A3D5-739ABF215F49}" dt="2023-07-08T14:34:48.341" v="2055" actId="478"/>
          <ac:spMkLst>
            <pc:docMk/>
            <pc:sldMk cId="1151168333" sldId="4587"/>
            <ac:spMk id="24" creationId="{6ECE4638-48AB-751E-79CC-E2DB98BF5466}"/>
          </ac:spMkLst>
        </pc:spChg>
        <pc:spChg chg="mod">
          <ac:chgData name="Sudarshan Chakravarthi" userId="9632d19e-631d-46a5-9e9a-d9cc496f17d0" providerId="ADAL" clId="{0B54A87C-0C88-4C16-A3D5-739ABF215F49}" dt="2023-07-08T14:44:52.650" v="2718" actId="1035"/>
          <ac:spMkLst>
            <pc:docMk/>
            <pc:sldMk cId="1151168333" sldId="4587"/>
            <ac:spMk id="26" creationId="{D315353C-FB0F-42C8-A332-91F69C6BDB33}"/>
          </ac:spMkLst>
        </pc:spChg>
        <pc:spChg chg="del">
          <ac:chgData name="Sudarshan Chakravarthi" userId="9632d19e-631d-46a5-9e9a-d9cc496f17d0" providerId="ADAL" clId="{0B54A87C-0C88-4C16-A3D5-739ABF215F49}" dt="2023-07-08T14:15:53.009" v="1983" actId="478"/>
          <ac:spMkLst>
            <pc:docMk/>
            <pc:sldMk cId="1151168333" sldId="4587"/>
            <ac:spMk id="40" creationId="{F11AED0B-38A9-4123-80E5-FF7CDD2561AF}"/>
          </ac:spMkLst>
        </pc:spChg>
        <pc:spChg chg="mod">
          <ac:chgData name="Sudarshan Chakravarthi" userId="9632d19e-631d-46a5-9e9a-d9cc496f17d0" providerId="ADAL" clId="{0B54A87C-0C88-4C16-A3D5-739ABF215F49}" dt="2023-07-08T14:44:52.650" v="2718" actId="1035"/>
          <ac:spMkLst>
            <pc:docMk/>
            <pc:sldMk cId="1151168333" sldId="4587"/>
            <ac:spMk id="42" creationId="{5CA87725-67A8-4D44-9DB0-05228D0B3A6B}"/>
          </ac:spMkLst>
        </pc:spChg>
        <pc:spChg chg="mod">
          <ac:chgData name="Sudarshan Chakravarthi" userId="9632d19e-631d-46a5-9e9a-d9cc496f17d0" providerId="ADAL" clId="{0B54A87C-0C88-4C16-A3D5-739ABF215F49}" dt="2023-07-08T14:44:52.650" v="2718" actId="1035"/>
          <ac:spMkLst>
            <pc:docMk/>
            <pc:sldMk cId="1151168333" sldId="4587"/>
            <ac:spMk id="46" creationId="{7DFBF7E9-CCD1-4B23-A07D-CB728775F0B5}"/>
          </ac:spMkLst>
        </pc:spChg>
        <pc:spChg chg="mod">
          <ac:chgData name="Sudarshan Chakravarthi" userId="9632d19e-631d-46a5-9e9a-d9cc496f17d0" providerId="ADAL" clId="{0B54A87C-0C88-4C16-A3D5-739ABF215F49}" dt="2023-07-08T14:45:28.408" v="2729" actId="114"/>
          <ac:spMkLst>
            <pc:docMk/>
            <pc:sldMk cId="1151168333" sldId="4587"/>
            <ac:spMk id="47" creationId="{31DF0034-48CF-43C4-BB68-832BDA3644E2}"/>
          </ac:spMkLst>
        </pc:spChg>
        <pc:spChg chg="del">
          <ac:chgData name="Sudarshan Chakravarthi" userId="9632d19e-631d-46a5-9e9a-d9cc496f17d0" providerId="ADAL" clId="{0B54A87C-0C88-4C16-A3D5-739ABF215F49}" dt="2023-07-08T14:15:27.201" v="1966" actId="478"/>
          <ac:spMkLst>
            <pc:docMk/>
            <pc:sldMk cId="1151168333" sldId="4587"/>
            <ac:spMk id="60" creationId="{6C43138A-2A20-43CC-F22F-E8DA40B95105}"/>
          </ac:spMkLst>
        </pc:spChg>
        <pc:spChg chg="del">
          <ac:chgData name="Sudarshan Chakravarthi" userId="9632d19e-631d-46a5-9e9a-d9cc496f17d0" providerId="ADAL" clId="{0B54A87C-0C88-4C16-A3D5-739ABF215F49}" dt="2023-07-08T14:15:27.201" v="1966" actId="478"/>
          <ac:spMkLst>
            <pc:docMk/>
            <pc:sldMk cId="1151168333" sldId="4587"/>
            <ac:spMk id="61" creationId="{B0838BE1-542C-BB04-17A5-19415E1B39E4}"/>
          </ac:spMkLst>
        </pc:spChg>
        <pc:spChg chg="del">
          <ac:chgData name="Sudarshan Chakravarthi" userId="9632d19e-631d-46a5-9e9a-d9cc496f17d0" providerId="ADAL" clId="{0B54A87C-0C88-4C16-A3D5-739ABF215F49}" dt="2023-07-08T14:15:27.201" v="1966" actId="478"/>
          <ac:spMkLst>
            <pc:docMk/>
            <pc:sldMk cId="1151168333" sldId="4587"/>
            <ac:spMk id="62" creationId="{3181472B-0186-CD55-C5DF-E6CFBFB57BFB}"/>
          </ac:spMkLst>
        </pc:spChg>
        <pc:spChg chg="del">
          <ac:chgData name="Sudarshan Chakravarthi" userId="9632d19e-631d-46a5-9e9a-d9cc496f17d0" providerId="ADAL" clId="{0B54A87C-0C88-4C16-A3D5-739ABF215F49}" dt="2023-07-08T14:15:27.201" v="1966" actId="478"/>
          <ac:spMkLst>
            <pc:docMk/>
            <pc:sldMk cId="1151168333" sldId="4587"/>
            <ac:spMk id="66" creationId="{BF7E7254-124C-3344-4A77-492300BEA0C1}"/>
          </ac:spMkLst>
        </pc:spChg>
        <pc:spChg chg="del">
          <ac:chgData name="Sudarshan Chakravarthi" userId="9632d19e-631d-46a5-9e9a-d9cc496f17d0" providerId="ADAL" clId="{0B54A87C-0C88-4C16-A3D5-739ABF215F49}" dt="2023-07-08T14:34:42.382" v="2052" actId="478"/>
          <ac:spMkLst>
            <pc:docMk/>
            <pc:sldMk cId="1151168333" sldId="4587"/>
            <ac:spMk id="77" creationId="{E0CC2E40-471A-D787-72B7-B61843DCF9DF}"/>
          </ac:spMkLst>
        </pc:spChg>
        <pc:spChg chg="del">
          <ac:chgData name="Sudarshan Chakravarthi" userId="9632d19e-631d-46a5-9e9a-d9cc496f17d0" providerId="ADAL" clId="{0B54A87C-0C88-4C16-A3D5-739ABF215F49}" dt="2023-07-08T14:34:43.352" v="2053" actId="478"/>
          <ac:spMkLst>
            <pc:docMk/>
            <pc:sldMk cId="1151168333" sldId="4587"/>
            <ac:spMk id="78" creationId="{4EE0A04E-9FD7-A8AF-A24B-759C274667F8}"/>
          </ac:spMkLst>
        </pc:spChg>
        <pc:spChg chg="mod">
          <ac:chgData name="Sudarshan Chakravarthi" userId="9632d19e-631d-46a5-9e9a-d9cc496f17d0" providerId="ADAL" clId="{0B54A87C-0C88-4C16-A3D5-739ABF215F49}" dt="2023-07-08T14:44:52.650" v="2718" actId="1035"/>
          <ac:spMkLst>
            <pc:docMk/>
            <pc:sldMk cId="1151168333" sldId="4587"/>
            <ac:spMk id="80" creationId="{4525D66B-2A35-24C6-186E-DBB66818BF46}"/>
          </ac:spMkLst>
        </pc:spChg>
        <pc:spChg chg="del mod">
          <ac:chgData name="Sudarshan Chakravarthi" userId="9632d19e-631d-46a5-9e9a-d9cc496f17d0" providerId="ADAL" clId="{0B54A87C-0C88-4C16-A3D5-739ABF215F49}" dt="2023-07-08T14:44:56.572" v="2719" actId="478"/>
          <ac:spMkLst>
            <pc:docMk/>
            <pc:sldMk cId="1151168333" sldId="4587"/>
            <ac:spMk id="203" creationId="{E05E56B3-F06C-EB81-E820-CAAFCBAF2FCC}"/>
          </ac:spMkLst>
        </pc:spChg>
        <pc:spChg chg="del mod">
          <ac:chgData name="Sudarshan Chakravarthi" userId="9632d19e-631d-46a5-9e9a-d9cc496f17d0" providerId="ADAL" clId="{0B54A87C-0C88-4C16-A3D5-739ABF215F49}" dt="2023-07-08T14:44:58.805" v="2720" actId="478"/>
          <ac:spMkLst>
            <pc:docMk/>
            <pc:sldMk cId="1151168333" sldId="4587"/>
            <ac:spMk id="204" creationId="{E85EFA57-7BF8-FF0C-70DC-CA5DC1277CA9}"/>
          </ac:spMkLst>
        </pc:spChg>
        <pc:picChg chg="add mod">
          <ac:chgData name="Sudarshan Chakravarthi" userId="9632d19e-631d-46a5-9e9a-d9cc496f17d0" providerId="ADAL" clId="{0B54A87C-0C88-4C16-A3D5-739ABF215F49}" dt="2023-07-08T14:40:53.353" v="2170" actId="1076"/>
          <ac:picMkLst>
            <pc:docMk/>
            <pc:sldMk cId="1151168333" sldId="4587"/>
            <ac:picMk id="5" creationId="{86C73569-A37E-E79E-6F78-A1E1610A685A}"/>
          </ac:picMkLst>
        </pc:picChg>
        <pc:picChg chg="add mod">
          <ac:chgData name="Sudarshan Chakravarthi" userId="9632d19e-631d-46a5-9e9a-d9cc496f17d0" providerId="ADAL" clId="{0B54A87C-0C88-4C16-A3D5-739ABF215F49}" dt="2023-07-08T14:44:46.227" v="2697" actId="1076"/>
          <ac:picMkLst>
            <pc:docMk/>
            <pc:sldMk cId="1151168333" sldId="4587"/>
            <ac:picMk id="6" creationId="{9D6C35E2-C157-B09A-BE4A-9C95DA175EF2}"/>
          </ac:picMkLst>
        </pc:picChg>
        <pc:picChg chg="add del">
          <ac:chgData name="Sudarshan Chakravarthi" userId="9632d19e-631d-46a5-9e9a-d9cc496f17d0" providerId="ADAL" clId="{0B54A87C-0C88-4C16-A3D5-739ABF215F49}" dt="2023-07-08T14:34:44.694" v="2054" actId="478"/>
          <ac:picMkLst>
            <pc:docMk/>
            <pc:sldMk cId="1151168333" sldId="4587"/>
            <ac:picMk id="1026" creationId="{8E8E76CC-7312-0BF2-7D8B-9EB52316F736}"/>
          </ac:picMkLst>
        </pc:picChg>
        <pc:picChg chg="add mod">
          <ac:chgData name="Sudarshan Chakravarthi" userId="9632d19e-631d-46a5-9e9a-d9cc496f17d0" providerId="ADAL" clId="{0B54A87C-0C88-4C16-A3D5-739ABF215F49}" dt="2023-07-08T14:40:53.353" v="2170" actId="1076"/>
          <ac:picMkLst>
            <pc:docMk/>
            <pc:sldMk cId="1151168333" sldId="4587"/>
            <ac:picMk id="1028" creationId="{24AAD00D-B2F2-0C5C-A1BD-C6D0D25D7D43}"/>
          </ac:picMkLst>
        </pc:picChg>
        <pc:cxnChg chg="del mod">
          <ac:chgData name="Sudarshan Chakravarthi" userId="9632d19e-631d-46a5-9e9a-d9cc496f17d0" providerId="ADAL" clId="{0B54A87C-0C88-4C16-A3D5-739ABF215F49}" dt="2023-07-08T14:15:56.158" v="1984" actId="478"/>
          <ac:cxnSpMkLst>
            <pc:docMk/>
            <pc:sldMk cId="1151168333" sldId="4587"/>
            <ac:cxnSpMk id="33" creationId="{3FC5FCE2-9589-405E-8EB6-4AAF66AB9C04}"/>
          </ac:cxnSpMkLst>
        </pc:cxnChg>
        <pc:cxnChg chg="del mod">
          <ac:chgData name="Sudarshan Chakravarthi" userId="9632d19e-631d-46a5-9e9a-d9cc496f17d0" providerId="ADAL" clId="{0B54A87C-0C88-4C16-A3D5-739ABF215F49}" dt="2023-07-08T14:15:57.021" v="1985" actId="478"/>
          <ac:cxnSpMkLst>
            <pc:docMk/>
            <pc:sldMk cId="1151168333" sldId="4587"/>
            <ac:cxnSpMk id="85" creationId="{41183ACD-0D5A-E284-19BD-91856C7022F8}"/>
          </ac:cxnSpMkLst>
        </pc:cxnChg>
        <pc:cxnChg chg="del mod">
          <ac:chgData name="Sudarshan Chakravarthi" userId="9632d19e-631d-46a5-9e9a-d9cc496f17d0" providerId="ADAL" clId="{0B54A87C-0C88-4C16-A3D5-739ABF215F49}" dt="2023-07-08T14:15:47.346" v="1981" actId="478"/>
          <ac:cxnSpMkLst>
            <pc:docMk/>
            <pc:sldMk cId="1151168333" sldId="4587"/>
            <ac:cxnSpMk id="96" creationId="{B1770764-A5FE-41F2-C80D-796F7E792ADB}"/>
          </ac:cxnSpMkLst>
        </pc:cxnChg>
        <pc:cxnChg chg="del mod">
          <ac:chgData name="Sudarshan Chakravarthi" userId="9632d19e-631d-46a5-9e9a-d9cc496f17d0" providerId="ADAL" clId="{0B54A87C-0C88-4C16-A3D5-739ABF215F49}" dt="2023-07-08T14:15:48.380" v="1982" actId="478"/>
          <ac:cxnSpMkLst>
            <pc:docMk/>
            <pc:sldMk cId="1151168333" sldId="4587"/>
            <ac:cxnSpMk id="99" creationId="{5E480DB3-61A7-F0EE-E196-3EAD0D27D90F}"/>
          </ac:cxnSpMkLst>
        </pc:cxnChg>
        <pc:cxnChg chg="del mod">
          <ac:chgData name="Sudarshan Chakravarthi" userId="9632d19e-631d-46a5-9e9a-d9cc496f17d0" providerId="ADAL" clId="{0B54A87C-0C88-4C16-A3D5-739ABF215F49}" dt="2023-07-08T14:15:46.537" v="1980" actId="478"/>
          <ac:cxnSpMkLst>
            <pc:docMk/>
            <pc:sldMk cId="1151168333" sldId="4587"/>
            <ac:cxnSpMk id="100" creationId="{37B97E46-CE2F-7B3F-F6CC-5DCE49DD84B1}"/>
          </ac:cxnSpMkLst>
        </pc:cxnChg>
        <pc:cxnChg chg="del mod">
          <ac:chgData name="Sudarshan Chakravarthi" userId="9632d19e-631d-46a5-9e9a-d9cc496f17d0" providerId="ADAL" clId="{0B54A87C-0C88-4C16-A3D5-739ABF215F49}" dt="2023-07-08T14:15:43.520" v="1977" actId="478"/>
          <ac:cxnSpMkLst>
            <pc:docMk/>
            <pc:sldMk cId="1151168333" sldId="4587"/>
            <ac:cxnSpMk id="101" creationId="{7A4E099F-BFF2-5FF7-218F-D84DD745641B}"/>
          </ac:cxnSpMkLst>
        </pc:cxnChg>
        <pc:cxnChg chg="del mod">
          <ac:chgData name="Sudarshan Chakravarthi" userId="9632d19e-631d-46a5-9e9a-d9cc496f17d0" providerId="ADAL" clId="{0B54A87C-0C88-4C16-A3D5-739ABF215F49}" dt="2023-07-08T14:15:44.876" v="1978" actId="478"/>
          <ac:cxnSpMkLst>
            <pc:docMk/>
            <pc:sldMk cId="1151168333" sldId="4587"/>
            <ac:cxnSpMk id="110" creationId="{6D6705C1-B553-0F9A-6D04-140BB78FB54B}"/>
          </ac:cxnSpMkLst>
        </pc:cxnChg>
        <pc:cxnChg chg="del mod">
          <ac:chgData name="Sudarshan Chakravarthi" userId="9632d19e-631d-46a5-9e9a-d9cc496f17d0" providerId="ADAL" clId="{0B54A87C-0C88-4C16-A3D5-739ABF215F49}" dt="2023-07-08T14:15:45.705" v="1979" actId="478"/>
          <ac:cxnSpMkLst>
            <pc:docMk/>
            <pc:sldMk cId="1151168333" sldId="4587"/>
            <ac:cxnSpMk id="113" creationId="{15D967AC-A87D-5F22-AE44-674EA0A7487A}"/>
          </ac:cxnSpMkLst>
        </pc:cxnChg>
        <pc:cxnChg chg="del mod">
          <ac:chgData name="Sudarshan Chakravarthi" userId="9632d19e-631d-46a5-9e9a-d9cc496f17d0" providerId="ADAL" clId="{0B54A87C-0C88-4C16-A3D5-739ABF215F49}" dt="2023-07-08T14:15:40.008" v="1974" actId="478"/>
          <ac:cxnSpMkLst>
            <pc:docMk/>
            <pc:sldMk cId="1151168333" sldId="4587"/>
            <ac:cxnSpMk id="116" creationId="{E69E8163-8F7A-5CCA-42F0-815C916F0610}"/>
          </ac:cxnSpMkLst>
        </pc:cxnChg>
        <pc:cxnChg chg="del mod">
          <ac:chgData name="Sudarshan Chakravarthi" userId="9632d19e-631d-46a5-9e9a-d9cc496f17d0" providerId="ADAL" clId="{0B54A87C-0C88-4C16-A3D5-739ABF215F49}" dt="2023-07-08T14:15:39.112" v="1973" actId="478"/>
          <ac:cxnSpMkLst>
            <pc:docMk/>
            <pc:sldMk cId="1151168333" sldId="4587"/>
            <ac:cxnSpMk id="119" creationId="{BB50DA75-853D-D49A-EB88-75D6A5CEC2FD}"/>
          </ac:cxnSpMkLst>
        </pc:cxnChg>
        <pc:cxnChg chg="del mod">
          <ac:chgData name="Sudarshan Chakravarthi" userId="9632d19e-631d-46a5-9e9a-d9cc496f17d0" providerId="ADAL" clId="{0B54A87C-0C88-4C16-A3D5-739ABF215F49}" dt="2023-07-08T14:15:40.934" v="1975" actId="478"/>
          <ac:cxnSpMkLst>
            <pc:docMk/>
            <pc:sldMk cId="1151168333" sldId="4587"/>
            <ac:cxnSpMk id="122" creationId="{C446915F-9859-A4E5-2629-118CB5002DBA}"/>
          </ac:cxnSpMkLst>
        </pc:cxnChg>
        <pc:cxnChg chg="del mod">
          <ac:chgData name="Sudarshan Chakravarthi" userId="9632d19e-631d-46a5-9e9a-d9cc496f17d0" providerId="ADAL" clId="{0B54A87C-0C88-4C16-A3D5-739ABF215F49}" dt="2023-07-08T14:15:37.827" v="1972" actId="478"/>
          <ac:cxnSpMkLst>
            <pc:docMk/>
            <pc:sldMk cId="1151168333" sldId="4587"/>
            <ac:cxnSpMk id="125" creationId="{75B561EB-8CB9-8383-80B8-08150A375CAB}"/>
          </ac:cxnSpMkLst>
        </pc:cxnChg>
        <pc:cxnChg chg="del mod">
          <ac:chgData name="Sudarshan Chakravarthi" userId="9632d19e-631d-46a5-9e9a-d9cc496f17d0" providerId="ADAL" clId="{0B54A87C-0C88-4C16-A3D5-739ABF215F49}" dt="2023-07-08T14:15:37.084" v="1971" actId="478"/>
          <ac:cxnSpMkLst>
            <pc:docMk/>
            <pc:sldMk cId="1151168333" sldId="4587"/>
            <ac:cxnSpMk id="129" creationId="{E1ACC86A-8C35-304F-5D4B-E4AF03BD7E01}"/>
          </ac:cxnSpMkLst>
        </pc:cxnChg>
        <pc:cxnChg chg="del mod">
          <ac:chgData name="Sudarshan Chakravarthi" userId="9632d19e-631d-46a5-9e9a-d9cc496f17d0" providerId="ADAL" clId="{0B54A87C-0C88-4C16-A3D5-739ABF215F49}" dt="2023-07-08T14:15:42.238" v="1976" actId="478"/>
          <ac:cxnSpMkLst>
            <pc:docMk/>
            <pc:sldMk cId="1151168333" sldId="4587"/>
            <ac:cxnSpMk id="148" creationId="{D7F3BC79-C621-459B-1B40-FD997327BE32}"/>
          </ac:cxnSpMkLst>
        </pc:cxnChg>
        <pc:cxnChg chg="del mod">
          <ac:chgData name="Sudarshan Chakravarthi" userId="9632d19e-631d-46a5-9e9a-d9cc496f17d0" providerId="ADAL" clId="{0B54A87C-0C88-4C16-A3D5-739ABF215F49}" dt="2023-07-08T14:15:34.272" v="1968" actId="478"/>
          <ac:cxnSpMkLst>
            <pc:docMk/>
            <pc:sldMk cId="1151168333" sldId="4587"/>
            <ac:cxnSpMk id="175" creationId="{795B2E5F-889D-7F44-05E5-5EFC389BFE39}"/>
          </ac:cxnSpMkLst>
        </pc:cxnChg>
        <pc:cxnChg chg="del mod">
          <ac:chgData name="Sudarshan Chakravarthi" userId="9632d19e-631d-46a5-9e9a-d9cc496f17d0" providerId="ADAL" clId="{0B54A87C-0C88-4C16-A3D5-739ABF215F49}" dt="2023-07-08T14:15:33.036" v="1967" actId="478"/>
          <ac:cxnSpMkLst>
            <pc:docMk/>
            <pc:sldMk cId="1151168333" sldId="4587"/>
            <ac:cxnSpMk id="178" creationId="{B87DB070-B15E-1651-4999-64409EDB3C62}"/>
          </ac:cxnSpMkLst>
        </pc:cxnChg>
        <pc:cxnChg chg="del mod">
          <ac:chgData name="Sudarshan Chakravarthi" userId="9632d19e-631d-46a5-9e9a-d9cc496f17d0" providerId="ADAL" clId="{0B54A87C-0C88-4C16-A3D5-739ABF215F49}" dt="2023-07-08T14:15:35.331" v="1969" actId="478"/>
          <ac:cxnSpMkLst>
            <pc:docMk/>
            <pc:sldMk cId="1151168333" sldId="4587"/>
            <ac:cxnSpMk id="181" creationId="{C039594F-A318-3C19-F184-1ADA2658BEC5}"/>
          </ac:cxnSpMkLst>
        </pc:cxnChg>
        <pc:cxnChg chg="del mod">
          <ac:chgData name="Sudarshan Chakravarthi" userId="9632d19e-631d-46a5-9e9a-d9cc496f17d0" providerId="ADAL" clId="{0B54A87C-0C88-4C16-A3D5-739ABF215F49}" dt="2023-07-08T14:15:33.036" v="1967" actId="478"/>
          <ac:cxnSpMkLst>
            <pc:docMk/>
            <pc:sldMk cId="1151168333" sldId="4587"/>
            <ac:cxnSpMk id="184" creationId="{BBF3E3C7-81B1-A455-E071-75689147BAED}"/>
          </ac:cxnSpMkLst>
        </pc:cxnChg>
        <pc:cxnChg chg="del mod">
          <ac:chgData name="Sudarshan Chakravarthi" userId="9632d19e-631d-46a5-9e9a-d9cc496f17d0" providerId="ADAL" clId="{0B54A87C-0C88-4C16-A3D5-739ABF215F49}" dt="2023-07-08T14:15:33.036" v="1967" actId="478"/>
          <ac:cxnSpMkLst>
            <pc:docMk/>
            <pc:sldMk cId="1151168333" sldId="4587"/>
            <ac:cxnSpMk id="187" creationId="{593CC8BE-A557-15D1-4232-4EF3561DF9C2}"/>
          </ac:cxnSpMkLst>
        </pc:cxnChg>
        <pc:cxnChg chg="del mod">
          <ac:chgData name="Sudarshan Chakravarthi" userId="9632d19e-631d-46a5-9e9a-d9cc496f17d0" providerId="ADAL" clId="{0B54A87C-0C88-4C16-A3D5-739ABF215F49}" dt="2023-07-08T14:15:36.139" v="1970" actId="478"/>
          <ac:cxnSpMkLst>
            <pc:docMk/>
            <pc:sldMk cId="1151168333" sldId="4587"/>
            <ac:cxnSpMk id="190" creationId="{87A5F399-89CA-D2AA-05E5-6E10D2DF72AC}"/>
          </ac:cxnSpMkLst>
        </pc:cxnChg>
        <pc:cxnChg chg="del mod">
          <ac:chgData name="Sudarshan Chakravarthi" userId="9632d19e-631d-46a5-9e9a-d9cc496f17d0" providerId="ADAL" clId="{0B54A87C-0C88-4C16-A3D5-739ABF215F49}" dt="2023-07-08T14:15:33.036" v="1967" actId="478"/>
          <ac:cxnSpMkLst>
            <pc:docMk/>
            <pc:sldMk cId="1151168333" sldId="4587"/>
            <ac:cxnSpMk id="193" creationId="{7F9E5654-F95A-0EC6-436A-71DB7684C6CF}"/>
          </ac:cxnSpMkLst>
        </pc:cxnChg>
      </pc:sldChg>
      <pc:sldChg chg="addSp delSp modSp new mod">
        <pc:chgData name="Sudarshan Chakravarthi" userId="9632d19e-631d-46a5-9e9a-d9cc496f17d0" providerId="ADAL" clId="{0B54A87C-0C88-4C16-A3D5-739ABF215F49}" dt="2023-07-08T17:35:03.363" v="5430" actId="20577"/>
        <pc:sldMkLst>
          <pc:docMk/>
          <pc:sldMk cId="623864603" sldId="4588"/>
        </pc:sldMkLst>
        <pc:spChg chg="add mod">
          <ac:chgData name="Sudarshan Chakravarthi" userId="9632d19e-631d-46a5-9e9a-d9cc496f17d0" providerId="ADAL" clId="{0B54A87C-0C88-4C16-A3D5-739ABF215F49}" dt="2023-07-08T15:19:46.515" v="4576" actId="113"/>
          <ac:spMkLst>
            <pc:docMk/>
            <pc:sldMk cId="623864603" sldId="4588"/>
            <ac:spMk id="3" creationId="{E6D5433B-4022-886E-F3BC-89080114B35D}"/>
          </ac:spMkLst>
        </pc:spChg>
        <pc:spChg chg="add mod">
          <ac:chgData name="Sudarshan Chakravarthi" userId="9632d19e-631d-46a5-9e9a-d9cc496f17d0" providerId="ADAL" clId="{0B54A87C-0C88-4C16-A3D5-739ABF215F49}" dt="2023-07-08T15:08:24.802" v="3825"/>
          <ac:spMkLst>
            <pc:docMk/>
            <pc:sldMk cId="623864603" sldId="4588"/>
            <ac:spMk id="4" creationId="{2CCF8152-ECF1-E157-6719-4B3F80D57B1B}"/>
          </ac:spMkLst>
        </pc:spChg>
        <pc:spChg chg="add mod">
          <ac:chgData name="Sudarshan Chakravarthi" userId="9632d19e-631d-46a5-9e9a-d9cc496f17d0" providerId="ADAL" clId="{0B54A87C-0C88-4C16-A3D5-739ABF215F49}" dt="2023-07-08T15:08:24.802" v="3825"/>
          <ac:spMkLst>
            <pc:docMk/>
            <pc:sldMk cId="623864603" sldId="4588"/>
            <ac:spMk id="6" creationId="{37CC95BD-25C5-A9EA-F290-1168A1B80CFA}"/>
          </ac:spMkLst>
        </pc:spChg>
        <pc:spChg chg="add mod">
          <ac:chgData name="Sudarshan Chakravarthi" userId="9632d19e-631d-46a5-9e9a-d9cc496f17d0" providerId="ADAL" clId="{0B54A87C-0C88-4C16-A3D5-739ABF215F49}" dt="2023-07-08T15:16:41.770" v="4265" actId="1076"/>
          <ac:spMkLst>
            <pc:docMk/>
            <pc:sldMk cId="623864603" sldId="4588"/>
            <ac:spMk id="7" creationId="{3FEB5B56-9189-34B2-BEF0-6BC2ED634637}"/>
          </ac:spMkLst>
        </pc:spChg>
        <pc:spChg chg="add mod">
          <ac:chgData name="Sudarshan Chakravarthi" userId="9632d19e-631d-46a5-9e9a-d9cc496f17d0" providerId="ADAL" clId="{0B54A87C-0C88-4C16-A3D5-739ABF215F49}" dt="2023-07-08T17:35:03.363" v="5430" actId="20577"/>
          <ac:spMkLst>
            <pc:docMk/>
            <pc:sldMk cId="623864603" sldId="4588"/>
            <ac:spMk id="8" creationId="{09CC2CCE-6A4B-3619-2D43-2B381F039931}"/>
          </ac:spMkLst>
        </pc:spChg>
        <pc:spChg chg="add mod">
          <ac:chgData name="Sudarshan Chakravarthi" userId="9632d19e-631d-46a5-9e9a-d9cc496f17d0" providerId="ADAL" clId="{0B54A87C-0C88-4C16-A3D5-739ABF215F49}" dt="2023-07-08T15:16:41.770" v="4265" actId="1076"/>
          <ac:spMkLst>
            <pc:docMk/>
            <pc:sldMk cId="623864603" sldId="4588"/>
            <ac:spMk id="9" creationId="{6AFAE21A-04FF-8D6C-34D7-89AA5D2A4BC8}"/>
          </ac:spMkLst>
        </pc:spChg>
        <pc:spChg chg="add mod">
          <ac:chgData name="Sudarshan Chakravarthi" userId="9632d19e-631d-46a5-9e9a-d9cc496f17d0" providerId="ADAL" clId="{0B54A87C-0C88-4C16-A3D5-739ABF215F49}" dt="2023-07-08T17:35:02.104" v="5429" actId="20577"/>
          <ac:spMkLst>
            <pc:docMk/>
            <pc:sldMk cId="623864603" sldId="4588"/>
            <ac:spMk id="10" creationId="{79F99AD3-F2F3-54A9-33E4-7EB10E043229}"/>
          </ac:spMkLst>
        </pc:spChg>
        <pc:spChg chg="add mod">
          <ac:chgData name="Sudarshan Chakravarthi" userId="9632d19e-631d-46a5-9e9a-d9cc496f17d0" providerId="ADAL" clId="{0B54A87C-0C88-4C16-A3D5-739ABF215F49}" dt="2023-07-08T15:16:41.770" v="4265" actId="1076"/>
          <ac:spMkLst>
            <pc:docMk/>
            <pc:sldMk cId="623864603" sldId="4588"/>
            <ac:spMk id="11" creationId="{17B191E1-C827-F265-78A3-628C79DC86A5}"/>
          </ac:spMkLst>
        </pc:spChg>
        <pc:spChg chg="add mod">
          <ac:chgData name="Sudarshan Chakravarthi" userId="9632d19e-631d-46a5-9e9a-d9cc496f17d0" providerId="ADAL" clId="{0B54A87C-0C88-4C16-A3D5-739ABF215F49}" dt="2023-07-08T17:35:00.273" v="5428" actId="20577"/>
          <ac:spMkLst>
            <pc:docMk/>
            <pc:sldMk cId="623864603" sldId="4588"/>
            <ac:spMk id="12" creationId="{5456AB44-308B-CCC2-289A-ED24ECE25757}"/>
          </ac:spMkLst>
        </pc:spChg>
        <pc:spChg chg="add mod">
          <ac:chgData name="Sudarshan Chakravarthi" userId="9632d19e-631d-46a5-9e9a-d9cc496f17d0" providerId="ADAL" clId="{0B54A87C-0C88-4C16-A3D5-739ABF215F49}" dt="2023-07-08T15:16:41.770" v="4265" actId="1076"/>
          <ac:spMkLst>
            <pc:docMk/>
            <pc:sldMk cId="623864603" sldId="4588"/>
            <ac:spMk id="13" creationId="{52580A90-3501-ADF3-2096-F907B23C71ED}"/>
          </ac:spMkLst>
        </pc:spChg>
        <pc:spChg chg="add mod">
          <ac:chgData name="Sudarshan Chakravarthi" userId="9632d19e-631d-46a5-9e9a-d9cc496f17d0" providerId="ADAL" clId="{0B54A87C-0C88-4C16-A3D5-739ABF215F49}" dt="2023-07-08T15:16:41.770" v="4265" actId="1076"/>
          <ac:spMkLst>
            <pc:docMk/>
            <pc:sldMk cId="623864603" sldId="4588"/>
            <ac:spMk id="14" creationId="{42004A01-926D-6039-A417-4CE8BA1BAF3F}"/>
          </ac:spMkLst>
        </pc:spChg>
        <pc:picChg chg="add mod">
          <ac:chgData name="Sudarshan Chakravarthi" userId="9632d19e-631d-46a5-9e9a-d9cc496f17d0" providerId="ADAL" clId="{0B54A87C-0C88-4C16-A3D5-739ABF215F49}" dt="2023-07-08T15:08:24.802" v="3825"/>
          <ac:picMkLst>
            <pc:docMk/>
            <pc:sldMk cId="623864603" sldId="4588"/>
            <ac:picMk id="5" creationId="{9F3F14A7-3971-2473-31DF-B6CEEBDF119D}"/>
          </ac:picMkLst>
        </pc:picChg>
        <pc:picChg chg="add del mod">
          <ac:chgData name="Sudarshan Chakravarthi" userId="9632d19e-631d-46a5-9e9a-d9cc496f17d0" providerId="ADAL" clId="{0B54A87C-0C88-4C16-A3D5-739ABF215F49}" dt="2023-07-08T15:15:19.783" v="4212" actId="478"/>
          <ac:picMkLst>
            <pc:docMk/>
            <pc:sldMk cId="623864603" sldId="4588"/>
            <ac:picMk id="3074" creationId="{AF37CBDA-78C5-B16F-3BA0-EB1E51F738CC}"/>
          </ac:picMkLst>
        </pc:picChg>
      </pc:sldChg>
      <pc:sldChg chg="addSp modSp new mod">
        <pc:chgData name="Sudarshan Chakravarthi" userId="9632d19e-631d-46a5-9e9a-d9cc496f17d0" providerId="ADAL" clId="{0B54A87C-0C88-4C16-A3D5-739ABF215F49}" dt="2023-07-08T14:52:05.155" v="3308" actId="20577"/>
        <pc:sldMkLst>
          <pc:docMk/>
          <pc:sldMk cId="3703601783" sldId="4589"/>
        </pc:sldMkLst>
        <pc:spChg chg="mod">
          <ac:chgData name="Sudarshan Chakravarthi" userId="9632d19e-631d-46a5-9e9a-d9cc496f17d0" providerId="ADAL" clId="{0B54A87C-0C88-4C16-A3D5-739ABF215F49}" dt="2023-07-08T14:33:45.412" v="2015" actId="1076"/>
          <ac:spMkLst>
            <pc:docMk/>
            <pc:sldMk cId="3703601783" sldId="4589"/>
            <ac:spMk id="4" creationId="{76F57805-49C8-DA0E-8448-956055A5F7C7}"/>
          </ac:spMkLst>
        </pc:spChg>
        <pc:spChg chg="mod">
          <ac:chgData name="Sudarshan Chakravarthi" userId="9632d19e-631d-46a5-9e9a-d9cc496f17d0" providerId="ADAL" clId="{0B54A87C-0C88-4C16-A3D5-739ABF215F49}" dt="2023-07-08T14:33:45.412" v="2015" actId="1076"/>
          <ac:spMkLst>
            <pc:docMk/>
            <pc:sldMk cId="3703601783" sldId="4589"/>
            <ac:spMk id="5" creationId="{18C6C980-650A-6907-57B6-A3DB6553204F}"/>
          </ac:spMkLst>
        </pc:spChg>
        <pc:spChg chg="mod">
          <ac:chgData name="Sudarshan Chakravarthi" userId="9632d19e-631d-46a5-9e9a-d9cc496f17d0" providerId="ADAL" clId="{0B54A87C-0C88-4C16-A3D5-739ABF215F49}" dt="2023-07-08T14:33:45.412" v="2015" actId="1076"/>
          <ac:spMkLst>
            <pc:docMk/>
            <pc:sldMk cId="3703601783" sldId="4589"/>
            <ac:spMk id="6" creationId="{AA7BA774-4E06-E844-0228-E8D9A49B0920}"/>
          </ac:spMkLst>
        </pc:spChg>
        <pc:spChg chg="mod">
          <ac:chgData name="Sudarshan Chakravarthi" userId="9632d19e-631d-46a5-9e9a-d9cc496f17d0" providerId="ADAL" clId="{0B54A87C-0C88-4C16-A3D5-739ABF215F49}" dt="2023-07-08T14:33:45.412" v="2015" actId="1076"/>
          <ac:spMkLst>
            <pc:docMk/>
            <pc:sldMk cId="3703601783" sldId="4589"/>
            <ac:spMk id="11" creationId="{18B51A39-6F44-FB2D-2C15-E69A6C10096A}"/>
          </ac:spMkLst>
        </pc:spChg>
        <pc:spChg chg="mod">
          <ac:chgData name="Sudarshan Chakravarthi" userId="9632d19e-631d-46a5-9e9a-d9cc496f17d0" providerId="ADAL" clId="{0B54A87C-0C88-4C16-A3D5-739ABF215F49}" dt="2023-07-08T14:33:45.412" v="2015" actId="1076"/>
          <ac:spMkLst>
            <pc:docMk/>
            <pc:sldMk cId="3703601783" sldId="4589"/>
            <ac:spMk id="12" creationId="{3E11E216-A86E-CF0C-C3B6-D3865EFBCEB4}"/>
          </ac:spMkLst>
        </pc:spChg>
        <pc:spChg chg="mod">
          <ac:chgData name="Sudarshan Chakravarthi" userId="9632d19e-631d-46a5-9e9a-d9cc496f17d0" providerId="ADAL" clId="{0B54A87C-0C88-4C16-A3D5-739ABF215F49}" dt="2023-07-08T14:33:45.412" v="2015" actId="1076"/>
          <ac:spMkLst>
            <pc:docMk/>
            <pc:sldMk cId="3703601783" sldId="4589"/>
            <ac:spMk id="13" creationId="{A84AD8D1-7CCF-F12E-261A-B629CAAB3D5A}"/>
          </ac:spMkLst>
        </pc:spChg>
        <pc:spChg chg="mod">
          <ac:chgData name="Sudarshan Chakravarthi" userId="9632d19e-631d-46a5-9e9a-d9cc496f17d0" providerId="ADAL" clId="{0B54A87C-0C88-4C16-A3D5-739ABF215F49}" dt="2023-07-08T14:33:45.412" v="2015" actId="1076"/>
          <ac:spMkLst>
            <pc:docMk/>
            <pc:sldMk cId="3703601783" sldId="4589"/>
            <ac:spMk id="14" creationId="{3DE43609-5DBF-CB05-D891-CD34BC1D5057}"/>
          </ac:spMkLst>
        </pc:spChg>
        <pc:spChg chg="mod">
          <ac:chgData name="Sudarshan Chakravarthi" userId="9632d19e-631d-46a5-9e9a-d9cc496f17d0" providerId="ADAL" clId="{0B54A87C-0C88-4C16-A3D5-739ABF215F49}" dt="2023-07-08T14:33:45.412" v="2015" actId="1076"/>
          <ac:spMkLst>
            <pc:docMk/>
            <pc:sldMk cId="3703601783" sldId="4589"/>
            <ac:spMk id="15" creationId="{0F57D942-EE79-60AD-8A74-C397A578A6A9}"/>
          </ac:spMkLst>
        </pc:spChg>
        <pc:spChg chg="mod">
          <ac:chgData name="Sudarshan Chakravarthi" userId="9632d19e-631d-46a5-9e9a-d9cc496f17d0" providerId="ADAL" clId="{0B54A87C-0C88-4C16-A3D5-739ABF215F49}" dt="2023-07-08T14:33:45.412" v="2015" actId="1076"/>
          <ac:spMkLst>
            <pc:docMk/>
            <pc:sldMk cId="3703601783" sldId="4589"/>
            <ac:spMk id="16" creationId="{FD5E5636-4D88-5749-828A-D9800FEFEF7C}"/>
          </ac:spMkLst>
        </pc:spChg>
        <pc:spChg chg="mod">
          <ac:chgData name="Sudarshan Chakravarthi" userId="9632d19e-631d-46a5-9e9a-d9cc496f17d0" providerId="ADAL" clId="{0B54A87C-0C88-4C16-A3D5-739ABF215F49}" dt="2023-07-08T14:33:45.412" v="2015" actId="1076"/>
          <ac:spMkLst>
            <pc:docMk/>
            <pc:sldMk cId="3703601783" sldId="4589"/>
            <ac:spMk id="17" creationId="{31F2C675-168D-AD0F-1704-1957203413A2}"/>
          </ac:spMkLst>
        </pc:spChg>
        <pc:spChg chg="mod">
          <ac:chgData name="Sudarshan Chakravarthi" userId="9632d19e-631d-46a5-9e9a-d9cc496f17d0" providerId="ADAL" clId="{0B54A87C-0C88-4C16-A3D5-739ABF215F49}" dt="2023-07-08T14:33:45.412" v="2015" actId="1076"/>
          <ac:spMkLst>
            <pc:docMk/>
            <pc:sldMk cId="3703601783" sldId="4589"/>
            <ac:spMk id="18" creationId="{B1A8D456-4857-34F2-37C2-BDB0D63E493D}"/>
          </ac:spMkLst>
        </pc:spChg>
        <pc:spChg chg="mod">
          <ac:chgData name="Sudarshan Chakravarthi" userId="9632d19e-631d-46a5-9e9a-d9cc496f17d0" providerId="ADAL" clId="{0B54A87C-0C88-4C16-A3D5-739ABF215F49}" dt="2023-07-08T14:33:45.412" v="2015" actId="1076"/>
          <ac:spMkLst>
            <pc:docMk/>
            <pc:sldMk cId="3703601783" sldId="4589"/>
            <ac:spMk id="19" creationId="{65664F40-1990-224C-7318-E53C4779E511}"/>
          </ac:spMkLst>
        </pc:spChg>
        <pc:spChg chg="mod">
          <ac:chgData name="Sudarshan Chakravarthi" userId="9632d19e-631d-46a5-9e9a-d9cc496f17d0" providerId="ADAL" clId="{0B54A87C-0C88-4C16-A3D5-739ABF215F49}" dt="2023-07-08T14:33:45.412" v="2015" actId="1076"/>
          <ac:spMkLst>
            <pc:docMk/>
            <pc:sldMk cId="3703601783" sldId="4589"/>
            <ac:spMk id="20" creationId="{53530DFF-1CD4-4ABC-5B74-5B102E46D271}"/>
          </ac:spMkLst>
        </pc:spChg>
        <pc:spChg chg="mod">
          <ac:chgData name="Sudarshan Chakravarthi" userId="9632d19e-631d-46a5-9e9a-d9cc496f17d0" providerId="ADAL" clId="{0B54A87C-0C88-4C16-A3D5-739ABF215F49}" dt="2023-07-08T14:33:45.412" v="2015" actId="1076"/>
          <ac:spMkLst>
            <pc:docMk/>
            <pc:sldMk cId="3703601783" sldId="4589"/>
            <ac:spMk id="21" creationId="{BE06468F-F6AA-F313-F7ED-48EDB2CB829F}"/>
          </ac:spMkLst>
        </pc:spChg>
        <pc:spChg chg="mod">
          <ac:chgData name="Sudarshan Chakravarthi" userId="9632d19e-631d-46a5-9e9a-d9cc496f17d0" providerId="ADAL" clId="{0B54A87C-0C88-4C16-A3D5-739ABF215F49}" dt="2023-07-08T14:33:45.412" v="2015" actId="1076"/>
          <ac:spMkLst>
            <pc:docMk/>
            <pc:sldMk cId="3703601783" sldId="4589"/>
            <ac:spMk id="22" creationId="{09C571E8-7711-5E22-0EF9-8C50361EC8EC}"/>
          </ac:spMkLst>
        </pc:spChg>
        <pc:spChg chg="mod">
          <ac:chgData name="Sudarshan Chakravarthi" userId="9632d19e-631d-46a5-9e9a-d9cc496f17d0" providerId="ADAL" clId="{0B54A87C-0C88-4C16-A3D5-739ABF215F49}" dt="2023-07-08T14:33:45.412" v="2015" actId="1076"/>
          <ac:spMkLst>
            <pc:docMk/>
            <pc:sldMk cId="3703601783" sldId="4589"/>
            <ac:spMk id="23" creationId="{97B70E2D-2E94-A324-1DEB-C37D19426FF1}"/>
          </ac:spMkLst>
        </pc:spChg>
        <pc:spChg chg="mod">
          <ac:chgData name="Sudarshan Chakravarthi" userId="9632d19e-631d-46a5-9e9a-d9cc496f17d0" providerId="ADAL" clId="{0B54A87C-0C88-4C16-A3D5-739ABF215F49}" dt="2023-07-08T14:33:45.412" v="2015" actId="1076"/>
          <ac:spMkLst>
            <pc:docMk/>
            <pc:sldMk cId="3703601783" sldId="4589"/>
            <ac:spMk id="27" creationId="{CCB0F85A-C269-F2A6-E41C-BBC9C047AA30}"/>
          </ac:spMkLst>
        </pc:spChg>
        <pc:spChg chg="mod">
          <ac:chgData name="Sudarshan Chakravarthi" userId="9632d19e-631d-46a5-9e9a-d9cc496f17d0" providerId="ADAL" clId="{0B54A87C-0C88-4C16-A3D5-739ABF215F49}" dt="2023-07-08T14:33:45.412" v="2015" actId="1076"/>
          <ac:spMkLst>
            <pc:docMk/>
            <pc:sldMk cId="3703601783" sldId="4589"/>
            <ac:spMk id="28" creationId="{476AB87A-D898-89E2-F8F8-DC461CD03055}"/>
          </ac:spMkLst>
        </pc:spChg>
        <pc:spChg chg="mod">
          <ac:chgData name="Sudarshan Chakravarthi" userId="9632d19e-631d-46a5-9e9a-d9cc496f17d0" providerId="ADAL" clId="{0B54A87C-0C88-4C16-A3D5-739ABF215F49}" dt="2023-07-08T14:33:45.412" v="2015" actId="1076"/>
          <ac:spMkLst>
            <pc:docMk/>
            <pc:sldMk cId="3703601783" sldId="4589"/>
            <ac:spMk id="39" creationId="{79E7C6BB-6B7B-8E73-7C0D-CF7CB1F7E86B}"/>
          </ac:spMkLst>
        </pc:spChg>
        <pc:spChg chg="mod">
          <ac:chgData name="Sudarshan Chakravarthi" userId="9632d19e-631d-46a5-9e9a-d9cc496f17d0" providerId="ADAL" clId="{0B54A87C-0C88-4C16-A3D5-739ABF215F49}" dt="2023-07-08T14:33:45.412" v="2015" actId="1076"/>
          <ac:spMkLst>
            <pc:docMk/>
            <pc:sldMk cId="3703601783" sldId="4589"/>
            <ac:spMk id="40" creationId="{8E264953-4969-5734-5B39-EB6B2544A547}"/>
          </ac:spMkLst>
        </pc:spChg>
        <pc:spChg chg="mod">
          <ac:chgData name="Sudarshan Chakravarthi" userId="9632d19e-631d-46a5-9e9a-d9cc496f17d0" providerId="ADAL" clId="{0B54A87C-0C88-4C16-A3D5-739ABF215F49}" dt="2023-07-08T14:33:45.412" v="2015" actId="1076"/>
          <ac:spMkLst>
            <pc:docMk/>
            <pc:sldMk cId="3703601783" sldId="4589"/>
            <ac:spMk id="41" creationId="{16302343-AB95-685E-95D7-4A2A68900082}"/>
          </ac:spMkLst>
        </pc:spChg>
        <pc:spChg chg="mod">
          <ac:chgData name="Sudarshan Chakravarthi" userId="9632d19e-631d-46a5-9e9a-d9cc496f17d0" providerId="ADAL" clId="{0B54A87C-0C88-4C16-A3D5-739ABF215F49}" dt="2023-07-08T14:33:45.412" v="2015" actId="1076"/>
          <ac:spMkLst>
            <pc:docMk/>
            <pc:sldMk cId="3703601783" sldId="4589"/>
            <ac:spMk id="42" creationId="{31EC736B-6A59-854E-F890-D9CA23C23B53}"/>
          </ac:spMkLst>
        </pc:spChg>
        <pc:spChg chg="mod">
          <ac:chgData name="Sudarshan Chakravarthi" userId="9632d19e-631d-46a5-9e9a-d9cc496f17d0" providerId="ADAL" clId="{0B54A87C-0C88-4C16-A3D5-739ABF215F49}" dt="2023-07-08T14:33:45.412" v="2015" actId="1076"/>
          <ac:spMkLst>
            <pc:docMk/>
            <pc:sldMk cId="3703601783" sldId="4589"/>
            <ac:spMk id="43" creationId="{5D53BD29-9745-D901-05E9-E93A885B96FD}"/>
          </ac:spMkLst>
        </pc:spChg>
        <pc:spChg chg="mod">
          <ac:chgData name="Sudarshan Chakravarthi" userId="9632d19e-631d-46a5-9e9a-d9cc496f17d0" providerId="ADAL" clId="{0B54A87C-0C88-4C16-A3D5-739ABF215F49}" dt="2023-07-08T14:33:45.412" v="2015" actId="1076"/>
          <ac:spMkLst>
            <pc:docMk/>
            <pc:sldMk cId="3703601783" sldId="4589"/>
            <ac:spMk id="44" creationId="{4AB074DE-5B0A-4FC8-3F98-A139E845086E}"/>
          </ac:spMkLst>
        </pc:spChg>
        <pc:spChg chg="add mod">
          <ac:chgData name="Sudarshan Chakravarthi" userId="9632d19e-631d-46a5-9e9a-d9cc496f17d0" providerId="ADAL" clId="{0B54A87C-0C88-4C16-A3D5-739ABF215F49}" dt="2023-07-08T14:36:10.851" v="2074" actId="1076"/>
          <ac:spMkLst>
            <pc:docMk/>
            <pc:sldMk cId="3703601783" sldId="4589"/>
            <ac:spMk id="55" creationId="{AEEE118A-E26B-1F29-310A-F12971FE5E18}"/>
          </ac:spMkLst>
        </pc:spChg>
        <pc:spChg chg="add mod">
          <ac:chgData name="Sudarshan Chakravarthi" userId="9632d19e-631d-46a5-9e9a-d9cc496f17d0" providerId="ADAL" clId="{0B54A87C-0C88-4C16-A3D5-739ABF215F49}" dt="2023-07-08T14:37:55.130" v="2112"/>
          <ac:spMkLst>
            <pc:docMk/>
            <pc:sldMk cId="3703601783" sldId="4589"/>
            <ac:spMk id="56" creationId="{C18EBCC2-BCBF-0798-C39D-64DE8F758DD7}"/>
          </ac:spMkLst>
        </pc:spChg>
        <pc:spChg chg="add mod">
          <ac:chgData name="Sudarshan Chakravarthi" userId="9632d19e-631d-46a5-9e9a-d9cc496f17d0" providerId="ADAL" clId="{0B54A87C-0C88-4C16-A3D5-739ABF215F49}" dt="2023-07-08T14:36:48.855" v="2081"/>
          <ac:spMkLst>
            <pc:docMk/>
            <pc:sldMk cId="3703601783" sldId="4589"/>
            <ac:spMk id="58" creationId="{DE10D624-5DDA-5D7A-BBFA-6E5B1850A547}"/>
          </ac:spMkLst>
        </pc:spChg>
        <pc:spChg chg="add mod">
          <ac:chgData name="Sudarshan Chakravarthi" userId="9632d19e-631d-46a5-9e9a-d9cc496f17d0" providerId="ADAL" clId="{0B54A87C-0C88-4C16-A3D5-739ABF215F49}" dt="2023-07-08T14:52:05.155" v="3308" actId="20577"/>
          <ac:spMkLst>
            <pc:docMk/>
            <pc:sldMk cId="3703601783" sldId="4589"/>
            <ac:spMk id="59" creationId="{6C92692B-4967-9CAE-2C93-C1817933BE34}"/>
          </ac:spMkLst>
        </pc:spChg>
        <pc:spChg chg="add mod">
          <ac:chgData name="Sudarshan Chakravarthi" userId="9632d19e-631d-46a5-9e9a-d9cc496f17d0" providerId="ADAL" clId="{0B54A87C-0C88-4C16-A3D5-739ABF215F49}" dt="2023-07-08T14:46:17.455" v="2734" actId="1076"/>
          <ac:spMkLst>
            <pc:docMk/>
            <pc:sldMk cId="3703601783" sldId="4589"/>
            <ac:spMk id="60" creationId="{B8E93F6A-C229-ED44-A8BB-E197976363E4}"/>
          </ac:spMkLst>
        </pc:spChg>
        <pc:spChg chg="add mod">
          <ac:chgData name="Sudarshan Chakravarthi" userId="9632d19e-631d-46a5-9e9a-d9cc496f17d0" providerId="ADAL" clId="{0B54A87C-0C88-4C16-A3D5-739ABF215F49}" dt="2023-07-08T14:46:32.190" v="2739" actId="20577"/>
          <ac:spMkLst>
            <pc:docMk/>
            <pc:sldMk cId="3703601783" sldId="4589"/>
            <ac:spMk id="61" creationId="{CD656A89-BBAE-4788-B195-F8C9955049BF}"/>
          </ac:spMkLst>
        </pc:spChg>
        <pc:spChg chg="add mod">
          <ac:chgData name="Sudarshan Chakravarthi" userId="9632d19e-631d-46a5-9e9a-d9cc496f17d0" providerId="ADAL" clId="{0B54A87C-0C88-4C16-A3D5-739ABF215F49}" dt="2023-07-08T14:46:26.356" v="2735" actId="1076"/>
          <ac:spMkLst>
            <pc:docMk/>
            <pc:sldMk cId="3703601783" sldId="4589"/>
            <ac:spMk id="62" creationId="{0477679A-7494-38A7-904C-B29D9E74B345}"/>
          </ac:spMkLst>
        </pc:spChg>
        <pc:spChg chg="add mod">
          <ac:chgData name="Sudarshan Chakravarthi" userId="9632d19e-631d-46a5-9e9a-d9cc496f17d0" providerId="ADAL" clId="{0B54A87C-0C88-4C16-A3D5-739ABF215F49}" dt="2023-07-08T14:48:55.700" v="3138" actId="1076"/>
          <ac:spMkLst>
            <pc:docMk/>
            <pc:sldMk cId="3703601783" sldId="4589"/>
            <ac:spMk id="63" creationId="{059D8FB1-B384-4965-6F57-ED5370CD2C0B}"/>
          </ac:spMkLst>
        </pc:spChg>
        <pc:spChg chg="add mod">
          <ac:chgData name="Sudarshan Chakravarthi" userId="9632d19e-631d-46a5-9e9a-d9cc496f17d0" providerId="ADAL" clId="{0B54A87C-0C88-4C16-A3D5-739ABF215F49}" dt="2023-07-08T14:49:26.596" v="3160" actId="1076"/>
          <ac:spMkLst>
            <pc:docMk/>
            <pc:sldMk cId="3703601783" sldId="4589"/>
            <ac:spMk id="64" creationId="{494FAAE2-1D42-8F3A-8607-397BAF7C37B6}"/>
          </ac:spMkLst>
        </pc:spChg>
        <pc:spChg chg="add mod">
          <ac:chgData name="Sudarshan Chakravarthi" userId="9632d19e-631d-46a5-9e9a-d9cc496f17d0" providerId="ADAL" clId="{0B54A87C-0C88-4C16-A3D5-739ABF215F49}" dt="2023-07-08T14:50:04.685" v="3190" actId="1076"/>
          <ac:spMkLst>
            <pc:docMk/>
            <pc:sldMk cId="3703601783" sldId="4589"/>
            <ac:spMk id="65" creationId="{4F01CA61-13D4-2191-6F82-118A7005C383}"/>
          </ac:spMkLst>
        </pc:spChg>
        <pc:spChg chg="add mod">
          <ac:chgData name="Sudarshan Chakravarthi" userId="9632d19e-631d-46a5-9e9a-d9cc496f17d0" providerId="ADAL" clId="{0B54A87C-0C88-4C16-A3D5-739ABF215F49}" dt="2023-07-08T14:49:49.261" v="3189" actId="6549"/>
          <ac:spMkLst>
            <pc:docMk/>
            <pc:sldMk cId="3703601783" sldId="4589"/>
            <ac:spMk id="66" creationId="{11586075-B3CF-234C-19AA-29F717B25D17}"/>
          </ac:spMkLst>
        </pc:spChg>
        <pc:spChg chg="add mod">
          <ac:chgData name="Sudarshan Chakravarthi" userId="9632d19e-631d-46a5-9e9a-d9cc496f17d0" providerId="ADAL" clId="{0B54A87C-0C88-4C16-A3D5-739ABF215F49}" dt="2023-07-08T14:50:23.483" v="3212" actId="404"/>
          <ac:spMkLst>
            <pc:docMk/>
            <pc:sldMk cId="3703601783" sldId="4589"/>
            <ac:spMk id="67" creationId="{0A00BBEC-253D-E8F8-AA5B-2FA3D647620E}"/>
          </ac:spMkLst>
        </pc:spChg>
        <pc:grpChg chg="add mod">
          <ac:chgData name="Sudarshan Chakravarthi" userId="9632d19e-631d-46a5-9e9a-d9cc496f17d0" providerId="ADAL" clId="{0B54A87C-0C88-4C16-A3D5-739ABF215F49}" dt="2023-07-08T14:33:45.412" v="2015" actId="1076"/>
          <ac:grpSpMkLst>
            <pc:docMk/>
            <pc:sldMk cId="3703601783" sldId="4589"/>
            <ac:grpSpMk id="3" creationId="{C84535D0-5E0C-5A55-8E8E-45BA592C1A3C}"/>
          </ac:grpSpMkLst>
        </pc:grpChg>
        <pc:picChg chg="mod">
          <ac:chgData name="Sudarshan Chakravarthi" userId="9632d19e-631d-46a5-9e9a-d9cc496f17d0" providerId="ADAL" clId="{0B54A87C-0C88-4C16-A3D5-739ABF215F49}" dt="2023-07-08T14:33:45.412" v="2015" actId="1076"/>
          <ac:picMkLst>
            <pc:docMk/>
            <pc:sldMk cId="3703601783" sldId="4589"/>
            <ac:picMk id="24" creationId="{EA752668-47EE-A48C-296D-559E050A633D}"/>
          </ac:picMkLst>
        </pc:picChg>
        <pc:picChg chg="mod">
          <ac:chgData name="Sudarshan Chakravarthi" userId="9632d19e-631d-46a5-9e9a-d9cc496f17d0" providerId="ADAL" clId="{0B54A87C-0C88-4C16-A3D5-739ABF215F49}" dt="2023-07-08T14:33:45.412" v="2015" actId="1076"/>
          <ac:picMkLst>
            <pc:docMk/>
            <pc:sldMk cId="3703601783" sldId="4589"/>
            <ac:picMk id="25" creationId="{FFC40490-0C18-F53F-BBAF-A5560C7CB779}"/>
          </ac:picMkLst>
        </pc:picChg>
        <pc:picChg chg="mod">
          <ac:chgData name="Sudarshan Chakravarthi" userId="9632d19e-631d-46a5-9e9a-d9cc496f17d0" providerId="ADAL" clId="{0B54A87C-0C88-4C16-A3D5-739ABF215F49}" dt="2023-07-08T14:33:45.412" v="2015" actId="1076"/>
          <ac:picMkLst>
            <pc:docMk/>
            <pc:sldMk cId="3703601783" sldId="4589"/>
            <ac:picMk id="29" creationId="{655305A2-4D50-57D8-D482-3CB71C58C986}"/>
          </ac:picMkLst>
        </pc:picChg>
        <pc:picChg chg="mod">
          <ac:chgData name="Sudarshan Chakravarthi" userId="9632d19e-631d-46a5-9e9a-d9cc496f17d0" providerId="ADAL" clId="{0B54A87C-0C88-4C16-A3D5-739ABF215F49}" dt="2023-07-08T14:33:45.412" v="2015" actId="1076"/>
          <ac:picMkLst>
            <pc:docMk/>
            <pc:sldMk cId="3703601783" sldId="4589"/>
            <ac:picMk id="30" creationId="{009174E1-4525-87FE-0F0C-86E81C71B1E3}"/>
          </ac:picMkLst>
        </pc:picChg>
        <pc:picChg chg="mod">
          <ac:chgData name="Sudarshan Chakravarthi" userId="9632d19e-631d-46a5-9e9a-d9cc496f17d0" providerId="ADAL" clId="{0B54A87C-0C88-4C16-A3D5-739ABF215F49}" dt="2023-07-08T14:33:45.412" v="2015" actId="1076"/>
          <ac:picMkLst>
            <pc:docMk/>
            <pc:sldMk cId="3703601783" sldId="4589"/>
            <ac:picMk id="31" creationId="{C88A419D-558C-E12D-B585-70D119A77C34}"/>
          </ac:picMkLst>
        </pc:picChg>
        <pc:picChg chg="mod">
          <ac:chgData name="Sudarshan Chakravarthi" userId="9632d19e-631d-46a5-9e9a-d9cc496f17d0" providerId="ADAL" clId="{0B54A87C-0C88-4C16-A3D5-739ABF215F49}" dt="2023-07-08T14:33:45.412" v="2015" actId="1076"/>
          <ac:picMkLst>
            <pc:docMk/>
            <pc:sldMk cId="3703601783" sldId="4589"/>
            <ac:picMk id="32" creationId="{9DE90E11-F634-BD82-F8C7-1913EC6C8D42}"/>
          </ac:picMkLst>
        </pc:picChg>
        <pc:picChg chg="mod">
          <ac:chgData name="Sudarshan Chakravarthi" userId="9632d19e-631d-46a5-9e9a-d9cc496f17d0" providerId="ADAL" clId="{0B54A87C-0C88-4C16-A3D5-739ABF215F49}" dt="2023-07-08T14:33:45.412" v="2015" actId="1076"/>
          <ac:picMkLst>
            <pc:docMk/>
            <pc:sldMk cId="3703601783" sldId="4589"/>
            <ac:picMk id="33" creationId="{60939512-76E9-0E9E-1D8B-A7E59643631A}"/>
          </ac:picMkLst>
        </pc:picChg>
        <pc:picChg chg="mod">
          <ac:chgData name="Sudarshan Chakravarthi" userId="9632d19e-631d-46a5-9e9a-d9cc496f17d0" providerId="ADAL" clId="{0B54A87C-0C88-4C16-A3D5-739ABF215F49}" dt="2023-07-08T14:33:45.412" v="2015" actId="1076"/>
          <ac:picMkLst>
            <pc:docMk/>
            <pc:sldMk cId="3703601783" sldId="4589"/>
            <ac:picMk id="34" creationId="{D5A7F9D7-8882-E23B-73A1-9E01275FE98C}"/>
          </ac:picMkLst>
        </pc:picChg>
        <pc:picChg chg="mod">
          <ac:chgData name="Sudarshan Chakravarthi" userId="9632d19e-631d-46a5-9e9a-d9cc496f17d0" providerId="ADAL" clId="{0B54A87C-0C88-4C16-A3D5-739ABF215F49}" dt="2023-07-08T14:33:45.412" v="2015" actId="1076"/>
          <ac:picMkLst>
            <pc:docMk/>
            <pc:sldMk cId="3703601783" sldId="4589"/>
            <ac:picMk id="35" creationId="{0BECB1DA-B182-57AE-9595-3418A545AC4C}"/>
          </ac:picMkLst>
        </pc:picChg>
        <pc:picChg chg="mod">
          <ac:chgData name="Sudarshan Chakravarthi" userId="9632d19e-631d-46a5-9e9a-d9cc496f17d0" providerId="ADAL" clId="{0B54A87C-0C88-4C16-A3D5-739ABF215F49}" dt="2023-07-08T14:33:45.412" v="2015" actId="1076"/>
          <ac:picMkLst>
            <pc:docMk/>
            <pc:sldMk cId="3703601783" sldId="4589"/>
            <ac:picMk id="36" creationId="{46B12513-7EF3-E176-4FA6-522DD07A28B0}"/>
          </ac:picMkLst>
        </pc:picChg>
        <pc:picChg chg="mod">
          <ac:chgData name="Sudarshan Chakravarthi" userId="9632d19e-631d-46a5-9e9a-d9cc496f17d0" providerId="ADAL" clId="{0B54A87C-0C88-4C16-A3D5-739ABF215F49}" dt="2023-07-08T14:33:45.412" v="2015" actId="1076"/>
          <ac:picMkLst>
            <pc:docMk/>
            <pc:sldMk cId="3703601783" sldId="4589"/>
            <ac:picMk id="37" creationId="{C6772DA5-6A4C-E072-B81E-1E184185D9A1}"/>
          </ac:picMkLst>
        </pc:picChg>
        <pc:picChg chg="mod">
          <ac:chgData name="Sudarshan Chakravarthi" userId="9632d19e-631d-46a5-9e9a-d9cc496f17d0" providerId="ADAL" clId="{0B54A87C-0C88-4C16-A3D5-739ABF215F49}" dt="2023-07-08T14:33:45.412" v="2015" actId="1076"/>
          <ac:picMkLst>
            <pc:docMk/>
            <pc:sldMk cId="3703601783" sldId="4589"/>
            <ac:picMk id="38" creationId="{4E38EEC7-CA45-5CD3-853C-811A7F628237}"/>
          </ac:picMkLst>
        </pc:picChg>
        <pc:picChg chg="add mod">
          <ac:chgData name="Sudarshan Chakravarthi" userId="9632d19e-631d-46a5-9e9a-d9cc496f17d0" providerId="ADAL" clId="{0B54A87C-0C88-4C16-A3D5-739ABF215F49}" dt="2023-07-08T14:36:48.855" v="2081"/>
          <ac:picMkLst>
            <pc:docMk/>
            <pc:sldMk cId="3703601783" sldId="4589"/>
            <ac:picMk id="57" creationId="{679C5F87-546A-D65A-57C0-7334E392E064}"/>
          </ac:picMkLst>
        </pc:picChg>
        <pc:cxnChg chg="mod">
          <ac:chgData name="Sudarshan Chakravarthi" userId="9632d19e-631d-46a5-9e9a-d9cc496f17d0" providerId="ADAL" clId="{0B54A87C-0C88-4C16-A3D5-739ABF215F49}" dt="2023-07-08T14:33:45.412" v="2015" actId="1076"/>
          <ac:cxnSpMkLst>
            <pc:docMk/>
            <pc:sldMk cId="3703601783" sldId="4589"/>
            <ac:cxnSpMk id="7" creationId="{08DEB327-92C1-812B-327E-4D3D39C811DA}"/>
          </ac:cxnSpMkLst>
        </pc:cxnChg>
        <pc:cxnChg chg="mod">
          <ac:chgData name="Sudarshan Chakravarthi" userId="9632d19e-631d-46a5-9e9a-d9cc496f17d0" providerId="ADAL" clId="{0B54A87C-0C88-4C16-A3D5-739ABF215F49}" dt="2023-07-08T14:33:45.412" v="2015" actId="1076"/>
          <ac:cxnSpMkLst>
            <pc:docMk/>
            <pc:sldMk cId="3703601783" sldId="4589"/>
            <ac:cxnSpMk id="8" creationId="{D36AABAD-D12F-CA52-0DDA-7D9A8796B5BC}"/>
          </ac:cxnSpMkLst>
        </pc:cxnChg>
        <pc:cxnChg chg="mod">
          <ac:chgData name="Sudarshan Chakravarthi" userId="9632d19e-631d-46a5-9e9a-d9cc496f17d0" providerId="ADAL" clId="{0B54A87C-0C88-4C16-A3D5-739ABF215F49}" dt="2023-07-08T14:33:45.412" v="2015" actId="1076"/>
          <ac:cxnSpMkLst>
            <pc:docMk/>
            <pc:sldMk cId="3703601783" sldId="4589"/>
            <ac:cxnSpMk id="9" creationId="{C2673352-C0AC-D6AE-D670-7B0590190F29}"/>
          </ac:cxnSpMkLst>
        </pc:cxnChg>
        <pc:cxnChg chg="mod">
          <ac:chgData name="Sudarshan Chakravarthi" userId="9632d19e-631d-46a5-9e9a-d9cc496f17d0" providerId="ADAL" clId="{0B54A87C-0C88-4C16-A3D5-739ABF215F49}" dt="2023-07-08T14:33:45.412" v="2015" actId="1076"/>
          <ac:cxnSpMkLst>
            <pc:docMk/>
            <pc:sldMk cId="3703601783" sldId="4589"/>
            <ac:cxnSpMk id="10" creationId="{474602E5-3D15-B2B2-A9DC-9C3A7443AA56}"/>
          </ac:cxnSpMkLst>
        </pc:cxnChg>
        <pc:cxnChg chg="mod">
          <ac:chgData name="Sudarshan Chakravarthi" userId="9632d19e-631d-46a5-9e9a-d9cc496f17d0" providerId="ADAL" clId="{0B54A87C-0C88-4C16-A3D5-739ABF215F49}" dt="2023-07-08T14:33:45.412" v="2015" actId="1076"/>
          <ac:cxnSpMkLst>
            <pc:docMk/>
            <pc:sldMk cId="3703601783" sldId="4589"/>
            <ac:cxnSpMk id="26" creationId="{A07D98EF-804A-7D3F-CC29-687FB0070C85}"/>
          </ac:cxnSpMkLst>
        </pc:cxnChg>
        <pc:cxnChg chg="mod">
          <ac:chgData name="Sudarshan Chakravarthi" userId="9632d19e-631d-46a5-9e9a-d9cc496f17d0" providerId="ADAL" clId="{0B54A87C-0C88-4C16-A3D5-739ABF215F49}" dt="2023-07-08T14:33:45.412" v="2015" actId="1076"/>
          <ac:cxnSpMkLst>
            <pc:docMk/>
            <pc:sldMk cId="3703601783" sldId="4589"/>
            <ac:cxnSpMk id="45" creationId="{8B88AD51-4344-DC58-D169-856C2AB89E11}"/>
          </ac:cxnSpMkLst>
        </pc:cxnChg>
        <pc:cxnChg chg="mod">
          <ac:chgData name="Sudarshan Chakravarthi" userId="9632d19e-631d-46a5-9e9a-d9cc496f17d0" providerId="ADAL" clId="{0B54A87C-0C88-4C16-A3D5-739ABF215F49}" dt="2023-07-08T14:33:45.412" v="2015" actId="1076"/>
          <ac:cxnSpMkLst>
            <pc:docMk/>
            <pc:sldMk cId="3703601783" sldId="4589"/>
            <ac:cxnSpMk id="46" creationId="{F4E0B79F-37AC-F2FD-6A77-9D1A1E05F6AD}"/>
          </ac:cxnSpMkLst>
        </pc:cxnChg>
        <pc:cxnChg chg="mod">
          <ac:chgData name="Sudarshan Chakravarthi" userId="9632d19e-631d-46a5-9e9a-d9cc496f17d0" providerId="ADAL" clId="{0B54A87C-0C88-4C16-A3D5-739ABF215F49}" dt="2023-07-08T14:33:45.412" v="2015" actId="1076"/>
          <ac:cxnSpMkLst>
            <pc:docMk/>
            <pc:sldMk cId="3703601783" sldId="4589"/>
            <ac:cxnSpMk id="47" creationId="{29E1B86A-EEB4-F7C3-4BE7-248F7E804D71}"/>
          </ac:cxnSpMkLst>
        </pc:cxnChg>
        <pc:cxnChg chg="mod">
          <ac:chgData name="Sudarshan Chakravarthi" userId="9632d19e-631d-46a5-9e9a-d9cc496f17d0" providerId="ADAL" clId="{0B54A87C-0C88-4C16-A3D5-739ABF215F49}" dt="2023-07-08T14:33:45.412" v="2015" actId="1076"/>
          <ac:cxnSpMkLst>
            <pc:docMk/>
            <pc:sldMk cId="3703601783" sldId="4589"/>
            <ac:cxnSpMk id="48" creationId="{F356D7FB-95D3-7F07-3669-1E1E908CF7EC}"/>
          </ac:cxnSpMkLst>
        </pc:cxnChg>
        <pc:cxnChg chg="mod">
          <ac:chgData name="Sudarshan Chakravarthi" userId="9632d19e-631d-46a5-9e9a-d9cc496f17d0" providerId="ADAL" clId="{0B54A87C-0C88-4C16-A3D5-739ABF215F49}" dt="2023-07-08T14:33:45.412" v="2015" actId="1076"/>
          <ac:cxnSpMkLst>
            <pc:docMk/>
            <pc:sldMk cId="3703601783" sldId="4589"/>
            <ac:cxnSpMk id="49" creationId="{F495AAA5-58F6-16DF-3D66-8EFCAADA15A7}"/>
          </ac:cxnSpMkLst>
        </pc:cxnChg>
        <pc:cxnChg chg="mod">
          <ac:chgData name="Sudarshan Chakravarthi" userId="9632d19e-631d-46a5-9e9a-d9cc496f17d0" providerId="ADAL" clId="{0B54A87C-0C88-4C16-A3D5-739ABF215F49}" dt="2023-07-08T14:33:45.412" v="2015" actId="1076"/>
          <ac:cxnSpMkLst>
            <pc:docMk/>
            <pc:sldMk cId="3703601783" sldId="4589"/>
            <ac:cxnSpMk id="50" creationId="{EF2A99CB-328C-215B-7AFE-AA0CA32F2579}"/>
          </ac:cxnSpMkLst>
        </pc:cxnChg>
        <pc:cxnChg chg="mod">
          <ac:chgData name="Sudarshan Chakravarthi" userId="9632d19e-631d-46a5-9e9a-d9cc496f17d0" providerId="ADAL" clId="{0B54A87C-0C88-4C16-A3D5-739ABF215F49}" dt="2023-07-08T14:33:45.412" v="2015" actId="1076"/>
          <ac:cxnSpMkLst>
            <pc:docMk/>
            <pc:sldMk cId="3703601783" sldId="4589"/>
            <ac:cxnSpMk id="51" creationId="{F8440118-F25A-55F8-4125-0EE73E6C17DF}"/>
          </ac:cxnSpMkLst>
        </pc:cxnChg>
        <pc:cxnChg chg="mod">
          <ac:chgData name="Sudarshan Chakravarthi" userId="9632d19e-631d-46a5-9e9a-d9cc496f17d0" providerId="ADAL" clId="{0B54A87C-0C88-4C16-A3D5-739ABF215F49}" dt="2023-07-08T14:33:45.412" v="2015" actId="1076"/>
          <ac:cxnSpMkLst>
            <pc:docMk/>
            <pc:sldMk cId="3703601783" sldId="4589"/>
            <ac:cxnSpMk id="52" creationId="{8757D230-E3D2-761F-6C8D-AC3D893CB3E3}"/>
          </ac:cxnSpMkLst>
        </pc:cxnChg>
        <pc:cxnChg chg="mod">
          <ac:chgData name="Sudarshan Chakravarthi" userId="9632d19e-631d-46a5-9e9a-d9cc496f17d0" providerId="ADAL" clId="{0B54A87C-0C88-4C16-A3D5-739ABF215F49}" dt="2023-07-08T14:33:45.412" v="2015" actId="1076"/>
          <ac:cxnSpMkLst>
            <pc:docMk/>
            <pc:sldMk cId="3703601783" sldId="4589"/>
            <ac:cxnSpMk id="53" creationId="{ADA76280-1DB6-FB29-A9CE-51E288C799FF}"/>
          </ac:cxnSpMkLst>
        </pc:cxnChg>
        <pc:cxnChg chg="mod">
          <ac:chgData name="Sudarshan Chakravarthi" userId="9632d19e-631d-46a5-9e9a-d9cc496f17d0" providerId="ADAL" clId="{0B54A87C-0C88-4C16-A3D5-739ABF215F49}" dt="2023-07-08T14:33:45.412" v="2015" actId="1076"/>
          <ac:cxnSpMkLst>
            <pc:docMk/>
            <pc:sldMk cId="3703601783" sldId="4589"/>
            <ac:cxnSpMk id="54" creationId="{4385D62D-48D4-8567-EC06-3EAFB7975D00}"/>
          </ac:cxnSpMkLst>
        </pc:cxnChg>
      </pc:sldChg>
      <pc:sldChg chg="addSp delSp modSp add mod">
        <pc:chgData name="Sudarshan Chakravarthi" userId="9632d19e-631d-46a5-9e9a-d9cc496f17d0" providerId="ADAL" clId="{0B54A87C-0C88-4C16-A3D5-739ABF215F49}" dt="2023-07-08T17:37:19.760" v="5495" actId="1076"/>
        <pc:sldMkLst>
          <pc:docMk/>
          <pc:sldMk cId="3539118190" sldId="4590"/>
        </pc:sldMkLst>
        <pc:spChg chg="add mod">
          <ac:chgData name="Sudarshan Chakravarthi" userId="9632d19e-631d-46a5-9e9a-d9cc496f17d0" providerId="ADAL" clId="{0B54A87C-0C88-4C16-A3D5-739ABF215F49}" dt="2023-07-08T14:37:46.859" v="2111" actId="20577"/>
          <ac:spMkLst>
            <pc:docMk/>
            <pc:sldMk cId="3539118190" sldId="4590"/>
            <ac:spMk id="56" creationId="{2E151829-414C-CF1D-A8F6-F3838F874FBC}"/>
          </ac:spMkLst>
        </pc:spChg>
        <pc:spChg chg="add mod">
          <ac:chgData name="Sudarshan Chakravarthi" userId="9632d19e-631d-46a5-9e9a-d9cc496f17d0" providerId="ADAL" clId="{0B54A87C-0C88-4C16-A3D5-739ABF215F49}" dt="2023-07-08T14:36:50.064" v="2082"/>
          <ac:spMkLst>
            <pc:docMk/>
            <pc:sldMk cId="3539118190" sldId="4590"/>
            <ac:spMk id="58" creationId="{8C339AFD-7D38-9A0C-FC19-6DBC8E95A2FB}"/>
          </ac:spMkLst>
        </pc:spChg>
        <pc:spChg chg="add del mod">
          <ac:chgData name="Sudarshan Chakravarthi" userId="9632d19e-631d-46a5-9e9a-d9cc496f17d0" providerId="ADAL" clId="{0B54A87C-0C88-4C16-A3D5-739ABF215F49}" dt="2023-07-08T14:50:54.664" v="3215" actId="478"/>
          <ac:spMkLst>
            <pc:docMk/>
            <pc:sldMk cId="3539118190" sldId="4590"/>
            <ac:spMk id="59" creationId="{6565BD63-BF61-B27C-BDF2-4469518F7EE2}"/>
          </ac:spMkLst>
        </pc:spChg>
        <pc:spChg chg="add mod">
          <ac:chgData name="Sudarshan Chakravarthi" userId="9632d19e-631d-46a5-9e9a-d9cc496f17d0" providerId="ADAL" clId="{0B54A87C-0C88-4C16-A3D5-739ABF215F49}" dt="2023-07-08T17:37:19.760" v="5495" actId="1076"/>
          <ac:spMkLst>
            <pc:docMk/>
            <pc:sldMk cId="3539118190" sldId="4590"/>
            <ac:spMk id="59" creationId="{99B6A7C8-1235-B8BE-8122-00A923197E4B}"/>
          </ac:spMkLst>
        </pc:spChg>
        <pc:spChg chg="add mod">
          <ac:chgData name="Sudarshan Chakravarthi" userId="9632d19e-631d-46a5-9e9a-d9cc496f17d0" providerId="ADAL" clId="{0B54A87C-0C88-4C16-A3D5-739ABF215F49}" dt="2023-07-08T14:50:37.791" v="3213"/>
          <ac:spMkLst>
            <pc:docMk/>
            <pc:sldMk cId="3539118190" sldId="4590"/>
            <ac:spMk id="60" creationId="{B6939E6C-E9DD-C173-96B7-620C91C2F71C}"/>
          </ac:spMkLst>
        </pc:spChg>
        <pc:spChg chg="add mod">
          <ac:chgData name="Sudarshan Chakravarthi" userId="9632d19e-631d-46a5-9e9a-d9cc496f17d0" providerId="ADAL" clId="{0B54A87C-0C88-4C16-A3D5-739ABF215F49}" dt="2023-07-08T14:50:37.791" v="3213"/>
          <ac:spMkLst>
            <pc:docMk/>
            <pc:sldMk cId="3539118190" sldId="4590"/>
            <ac:spMk id="61" creationId="{696CD3A1-D775-0AD8-0AEE-AA3A9C264FCB}"/>
          </ac:spMkLst>
        </pc:spChg>
        <pc:spChg chg="add mod">
          <ac:chgData name="Sudarshan Chakravarthi" userId="9632d19e-631d-46a5-9e9a-d9cc496f17d0" providerId="ADAL" clId="{0B54A87C-0C88-4C16-A3D5-739ABF215F49}" dt="2023-07-08T14:50:37.791" v="3213"/>
          <ac:spMkLst>
            <pc:docMk/>
            <pc:sldMk cId="3539118190" sldId="4590"/>
            <ac:spMk id="62" creationId="{7D8B020C-62BE-C91B-CA79-F0476BD6C448}"/>
          </ac:spMkLst>
        </pc:spChg>
        <pc:spChg chg="add mod">
          <ac:chgData name="Sudarshan Chakravarthi" userId="9632d19e-631d-46a5-9e9a-d9cc496f17d0" providerId="ADAL" clId="{0B54A87C-0C88-4C16-A3D5-739ABF215F49}" dt="2023-07-08T14:50:37.791" v="3213"/>
          <ac:spMkLst>
            <pc:docMk/>
            <pc:sldMk cId="3539118190" sldId="4590"/>
            <ac:spMk id="63" creationId="{A61E98E4-5F67-3795-83EA-0ED31F5D8F42}"/>
          </ac:spMkLst>
        </pc:spChg>
        <pc:spChg chg="add mod">
          <ac:chgData name="Sudarshan Chakravarthi" userId="9632d19e-631d-46a5-9e9a-d9cc496f17d0" providerId="ADAL" clId="{0B54A87C-0C88-4C16-A3D5-739ABF215F49}" dt="2023-07-08T14:50:37.791" v="3213"/>
          <ac:spMkLst>
            <pc:docMk/>
            <pc:sldMk cId="3539118190" sldId="4590"/>
            <ac:spMk id="64" creationId="{820AF508-F557-713C-6AF9-A700EC0080F9}"/>
          </ac:spMkLst>
        </pc:spChg>
        <pc:spChg chg="add mod">
          <ac:chgData name="Sudarshan Chakravarthi" userId="9632d19e-631d-46a5-9e9a-d9cc496f17d0" providerId="ADAL" clId="{0B54A87C-0C88-4C16-A3D5-739ABF215F49}" dt="2023-07-08T14:52:39.351" v="3332" actId="6549"/>
          <ac:spMkLst>
            <pc:docMk/>
            <pc:sldMk cId="3539118190" sldId="4590"/>
            <ac:spMk id="65" creationId="{70A69097-F8E7-E49E-7BDD-76143601A045}"/>
          </ac:spMkLst>
        </pc:spChg>
        <pc:spChg chg="add mod">
          <ac:chgData name="Sudarshan Chakravarthi" userId="9632d19e-631d-46a5-9e9a-d9cc496f17d0" providerId="ADAL" clId="{0B54A87C-0C88-4C16-A3D5-739ABF215F49}" dt="2023-07-08T14:50:55.609" v="3216"/>
          <ac:spMkLst>
            <pc:docMk/>
            <pc:sldMk cId="3539118190" sldId="4590"/>
            <ac:spMk id="66" creationId="{A5DBD7FE-404E-87A7-9E99-E6BB8D2331A4}"/>
          </ac:spMkLst>
        </pc:spChg>
        <pc:spChg chg="add mod">
          <ac:chgData name="Sudarshan Chakravarthi" userId="9632d19e-631d-46a5-9e9a-d9cc496f17d0" providerId="ADAL" clId="{0B54A87C-0C88-4C16-A3D5-739ABF215F49}" dt="2023-07-08T14:51:13.055" v="3228" actId="20577"/>
          <ac:spMkLst>
            <pc:docMk/>
            <pc:sldMk cId="3539118190" sldId="4590"/>
            <ac:spMk id="67" creationId="{4228A569-053F-122A-E62F-096F8D731282}"/>
          </ac:spMkLst>
        </pc:spChg>
        <pc:picChg chg="add mod">
          <ac:chgData name="Sudarshan Chakravarthi" userId="9632d19e-631d-46a5-9e9a-d9cc496f17d0" providerId="ADAL" clId="{0B54A87C-0C88-4C16-A3D5-739ABF215F49}" dt="2023-07-08T14:36:50.064" v="2082"/>
          <ac:picMkLst>
            <pc:docMk/>
            <pc:sldMk cId="3539118190" sldId="4590"/>
            <ac:picMk id="57" creationId="{1C3FBC6D-CB80-E792-6873-3CF17A04E1F2}"/>
          </ac:picMkLst>
        </pc:picChg>
      </pc:sldChg>
      <pc:sldChg chg="addSp delSp modSp add mod">
        <pc:chgData name="Sudarshan Chakravarthi" userId="9632d19e-631d-46a5-9e9a-d9cc496f17d0" providerId="ADAL" clId="{0B54A87C-0C88-4C16-A3D5-739ABF215F49}" dt="2023-07-08T17:37:31.178" v="5498" actId="14100"/>
        <pc:sldMkLst>
          <pc:docMk/>
          <pc:sldMk cId="449303105" sldId="4591"/>
        </pc:sldMkLst>
        <pc:spChg chg="mod">
          <ac:chgData name="Sudarshan Chakravarthi" userId="9632d19e-631d-46a5-9e9a-d9cc496f17d0" providerId="ADAL" clId="{0B54A87C-0C88-4C16-A3D5-739ABF215F49}" dt="2023-07-08T14:36:31.089" v="2080" actId="14100"/>
          <ac:spMkLst>
            <pc:docMk/>
            <pc:sldMk cId="449303105" sldId="4591"/>
            <ac:spMk id="55" creationId="{AEEE118A-E26B-1F29-310A-F12971FE5E18}"/>
          </ac:spMkLst>
        </pc:spChg>
        <pc:spChg chg="add mod">
          <ac:chgData name="Sudarshan Chakravarthi" userId="9632d19e-631d-46a5-9e9a-d9cc496f17d0" providerId="ADAL" clId="{0B54A87C-0C88-4C16-A3D5-739ABF215F49}" dt="2023-07-08T15:20:37.610" v="4579" actId="6549"/>
          <ac:spMkLst>
            <pc:docMk/>
            <pc:sldMk cId="449303105" sldId="4591"/>
            <ac:spMk id="56" creationId="{9C95EBDB-1004-511B-688F-ED7774810639}"/>
          </ac:spMkLst>
        </pc:spChg>
        <pc:spChg chg="add mod">
          <ac:chgData name="Sudarshan Chakravarthi" userId="9632d19e-631d-46a5-9e9a-d9cc496f17d0" providerId="ADAL" clId="{0B54A87C-0C88-4C16-A3D5-739ABF215F49}" dt="2023-07-08T14:36:52.653" v="2083"/>
          <ac:spMkLst>
            <pc:docMk/>
            <pc:sldMk cId="449303105" sldId="4591"/>
            <ac:spMk id="58" creationId="{4EAB6DF8-6109-4439-C485-39365EDB005F}"/>
          </ac:spMkLst>
        </pc:spChg>
        <pc:spChg chg="add del mod">
          <ac:chgData name="Sudarshan Chakravarthi" userId="9632d19e-631d-46a5-9e9a-d9cc496f17d0" providerId="ADAL" clId="{0B54A87C-0C88-4C16-A3D5-739ABF215F49}" dt="2023-07-08T14:51:00.245" v="3217" actId="478"/>
          <ac:spMkLst>
            <pc:docMk/>
            <pc:sldMk cId="449303105" sldId="4591"/>
            <ac:spMk id="59" creationId="{296B323C-721B-12E2-F94E-EC1B3CB45205}"/>
          </ac:spMkLst>
        </pc:spChg>
        <pc:spChg chg="add mod">
          <ac:chgData name="Sudarshan Chakravarthi" userId="9632d19e-631d-46a5-9e9a-d9cc496f17d0" providerId="ADAL" clId="{0B54A87C-0C88-4C16-A3D5-739ABF215F49}" dt="2023-07-08T17:37:31.178" v="5498" actId="14100"/>
          <ac:spMkLst>
            <pc:docMk/>
            <pc:sldMk cId="449303105" sldId="4591"/>
            <ac:spMk id="59" creationId="{AFC47A57-8840-C8A5-94E8-C24E4FB0B723}"/>
          </ac:spMkLst>
        </pc:spChg>
        <pc:spChg chg="add mod">
          <ac:chgData name="Sudarshan Chakravarthi" userId="9632d19e-631d-46a5-9e9a-d9cc496f17d0" providerId="ADAL" clId="{0B54A87C-0C88-4C16-A3D5-739ABF215F49}" dt="2023-07-08T14:50:40.201" v="3214"/>
          <ac:spMkLst>
            <pc:docMk/>
            <pc:sldMk cId="449303105" sldId="4591"/>
            <ac:spMk id="60" creationId="{BCC9E244-1C61-8F15-7289-B551E38744C3}"/>
          </ac:spMkLst>
        </pc:spChg>
        <pc:spChg chg="add mod">
          <ac:chgData name="Sudarshan Chakravarthi" userId="9632d19e-631d-46a5-9e9a-d9cc496f17d0" providerId="ADAL" clId="{0B54A87C-0C88-4C16-A3D5-739ABF215F49}" dt="2023-07-08T14:50:40.201" v="3214"/>
          <ac:spMkLst>
            <pc:docMk/>
            <pc:sldMk cId="449303105" sldId="4591"/>
            <ac:spMk id="61" creationId="{F0670B0A-D16E-1D8D-5892-ACE01478A257}"/>
          </ac:spMkLst>
        </pc:spChg>
        <pc:spChg chg="add mod">
          <ac:chgData name="Sudarshan Chakravarthi" userId="9632d19e-631d-46a5-9e9a-d9cc496f17d0" providerId="ADAL" clId="{0B54A87C-0C88-4C16-A3D5-739ABF215F49}" dt="2023-07-08T14:50:40.201" v="3214"/>
          <ac:spMkLst>
            <pc:docMk/>
            <pc:sldMk cId="449303105" sldId="4591"/>
            <ac:spMk id="62" creationId="{A0A5E401-9852-53C2-685B-4641D818A885}"/>
          </ac:spMkLst>
        </pc:spChg>
        <pc:spChg chg="add mod">
          <ac:chgData name="Sudarshan Chakravarthi" userId="9632d19e-631d-46a5-9e9a-d9cc496f17d0" providerId="ADAL" clId="{0B54A87C-0C88-4C16-A3D5-739ABF215F49}" dt="2023-07-08T14:50:40.201" v="3214"/>
          <ac:spMkLst>
            <pc:docMk/>
            <pc:sldMk cId="449303105" sldId="4591"/>
            <ac:spMk id="63" creationId="{37CD1E5C-3271-6E40-6998-E54342E2D775}"/>
          </ac:spMkLst>
        </pc:spChg>
        <pc:spChg chg="add mod">
          <ac:chgData name="Sudarshan Chakravarthi" userId="9632d19e-631d-46a5-9e9a-d9cc496f17d0" providerId="ADAL" clId="{0B54A87C-0C88-4C16-A3D5-739ABF215F49}" dt="2023-07-08T14:50:40.201" v="3214"/>
          <ac:spMkLst>
            <pc:docMk/>
            <pc:sldMk cId="449303105" sldId="4591"/>
            <ac:spMk id="64" creationId="{5F279A64-BCA9-24BE-8098-4F68C9220BA5}"/>
          </ac:spMkLst>
        </pc:spChg>
        <pc:spChg chg="add mod">
          <ac:chgData name="Sudarshan Chakravarthi" userId="9632d19e-631d-46a5-9e9a-d9cc496f17d0" providerId="ADAL" clId="{0B54A87C-0C88-4C16-A3D5-739ABF215F49}" dt="2023-07-08T14:52:58.229" v="3344" actId="20577"/>
          <ac:spMkLst>
            <pc:docMk/>
            <pc:sldMk cId="449303105" sldId="4591"/>
            <ac:spMk id="65" creationId="{BCA377A0-CE1B-DE6E-17C3-46983636D156}"/>
          </ac:spMkLst>
        </pc:spChg>
        <pc:spChg chg="add mod">
          <ac:chgData name="Sudarshan Chakravarthi" userId="9632d19e-631d-46a5-9e9a-d9cc496f17d0" providerId="ADAL" clId="{0B54A87C-0C88-4C16-A3D5-739ABF215F49}" dt="2023-07-08T14:51:01.051" v="3218"/>
          <ac:spMkLst>
            <pc:docMk/>
            <pc:sldMk cId="449303105" sldId="4591"/>
            <ac:spMk id="66" creationId="{A7E17D4F-FD21-6AEA-3808-0988B74FE0C5}"/>
          </ac:spMkLst>
        </pc:spChg>
        <pc:spChg chg="add mod">
          <ac:chgData name="Sudarshan Chakravarthi" userId="9632d19e-631d-46a5-9e9a-d9cc496f17d0" providerId="ADAL" clId="{0B54A87C-0C88-4C16-A3D5-739ABF215F49}" dt="2023-07-08T14:51:20.031" v="3236" actId="20577"/>
          <ac:spMkLst>
            <pc:docMk/>
            <pc:sldMk cId="449303105" sldId="4591"/>
            <ac:spMk id="67" creationId="{6E43DC82-612F-BAB9-54B9-0B5241CAE0F9}"/>
          </ac:spMkLst>
        </pc:spChg>
        <pc:picChg chg="add mod">
          <ac:chgData name="Sudarshan Chakravarthi" userId="9632d19e-631d-46a5-9e9a-d9cc496f17d0" providerId="ADAL" clId="{0B54A87C-0C88-4C16-A3D5-739ABF215F49}" dt="2023-07-08T14:36:52.653" v="2083"/>
          <ac:picMkLst>
            <pc:docMk/>
            <pc:sldMk cId="449303105" sldId="4591"/>
            <ac:picMk id="57" creationId="{EDF71759-83CE-A5F9-E345-82BD6A090B71}"/>
          </ac:picMkLst>
        </pc:picChg>
      </pc:sldChg>
      <pc:sldChg chg="addSp modSp add mod">
        <pc:chgData name="Sudarshan Chakravarthi" userId="9632d19e-631d-46a5-9e9a-d9cc496f17d0" providerId="ADAL" clId="{0B54A87C-0C88-4C16-A3D5-739ABF215F49}" dt="2023-07-08T17:37:45.848" v="5502" actId="1036"/>
        <pc:sldMkLst>
          <pc:docMk/>
          <pc:sldMk cId="60109521" sldId="4592"/>
        </pc:sldMkLst>
        <pc:spChg chg="mod">
          <ac:chgData name="Sudarshan Chakravarthi" userId="9632d19e-631d-46a5-9e9a-d9cc496f17d0" providerId="ADAL" clId="{0B54A87C-0C88-4C16-A3D5-739ABF215F49}" dt="2023-07-08T15:20:45.236" v="4581" actId="6549"/>
          <ac:spMkLst>
            <pc:docMk/>
            <pc:sldMk cId="60109521" sldId="4592"/>
            <ac:spMk id="56" creationId="{9C95EBDB-1004-511B-688F-ED7774810639}"/>
          </ac:spMkLst>
        </pc:spChg>
        <pc:spChg chg="add mod">
          <ac:chgData name="Sudarshan Chakravarthi" userId="9632d19e-631d-46a5-9e9a-d9cc496f17d0" providerId="ADAL" clId="{0B54A87C-0C88-4C16-A3D5-739ABF215F49}" dt="2023-07-08T17:37:45.848" v="5502" actId="1036"/>
          <ac:spMkLst>
            <pc:docMk/>
            <pc:sldMk cId="60109521" sldId="4592"/>
            <ac:spMk id="59" creationId="{D79AF006-CD6C-C69A-3E02-5AA8650DC152}"/>
          </ac:spMkLst>
        </pc:spChg>
      </pc:sldChg>
      <pc:sldChg chg="addSp delSp modSp add mod">
        <pc:chgData name="Sudarshan Chakravarthi" userId="9632d19e-631d-46a5-9e9a-d9cc496f17d0" providerId="ADAL" clId="{0B54A87C-0C88-4C16-A3D5-739ABF215F49}" dt="2023-07-08T17:37:59.712" v="5508" actId="14100"/>
        <pc:sldMkLst>
          <pc:docMk/>
          <pc:sldMk cId="1512610567" sldId="4593"/>
        </pc:sldMkLst>
        <pc:spChg chg="mod">
          <ac:chgData name="Sudarshan Chakravarthi" userId="9632d19e-631d-46a5-9e9a-d9cc496f17d0" providerId="ADAL" clId="{0B54A87C-0C88-4C16-A3D5-739ABF215F49}" dt="2023-07-08T15:28:20.205" v="4681" actId="1076"/>
          <ac:spMkLst>
            <pc:docMk/>
            <pc:sldMk cId="1512610567" sldId="4593"/>
            <ac:spMk id="4" creationId="{76F57805-49C8-DA0E-8448-956055A5F7C7}"/>
          </ac:spMkLst>
        </pc:spChg>
        <pc:spChg chg="mod">
          <ac:chgData name="Sudarshan Chakravarthi" userId="9632d19e-631d-46a5-9e9a-d9cc496f17d0" providerId="ADAL" clId="{0B54A87C-0C88-4C16-A3D5-739ABF215F49}" dt="2023-07-08T15:28:20.205" v="4681" actId="1076"/>
          <ac:spMkLst>
            <pc:docMk/>
            <pc:sldMk cId="1512610567" sldId="4593"/>
            <ac:spMk id="5" creationId="{18C6C980-650A-6907-57B6-A3DB6553204F}"/>
          </ac:spMkLst>
        </pc:spChg>
        <pc:spChg chg="mod">
          <ac:chgData name="Sudarshan Chakravarthi" userId="9632d19e-631d-46a5-9e9a-d9cc496f17d0" providerId="ADAL" clId="{0B54A87C-0C88-4C16-A3D5-739ABF215F49}" dt="2023-07-08T15:28:20.205" v="4681" actId="1076"/>
          <ac:spMkLst>
            <pc:docMk/>
            <pc:sldMk cId="1512610567" sldId="4593"/>
            <ac:spMk id="6" creationId="{AA7BA774-4E06-E844-0228-E8D9A49B0920}"/>
          </ac:spMkLst>
        </pc:spChg>
        <pc:spChg chg="mod">
          <ac:chgData name="Sudarshan Chakravarthi" userId="9632d19e-631d-46a5-9e9a-d9cc496f17d0" providerId="ADAL" clId="{0B54A87C-0C88-4C16-A3D5-739ABF215F49}" dt="2023-07-08T15:28:20.205" v="4681" actId="1076"/>
          <ac:spMkLst>
            <pc:docMk/>
            <pc:sldMk cId="1512610567" sldId="4593"/>
            <ac:spMk id="11" creationId="{18B51A39-6F44-FB2D-2C15-E69A6C10096A}"/>
          </ac:spMkLst>
        </pc:spChg>
        <pc:spChg chg="mod">
          <ac:chgData name="Sudarshan Chakravarthi" userId="9632d19e-631d-46a5-9e9a-d9cc496f17d0" providerId="ADAL" clId="{0B54A87C-0C88-4C16-A3D5-739ABF215F49}" dt="2023-07-08T15:28:20.205" v="4681" actId="1076"/>
          <ac:spMkLst>
            <pc:docMk/>
            <pc:sldMk cId="1512610567" sldId="4593"/>
            <ac:spMk id="12" creationId="{3E11E216-A86E-CF0C-C3B6-D3865EFBCEB4}"/>
          </ac:spMkLst>
        </pc:spChg>
        <pc:spChg chg="mod">
          <ac:chgData name="Sudarshan Chakravarthi" userId="9632d19e-631d-46a5-9e9a-d9cc496f17d0" providerId="ADAL" clId="{0B54A87C-0C88-4C16-A3D5-739ABF215F49}" dt="2023-07-08T15:28:20.205" v="4681" actId="1076"/>
          <ac:spMkLst>
            <pc:docMk/>
            <pc:sldMk cId="1512610567" sldId="4593"/>
            <ac:spMk id="13" creationId="{A84AD8D1-7CCF-F12E-261A-B629CAAB3D5A}"/>
          </ac:spMkLst>
        </pc:spChg>
        <pc:spChg chg="mod">
          <ac:chgData name="Sudarshan Chakravarthi" userId="9632d19e-631d-46a5-9e9a-d9cc496f17d0" providerId="ADAL" clId="{0B54A87C-0C88-4C16-A3D5-739ABF215F49}" dt="2023-07-08T15:28:20.205" v="4681" actId="1076"/>
          <ac:spMkLst>
            <pc:docMk/>
            <pc:sldMk cId="1512610567" sldId="4593"/>
            <ac:spMk id="14" creationId="{3DE43609-5DBF-CB05-D891-CD34BC1D5057}"/>
          </ac:spMkLst>
        </pc:spChg>
        <pc:spChg chg="mod">
          <ac:chgData name="Sudarshan Chakravarthi" userId="9632d19e-631d-46a5-9e9a-d9cc496f17d0" providerId="ADAL" clId="{0B54A87C-0C88-4C16-A3D5-739ABF215F49}" dt="2023-07-08T15:28:20.205" v="4681" actId="1076"/>
          <ac:spMkLst>
            <pc:docMk/>
            <pc:sldMk cId="1512610567" sldId="4593"/>
            <ac:spMk id="15" creationId="{0F57D942-EE79-60AD-8A74-C397A578A6A9}"/>
          </ac:spMkLst>
        </pc:spChg>
        <pc:spChg chg="mod">
          <ac:chgData name="Sudarshan Chakravarthi" userId="9632d19e-631d-46a5-9e9a-d9cc496f17d0" providerId="ADAL" clId="{0B54A87C-0C88-4C16-A3D5-739ABF215F49}" dt="2023-07-08T15:28:20.205" v="4681" actId="1076"/>
          <ac:spMkLst>
            <pc:docMk/>
            <pc:sldMk cId="1512610567" sldId="4593"/>
            <ac:spMk id="16" creationId="{FD5E5636-4D88-5749-828A-D9800FEFEF7C}"/>
          </ac:spMkLst>
        </pc:spChg>
        <pc:spChg chg="mod">
          <ac:chgData name="Sudarshan Chakravarthi" userId="9632d19e-631d-46a5-9e9a-d9cc496f17d0" providerId="ADAL" clId="{0B54A87C-0C88-4C16-A3D5-739ABF215F49}" dt="2023-07-08T15:28:20.205" v="4681" actId="1076"/>
          <ac:spMkLst>
            <pc:docMk/>
            <pc:sldMk cId="1512610567" sldId="4593"/>
            <ac:spMk id="17" creationId="{31F2C675-168D-AD0F-1704-1957203413A2}"/>
          </ac:spMkLst>
        </pc:spChg>
        <pc:spChg chg="mod">
          <ac:chgData name="Sudarshan Chakravarthi" userId="9632d19e-631d-46a5-9e9a-d9cc496f17d0" providerId="ADAL" clId="{0B54A87C-0C88-4C16-A3D5-739ABF215F49}" dt="2023-07-08T15:28:20.205" v="4681" actId="1076"/>
          <ac:spMkLst>
            <pc:docMk/>
            <pc:sldMk cId="1512610567" sldId="4593"/>
            <ac:spMk id="18" creationId="{B1A8D456-4857-34F2-37C2-BDB0D63E493D}"/>
          </ac:spMkLst>
        </pc:spChg>
        <pc:spChg chg="add mod">
          <ac:chgData name="Sudarshan Chakravarthi" userId="9632d19e-631d-46a5-9e9a-d9cc496f17d0" providerId="ADAL" clId="{0B54A87C-0C88-4C16-A3D5-739ABF215F49}" dt="2023-07-08T17:37:59.712" v="5508" actId="14100"/>
          <ac:spMkLst>
            <pc:docMk/>
            <pc:sldMk cId="1512610567" sldId="4593"/>
            <ac:spMk id="19" creationId="{43913564-B8EB-2BC1-8A69-92EE4B85572A}"/>
          </ac:spMkLst>
        </pc:spChg>
        <pc:spChg chg="del mod">
          <ac:chgData name="Sudarshan Chakravarthi" userId="9632d19e-631d-46a5-9e9a-d9cc496f17d0" providerId="ADAL" clId="{0B54A87C-0C88-4C16-A3D5-739ABF215F49}" dt="2023-07-08T15:30:35.824" v="4709" actId="478"/>
          <ac:spMkLst>
            <pc:docMk/>
            <pc:sldMk cId="1512610567" sldId="4593"/>
            <ac:spMk id="19" creationId="{65664F40-1990-224C-7318-E53C4779E511}"/>
          </ac:spMkLst>
        </pc:spChg>
        <pc:spChg chg="del mod">
          <ac:chgData name="Sudarshan Chakravarthi" userId="9632d19e-631d-46a5-9e9a-d9cc496f17d0" providerId="ADAL" clId="{0B54A87C-0C88-4C16-A3D5-739ABF215F49}" dt="2023-07-08T15:30:37.609" v="4710" actId="478"/>
          <ac:spMkLst>
            <pc:docMk/>
            <pc:sldMk cId="1512610567" sldId="4593"/>
            <ac:spMk id="20" creationId="{53530DFF-1CD4-4ABC-5B74-5B102E46D271}"/>
          </ac:spMkLst>
        </pc:spChg>
        <pc:spChg chg="del mod">
          <ac:chgData name="Sudarshan Chakravarthi" userId="9632d19e-631d-46a5-9e9a-d9cc496f17d0" providerId="ADAL" clId="{0B54A87C-0C88-4C16-A3D5-739ABF215F49}" dt="2023-07-08T15:30:39.277" v="4711" actId="478"/>
          <ac:spMkLst>
            <pc:docMk/>
            <pc:sldMk cId="1512610567" sldId="4593"/>
            <ac:spMk id="21" creationId="{BE06468F-F6AA-F313-F7ED-48EDB2CB829F}"/>
          </ac:spMkLst>
        </pc:spChg>
        <pc:spChg chg="del mod">
          <ac:chgData name="Sudarshan Chakravarthi" userId="9632d19e-631d-46a5-9e9a-d9cc496f17d0" providerId="ADAL" clId="{0B54A87C-0C88-4C16-A3D5-739ABF215F49}" dt="2023-07-08T15:30:40.914" v="4712" actId="478"/>
          <ac:spMkLst>
            <pc:docMk/>
            <pc:sldMk cId="1512610567" sldId="4593"/>
            <ac:spMk id="22" creationId="{09C571E8-7711-5E22-0EF9-8C50361EC8EC}"/>
          </ac:spMkLst>
        </pc:spChg>
        <pc:spChg chg="del mod">
          <ac:chgData name="Sudarshan Chakravarthi" userId="9632d19e-631d-46a5-9e9a-d9cc496f17d0" providerId="ADAL" clId="{0B54A87C-0C88-4C16-A3D5-739ABF215F49}" dt="2023-07-08T15:30:44.582" v="4714" actId="478"/>
          <ac:spMkLst>
            <pc:docMk/>
            <pc:sldMk cId="1512610567" sldId="4593"/>
            <ac:spMk id="23" creationId="{97B70E2D-2E94-A324-1DEB-C37D19426FF1}"/>
          </ac:spMkLst>
        </pc:spChg>
        <pc:spChg chg="mod">
          <ac:chgData name="Sudarshan Chakravarthi" userId="9632d19e-631d-46a5-9e9a-d9cc496f17d0" providerId="ADAL" clId="{0B54A87C-0C88-4C16-A3D5-739ABF215F49}" dt="2023-07-08T15:28:20.205" v="4681" actId="1076"/>
          <ac:spMkLst>
            <pc:docMk/>
            <pc:sldMk cId="1512610567" sldId="4593"/>
            <ac:spMk id="27" creationId="{CCB0F85A-C269-F2A6-E41C-BBC9C047AA30}"/>
          </ac:spMkLst>
        </pc:spChg>
        <pc:spChg chg="del mod">
          <ac:chgData name="Sudarshan Chakravarthi" userId="9632d19e-631d-46a5-9e9a-d9cc496f17d0" providerId="ADAL" clId="{0B54A87C-0C88-4C16-A3D5-739ABF215F49}" dt="2023-07-08T15:30:42.767" v="4713" actId="478"/>
          <ac:spMkLst>
            <pc:docMk/>
            <pc:sldMk cId="1512610567" sldId="4593"/>
            <ac:spMk id="28" creationId="{476AB87A-D898-89E2-F8F8-DC461CD03055}"/>
          </ac:spMkLst>
        </pc:spChg>
        <pc:spChg chg="mod">
          <ac:chgData name="Sudarshan Chakravarthi" userId="9632d19e-631d-46a5-9e9a-d9cc496f17d0" providerId="ADAL" clId="{0B54A87C-0C88-4C16-A3D5-739ABF215F49}" dt="2023-07-08T15:28:20.205" v="4681" actId="1076"/>
          <ac:spMkLst>
            <pc:docMk/>
            <pc:sldMk cId="1512610567" sldId="4593"/>
            <ac:spMk id="39" creationId="{79E7C6BB-6B7B-8E73-7C0D-CF7CB1F7E86B}"/>
          </ac:spMkLst>
        </pc:spChg>
        <pc:spChg chg="mod">
          <ac:chgData name="Sudarshan Chakravarthi" userId="9632d19e-631d-46a5-9e9a-d9cc496f17d0" providerId="ADAL" clId="{0B54A87C-0C88-4C16-A3D5-739ABF215F49}" dt="2023-07-08T15:28:20.205" v="4681" actId="1076"/>
          <ac:spMkLst>
            <pc:docMk/>
            <pc:sldMk cId="1512610567" sldId="4593"/>
            <ac:spMk id="40" creationId="{8E264953-4969-5734-5B39-EB6B2544A547}"/>
          </ac:spMkLst>
        </pc:spChg>
        <pc:spChg chg="mod">
          <ac:chgData name="Sudarshan Chakravarthi" userId="9632d19e-631d-46a5-9e9a-d9cc496f17d0" providerId="ADAL" clId="{0B54A87C-0C88-4C16-A3D5-739ABF215F49}" dt="2023-07-08T15:28:20.205" v="4681" actId="1076"/>
          <ac:spMkLst>
            <pc:docMk/>
            <pc:sldMk cId="1512610567" sldId="4593"/>
            <ac:spMk id="41" creationId="{16302343-AB95-685E-95D7-4A2A68900082}"/>
          </ac:spMkLst>
        </pc:spChg>
        <pc:spChg chg="mod">
          <ac:chgData name="Sudarshan Chakravarthi" userId="9632d19e-631d-46a5-9e9a-d9cc496f17d0" providerId="ADAL" clId="{0B54A87C-0C88-4C16-A3D5-739ABF215F49}" dt="2023-07-08T15:28:20.205" v="4681" actId="1076"/>
          <ac:spMkLst>
            <pc:docMk/>
            <pc:sldMk cId="1512610567" sldId="4593"/>
            <ac:spMk id="42" creationId="{31EC736B-6A59-854E-F890-D9CA23C23B53}"/>
          </ac:spMkLst>
        </pc:spChg>
        <pc:spChg chg="mod">
          <ac:chgData name="Sudarshan Chakravarthi" userId="9632d19e-631d-46a5-9e9a-d9cc496f17d0" providerId="ADAL" clId="{0B54A87C-0C88-4C16-A3D5-739ABF215F49}" dt="2023-07-08T15:28:20.205" v="4681" actId="1076"/>
          <ac:spMkLst>
            <pc:docMk/>
            <pc:sldMk cId="1512610567" sldId="4593"/>
            <ac:spMk id="43" creationId="{5D53BD29-9745-D901-05E9-E93A885B96FD}"/>
          </ac:spMkLst>
        </pc:spChg>
        <pc:spChg chg="mod">
          <ac:chgData name="Sudarshan Chakravarthi" userId="9632d19e-631d-46a5-9e9a-d9cc496f17d0" providerId="ADAL" clId="{0B54A87C-0C88-4C16-A3D5-739ABF215F49}" dt="2023-07-08T15:28:20.205" v="4681" actId="1076"/>
          <ac:spMkLst>
            <pc:docMk/>
            <pc:sldMk cId="1512610567" sldId="4593"/>
            <ac:spMk id="44" creationId="{4AB074DE-5B0A-4FC8-3F98-A139E845086E}"/>
          </ac:spMkLst>
        </pc:spChg>
        <pc:spChg chg="mod">
          <ac:chgData name="Sudarshan Chakravarthi" userId="9632d19e-631d-46a5-9e9a-d9cc496f17d0" providerId="ADAL" clId="{0B54A87C-0C88-4C16-A3D5-739ABF215F49}" dt="2023-07-08T15:28:25.524" v="4682" actId="1076"/>
          <ac:spMkLst>
            <pc:docMk/>
            <pc:sldMk cId="1512610567" sldId="4593"/>
            <ac:spMk id="55" creationId="{AEEE118A-E26B-1F29-310A-F12971FE5E18}"/>
          </ac:spMkLst>
        </pc:spChg>
        <pc:spChg chg="mod">
          <ac:chgData name="Sudarshan Chakravarthi" userId="9632d19e-631d-46a5-9e9a-d9cc496f17d0" providerId="ADAL" clId="{0B54A87C-0C88-4C16-A3D5-739ABF215F49}" dt="2023-07-08T15:21:16.595" v="4644" actId="14100"/>
          <ac:spMkLst>
            <pc:docMk/>
            <pc:sldMk cId="1512610567" sldId="4593"/>
            <ac:spMk id="56" creationId="{9C95EBDB-1004-511B-688F-ED7774810639}"/>
          </ac:spMkLst>
        </pc:spChg>
        <pc:spChg chg="mod">
          <ac:chgData name="Sudarshan Chakravarthi" userId="9632d19e-631d-46a5-9e9a-d9cc496f17d0" providerId="ADAL" clId="{0B54A87C-0C88-4C16-A3D5-739ABF215F49}" dt="2023-07-08T15:22:25.434" v="4645" actId="164"/>
          <ac:spMkLst>
            <pc:docMk/>
            <pc:sldMk cId="1512610567" sldId="4593"/>
            <ac:spMk id="60" creationId="{BCC9E244-1C61-8F15-7289-B551E38744C3}"/>
          </ac:spMkLst>
        </pc:spChg>
        <pc:spChg chg="mod">
          <ac:chgData name="Sudarshan Chakravarthi" userId="9632d19e-631d-46a5-9e9a-d9cc496f17d0" providerId="ADAL" clId="{0B54A87C-0C88-4C16-A3D5-739ABF215F49}" dt="2023-07-08T15:22:25.434" v="4645" actId="164"/>
          <ac:spMkLst>
            <pc:docMk/>
            <pc:sldMk cId="1512610567" sldId="4593"/>
            <ac:spMk id="61" creationId="{F0670B0A-D16E-1D8D-5892-ACE01478A257}"/>
          </ac:spMkLst>
        </pc:spChg>
        <pc:spChg chg="mod">
          <ac:chgData name="Sudarshan Chakravarthi" userId="9632d19e-631d-46a5-9e9a-d9cc496f17d0" providerId="ADAL" clId="{0B54A87C-0C88-4C16-A3D5-739ABF215F49}" dt="2023-07-08T15:22:25.434" v="4645" actId="164"/>
          <ac:spMkLst>
            <pc:docMk/>
            <pc:sldMk cId="1512610567" sldId="4593"/>
            <ac:spMk id="62" creationId="{A0A5E401-9852-53C2-685B-4641D818A885}"/>
          </ac:spMkLst>
        </pc:spChg>
        <pc:spChg chg="mod">
          <ac:chgData name="Sudarshan Chakravarthi" userId="9632d19e-631d-46a5-9e9a-d9cc496f17d0" providerId="ADAL" clId="{0B54A87C-0C88-4C16-A3D5-739ABF215F49}" dt="2023-07-08T15:22:25.434" v="4645" actId="164"/>
          <ac:spMkLst>
            <pc:docMk/>
            <pc:sldMk cId="1512610567" sldId="4593"/>
            <ac:spMk id="63" creationId="{37CD1E5C-3271-6E40-6998-E54342E2D775}"/>
          </ac:spMkLst>
        </pc:spChg>
        <pc:spChg chg="mod">
          <ac:chgData name="Sudarshan Chakravarthi" userId="9632d19e-631d-46a5-9e9a-d9cc496f17d0" providerId="ADAL" clId="{0B54A87C-0C88-4C16-A3D5-739ABF215F49}" dt="2023-07-08T15:28:14.002" v="4680" actId="1076"/>
          <ac:spMkLst>
            <pc:docMk/>
            <pc:sldMk cId="1512610567" sldId="4593"/>
            <ac:spMk id="64" creationId="{5F279A64-BCA9-24BE-8098-4F68C9220BA5}"/>
          </ac:spMkLst>
        </pc:spChg>
        <pc:spChg chg="mod">
          <ac:chgData name="Sudarshan Chakravarthi" userId="9632d19e-631d-46a5-9e9a-d9cc496f17d0" providerId="ADAL" clId="{0B54A87C-0C88-4C16-A3D5-739ABF215F49}" dt="2023-07-08T15:29:58.648" v="4706" actId="1076"/>
          <ac:spMkLst>
            <pc:docMk/>
            <pc:sldMk cId="1512610567" sldId="4593"/>
            <ac:spMk id="66" creationId="{A7E17D4F-FD21-6AEA-3808-0988B74FE0C5}"/>
          </ac:spMkLst>
        </pc:spChg>
        <pc:spChg chg="add del mod">
          <ac:chgData name="Sudarshan Chakravarthi" userId="9632d19e-631d-46a5-9e9a-d9cc496f17d0" providerId="ADAL" clId="{0B54A87C-0C88-4C16-A3D5-739ABF215F49}" dt="2023-07-08T15:29:00.455" v="4692" actId="478"/>
          <ac:spMkLst>
            <pc:docMk/>
            <pc:sldMk cId="1512610567" sldId="4593"/>
            <ac:spMk id="71" creationId="{51C568D8-3355-C0C3-1A91-AA35216D4177}"/>
          </ac:spMkLst>
        </pc:spChg>
        <pc:spChg chg="add mod">
          <ac:chgData name="Sudarshan Chakravarthi" userId="9632d19e-631d-46a5-9e9a-d9cc496f17d0" providerId="ADAL" clId="{0B54A87C-0C88-4C16-A3D5-739ABF215F49}" dt="2023-07-08T15:33:40.247" v="4824" actId="1076"/>
          <ac:spMkLst>
            <pc:docMk/>
            <pc:sldMk cId="1512610567" sldId="4593"/>
            <ac:spMk id="83" creationId="{E2D856F3-9B26-614E-3A32-5EB49EF22646}"/>
          </ac:spMkLst>
        </pc:spChg>
        <pc:spChg chg="add mod">
          <ac:chgData name="Sudarshan Chakravarthi" userId="9632d19e-631d-46a5-9e9a-d9cc496f17d0" providerId="ADAL" clId="{0B54A87C-0C88-4C16-A3D5-739ABF215F49}" dt="2023-07-08T15:32:40.356" v="4809" actId="14100"/>
          <ac:spMkLst>
            <pc:docMk/>
            <pc:sldMk cId="1512610567" sldId="4593"/>
            <ac:spMk id="84" creationId="{E50C3939-125E-385D-61AA-EC250B1C0246}"/>
          </ac:spMkLst>
        </pc:spChg>
        <pc:spChg chg="add mod">
          <ac:chgData name="Sudarshan Chakravarthi" userId="9632d19e-631d-46a5-9e9a-d9cc496f17d0" providerId="ADAL" clId="{0B54A87C-0C88-4C16-A3D5-739ABF215F49}" dt="2023-07-08T15:32:32.459" v="4806" actId="14100"/>
          <ac:spMkLst>
            <pc:docMk/>
            <pc:sldMk cId="1512610567" sldId="4593"/>
            <ac:spMk id="85" creationId="{DDCDDBBD-2E1D-2C1E-5AE7-60ADDDBEE0A2}"/>
          </ac:spMkLst>
        </pc:spChg>
        <pc:grpChg chg="mod">
          <ac:chgData name="Sudarshan Chakravarthi" userId="9632d19e-631d-46a5-9e9a-d9cc496f17d0" providerId="ADAL" clId="{0B54A87C-0C88-4C16-A3D5-739ABF215F49}" dt="2023-07-08T15:28:20.205" v="4681" actId="1076"/>
          <ac:grpSpMkLst>
            <pc:docMk/>
            <pc:sldMk cId="1512610567" sldId="4593"/>
            <ac:grpSpMk id="3" creationId="{C84535D0-5E0C-5A55-8E8E-45BA592C1A3C}"/>
          </ac:grpSpMkLst>
        </pc:grpChg>
        <pc:grpChg chg="add mod">
          <ac:chgData name="Sudarshan Chakravarthi" userId="9632d19e-631d-46a5-9e9a-d9cc496f17d0" providerId="ADAL" clId="{0B54A87C-0C88-4C16-A3D5-739ABF215F49}" dt="2023-07-08T15:22:32.621" v="4654" actId="1035"/>
          <ac:grpSpMkLst>
            <pc:docMk/>
            <pc:sldMk cId="1512610567" sldId="4593"/>
            <ac:grpSpMk id="59" creationId="{2EF77D0C-6ADC-5AFE-0322-4A57CDF72727}"/>
          </ac:grpSpMkLst>
        </pc:grpChg>
        <pc:picChg chg="mod">
          <ac:chgData name="Sudarshan Chakravarthi" userId="9632d19e-631d-46a5-9e9a-d9cc496f17d0" providerId="ADAL" clId="{0B54A87C-0C88-4C16-A3D5-739ABF215F49}" dt="2023-07-08T15:28:20.205" v="4681" actId="1076"/>
          <ac:picMkLst>
            <pc:docMk/>
            <pc:sldMk cId="1512610567" sldId="4593"/>
            <ac:picMk id="24" creationId="{EA752668-47EE-A48C-296D-559E050A633D}"/>
          </ac:picMkLst>
        </pc:picChg>
        <pc:picChg chg="mod">
          <ac:chgData name="Sudarshan Chakravarthi" userId="9632d19e-631d-46a5-9e9a-d9cc496f17d0" providerId="ADAL" clId="{0B54A87C-0C88-4C16-A3D5-739ABF215F49}" dt="2023-07-08T15:28:20.205" v="4681" actId="1076"/>
          <ac:picMkLst>
            <pc:docMk/>
            <pc:sldMk cId="1512610567" sldId="4593"/>
            <ac:picMk id="25" creationId="{FFC40490-0C18-F53F-BBAF-A5560C7CB779}"/>
          </ac:picMkLst>
        </pc:picChg>
        <pc:picChg chg="mod">
          <ac:chgData name="Sudarshan Chakravarthi" userId="9632d19e-631d-46a5-9e9a-d9cc496f17d0" providerId="ADAL" clId="{0B54A87C-0C88-4C16-A3D5-739ABF215F49}" dt="2023-07-08T15:28:20.205" v="4681" actId="1076"/>
          <ac:picMkLst>
            <pc:docMk/>
            <pc:sldMk cId="1512610567" sldId="4593"/>
            <ac:picMk id="29" creationId="{655305A2-4D50-57D8-D482-3CB71C58C986}"/>
          </ac:picMkLst>
        </pc:picChg>
        <pc:picChg chg="mod">
          <ac:chgData name="Sudarshan Chakravarthi" userId="9632d19e-631d-46a5-9e9a-d9cc496f17d0" providerId="ADAL" clId="{0B54A87C-0C88-4C16-A3D5-739ABF215F49}" dt="2023-07-08T15:28:20.205" v="4681" actId="1076"/>
          <ac:picMkLst>
            <pc:docMk/>
            <pc:sldMk cId="1512610567" sldId="4593"/>
            <ac:picMk id="30" creationId="{009174E1-4525-87FE-0F0C-86E81C71B1E3}"/>
          </ac:picMkLst>
        </pc:picChg>
        <pc:picChg chg="mod">
          <ac:chgData name="Sudarshan Chakravarthi" userId="9632d19e-631d-46a5-9e9a-d9cc496f17d0" providerId="ADAL" clId="{0B54A87C-0C88-4C16-A3D5-739ABF215F49}" dt="2023-07-08T15:28:20.205" v="4681" actId="1076"/>
          <ac:picMkLst>
            <pc:docMk/>
            <pc:sldMk cId="1512610567" sldId="4593"/>
            <ac:picMk id="31" creationId="{C88A419D-558C-E12D-B585-70D119A77C34}"/>
          </ac:picMkLst>
        </pc:picChg>
        <pc:picChg chg="mod">
          <ac:chgData name="Sudarshan Chakravarthi" userId="9632d19e-631d-46a5-9e9a-d9cc496f17d0" providerId="ADAL" clId="{0B54A87C-0C88-4C16-A3D5-739ABF215F49}" dt="2023-07-08T15:28:20.205" v="4681" actId="1076"/>
          <ac:picMkLst>
            <pc:docMk/>
            <pc:sldMk cId="1512610567" sldId="4593"/>
            <ac:picMk id="32" creationId="{9DE90E11-F634-BD82-F8C7-1913EC6C8D42}"/>
          </ac:picMkLst>
        </pc:picChg>
        <pc:picChg chg="mod">
          <ac:chgData name="Sudarshan Chakravarthi" userId="9632d19e-631d-46a5-9e9a-d9cc496f17d0" providerId="ADAL" clId="{0B54A87C-0C88-4C16-A3D5-739ABF215F49}" dt="2023-07-08T15:28:20.205" v="4681" actId="1076"/>
          <ac:picMkLst>
            <pc:docMk/>
            <pc:sldMk cId="1512610567" sldId="4593"/>
            <ac:picMk id="33" creationId="{60939512-76E9-0E9E-1D8B-A7E59643631A}"/>
          </ac:picMkLst>
        </pc:picChg>
        <pc:picChg chg="mod">
          <ac:chgData name="Sudarshan Chakravarthi" userId="9632d19e-631d-46a5-9e9a-d9cc496f17d0" providerId="ADAL" clId="{0B54A87C-0C88-4C16-A3D5-739ABF215F49}" dt="2023-07-08T15:28:20.205" v="4681" actId="1076"/>
          <ac:picMkLst>
            <pc:docMk/>
            <pc:sldMk cId="1512610567" sldId="4593"/>
            <ac:picMk id="34" creationId="{D5A7F9D7-8882-E23B-73A1-9E01275FE98C}"/>
          </ac:picMkLst>
        </pc:picChg>
        <pc:picChg chg="mod">
          <ac:chgData name="Sudarshan Chakravarthi" userId="9632d19e-631d-46a5-9e9a-d9cc496f17d0" providerId="ADAL" clId="{0B54A87C-0C88-4C16-A3D5-739ABF215F49}" dt="2023-07-08T15:28:20.205" v="4681" actId="1076"/>
          <ac:picMkLst>
            <pc:docMk/>
            <pc:sldMk cId="1512610567" sldId="4593"/>
            <ac:picMk id="35" creationId="{0BECB1DA-B182-57AE-9595-3418A545AC4C}"/>
          </ac:picMkLst>
        </pc:picChg>
        <pc:picChg chg="mod">
          <ac:chgData name="Sudarshan Chakravarthi" userId="9632d19e-631d-46a5-9e9a-d9cc496f17d0" providerId="ADAL" clId="{0B54A87C-0C88-4C16-A3D5-739ABF215F49}" dt="2023-07-08T15:28:20.205" v="4681" actId="1076"/>
          <ac:picMkLst>
            <pc:docMk/>
            <pc:sldMk cId="1512610567" sldId="4593"/>
            <ac:picMk id="36" creationId="{46B12513-7EF3-E176-4FA6-522DD07A28B0}"/>
          </ac:picMkLst>
        </pc:picChg>
        <pc:picChg chg="mod">
          <ac:chgData name="Sudarshan Chakravarthi" userId="9632d19e-631d-46a5-9e9a-d9cc496f17d0" providerId="ADAL" clId="{0B54A87C-0C88-4C16-A3D5-739ABF215F49}" dt="2023-07-08T15:28:20.205" v="4681" actId="1076"/>
          <ac:picMkLst>
            <pc:docMk/>
            <pc:sldMk cId="1512610567" sldId="4593"/>
            <ac:picMk id="37" creationId="{C6772DA5-6A4C-E072-B81E-1E184185D9A1}"/>
          </ac:picMkLst>
        </pc:picChg>
        <pc:picChg chg="mod">
          <ac:chgData name="Sudarshan Chakravarthi" userId="9632d19e-631d-46a5-9e9a-d9cc496f17d0" providerId="ADAL" clId="{0B54A87C-0C88-4C16-A3D5-739ABF215F49}" dt="2023-07-08T15:28:20.205" v="4681" actId="1076"/>
          <ac:picMkLst>
            <pc:docMk/>
            <pc:sldMk cId="1512610567" sldId="4593"/>
            <ac:picMk id="38" creationId="{4E38EEC7-CA45-5CD3-853C-811A7F628237}"/>
          </ac:picMkLst>
        </pc:picChg>
        <pc:picChg chg="add del">
          <ac:chgData name="Sudarshan Chakravarthi" userId="9632d19e-631d-46a5-9e9a-d9cc496f17d0" providerId="ADAL" clId="{0B54A87C-0C88-4C16-A3D5-739ABF215F49}" dt="2023-07-08T15:24:12.652" v="4673"/>
          <ac:picMkLst>
            <pc:docMk/>
            <pc:sldMk cId="1512610567" sldId="4593"/>
            <ac:picMk id="68" creationId="{690DC526-D898-067E-9A76-96C53A49441C}"/>
          </ac:picMkLst>
        </pc:picChg>
        <pc:picChg chg="add mod modCrop">
          <ac:chgData name="Sudarshan Chakravarthi" userId="9632d19e-631d-46a5-9e9a-d9cc496f17d0" providerId="ADAL" clId="{0B54A87C-0C88-4C16-A3D5-739ABF215F49}" dt="2023-07-08T15:30:13.980" v="4708" actId="732"/>
          <ac:picMkLst>
            <pc:docMk/>
            <pc:sldMk cId="1512610567" sldId="4593"/>
            <ac:picMk id="70" creationId="{A4E82AF7-130D-2F83-1D1F-3AA8E8B1C50A}"/>
          </ac:picMkLst>
        </pc:picChg>
        <pc:picChg chg="add del mod">
          <ac:chgData name="Sudarshan Chakravarthi" userId="9632d19e-631d-46a5-9e9a-d9cc496f17d0" providerId="ADAL" clId="{0B54A87C-0C88-4C16-A3D5-739ABF215F49}" dt="2023-07-08T15:28:04.850" v="4678" actId="478"/>
          <ac:picMkLst>
            <pc:docMk/>
            <pc:sldMk cId="1512610567" sldId="4593"/>
            <ac:picMk id="4098" creationId="{535F18BA-8308-5870-7AA8-0D9508161230}"/>
          </ac:picMkLst>
        </pc:picChg>
        <pc:picChg chg="add del">
          <ac:chgData name="Sudarshan Chakravarthi" userId="9632d19e-631d-46a5-9e9a-d9cc496f17d0" providerId="ADAL" clId="{0B54A87C-0C88-4C16-A3D5-739ABF215F49}" dt="2023-07-08T15:24:01.871" v="4667"/>
          <ac:picMkLst>
            <pc:docMk/>
            <pc:sldMk cId="1512610567" sldId="4593"/>
            <ac:picMk id="4100" creationId="{1F6AD07C-BC2E-8B35-9B2B-2ACE193E7F00}"/>
          </ac:picMkLst>
        </pc:picChg>
        <pc:cxnChg chg="add del mod">
          <ac:chgData name="Sudarshan Chakravarthi" userId="9632d19e-631d-46a5-9e9a-d9cc496f17d0" providerId="ADAL" clId="{0B54A87C-0C88-4C16-A3D5-739ABF215F49}" dt="2023-07-08T15:33:20.859" v="4819" actId="14100"/>
          <ac:cxnSpMkLst>
            <pc:docMk/>
            <pc:sldMk cId="1512610567" sldId="4593"/>
            <ac:cxnSpMk id="7" creationId="{08DEB327-92C1-812B-327E-4D3D39C811DA}"/>
          </ac:cxnSpMkLst>
        </pc:cxnChg>
        <pc:cxnChg chg="add del mod">
          <ac:chgData name="Sudarshan Chakravarthi" userId="9632d19e-631d-46a5-9e9a-d9cc496f17d0" providerId="ADAL" clId="{0B54A87C-0C88-4C16-A3D5-739ABF215F49}" dt="2023-07-08T15:33:35.137" v="4823" actId="14100"/>
          <ac:cxnSpMkLst>
            <pc:docMk/>
            <pc:sldMk cId="1512610567" sldId="4593"/>
            <ac:cxnSpMk id="8" creationId="{D36AABAD-D12F-CA52-0DDA-7D9A8796B5BC}"/>
          </ac:cxnSpMkLst>
        </pc:cxnChg>
        <pc:cxnChg chg="mod">
          <ac:chgData name="Sudarshan Chakravarthi" userId="9632d19e-631d-46a5-9e9a-d9cc496f17d0" providerId="ADAL" clId="{0B54A87C-0C88-4C16-A3D5-739ABF215F49}" dt="2023-07-08T15:33:30.809" v="4822" actId="14100"/>
          <ac:cxnSpMkLst>
            <pc:docMk/>
            <pc:sldMk cId="1512610567" sldId="4593"/>
            <ac:cxnSpMk id="9" creationId="{C2673352-C0AC-D6AE-D670-7B0590190F29}"/>
          </ac:cxnSpMkLst>
        </pc:cxnChg>
        <pc:cxnChg chg="mod">
          <ac:chgData name="Sudarshan Chakravarthi" userId="9632d19e-631d-46a5-9e9a-d9cc496f17d0" providerId="ADAL" clId="{0B54A87C-0C88-4C16-A3D5-739ABF215F49}" dt="2023-07-08T15:28:20.205" v="4681" actId="1076"/>
          <ac:cxnSpMkLst>
            <pc:docMk/>
            <pc:sldMk cId="1512610567" sldId="4593"/>
            <ac:cxnSpMk id="10" creationId="{474602E5-3D15-B2B2-A9DC-9C3A7443AA56}"/>
          </ac:cxnSpMkLst>
        </pc:cxnChg>
        <pc:cxnChg chg="mod">
          <ac:chgData name="Sudarshan Chakravarthi" userId="9632d19e-631d-46a5-9e9a-d9cc496f17d0" providerId="ADAL" clId="{0B54A87C-0C88-4C16-A3D5-739ABF215F49}" dt="2023-07-08T15:33:25.874" v="4821" actId="14100"/>
          <ac:cxnSpMkLst>
            <pc:docMk/>
            <pc:sldMk cId="1512610567" sldId="4593"/>
            <ac:cxnSpMk id="26" creationId="{A07D98EF-804A-7D3F-CC29-687FB0070C85}"/>
          </ac:cxnSpMkLst>
        </pc:cxnChg>
        <pc:cxnChg chg="add del mod">
          <ac:chgData name="Sudarshan Chakravarthi" userId="9632d19e-631d-46a5-9e9a-d9cc496f17d0" providerId="ADAL" clId="{0B54A87C-0C88-4C16-A3D5-739ABF215F49}" dt="2023-07-08T15:33:16.218" v="4818" actId="14100"/>
          <ac:cxnSpMkLst>
            <pc:docMk/>
            <pc:sldMk cId="1512610567" sldId="4593"/>
            <ac:cxnSpMk id="45" creationId="{8B88AD51-4344-DC58-D169-856C2AB89E11}"/>
          </ac:cxnSpMkLst>
        </pc:cxnChg>
        <pc:cxnChg chg="mod">
          <ac:chgData name="Sudarshan Chakravarthi" userId="9632d19e-631d-46a5-9e9a-d9cc496f17d0" providerId="ADAL" clId="{0B54A87C-0C88-4C16-A3D5-739ABF215F49}" dt="2023-07-08T15:28:20.205" v="4681" actId="1076"/>
          <ac:cxnSpMkLst>
            <pc:docMk/>
            <pc:sldMk cId="1512610567" sldId="4593"/>
            <ac:cxnSpMk id="46" creationId="{F4E0B79F-37AC-F2FD-6A77-9D1A1E05F6AD}"/>
          </ac:cxnSpMkLst>
        </pc:cxnChg>
        <pc:cxnChg chg="mod">
          <ac:chgData name="Sudarshan Chakravarthi" userId="9632d19e-631d-46a5-9e9a-d9cc496f17d0" providerId="ADAL" clId="{0B54A87C-0C88-4C16-A3D5-739ABF215F49}" dt="2023-07-08T15:28:20.205" v="4681" actId="1076"/>
          <ac:cxnSpMkLst>
            <pc:docMk/>
            <pc:sldMk cId="1512610567" sldId="4593"/>
            <ac:cxnSpMk id="47" creationId="{29E1B86A-EEB4-F7C3-4BE7-248F7E804D71}"/>
          </ac:cxnSpMkLst>
        </pc:cxnChg>
        <pc:cxnChg chg="mod">
          <ac:chgData name="Sudarshan Chakravarthi" userId="9632d19e-631d-46a5-9e9a-d9cc496f17d0" providerId="ADAL" clId="{0B54A87C-0C88-4C16-A3D5-739ABF215F49}" dt="2023-07-08T15:28:20.205" v="4681" actId="1076"/>
          <ac:cxnSpMkLst>
            <pc:docMk/>
            <pc:sldMk cId="1512610567" sldId="4593"/>
            <ac:cxnSpMk id="48" creationId="{F356D7FB-95D3-7F07-3669-1E1E908CF7EC}"/>
          </ac:cxnSpMkLst>
        </pc:cxnChg>
        <pc:cxnChg chg="mod">
          <ac:chgData name="Sudarshan Chakravarthi" userId="9632d19e-631d-46a5-9e9a-d9cc496f17d0" providerId="ADAL" clId="{0B54A87C-0C88-4C16-A3D5-739ABF215F49}" dt="2023-07-08T15:28:20.205" v="4681" actId="1076"/>
          <ac:cxnSpMkLst>
            <pc:docMk/>
            <pc:sldMk cId="1512610567" sldId="4593"/>
            <ac:cxnSpMk id="49" creationId="{F495AAA5-58F6-16DF-3D66-8EFCAADA15A7}"/>
          </ac:cxnSpMkLst>
        </pc:cxnChg>
        <pc:cxnChg chg="mod">
          <ac:chgData name="Sudarshan Chakravarthi" userId="9632d19e-631d-46a5-9e9a-d9cc496f17d0" providerId="ADAL" clId="{0B54A87C-0C88-4C16-A3D5-739ABF215F49}" dt="2023-07-08T15:28:20.205" v="4681" actId="1076"/>
          <ac:cxnSpMkLst>
            <pc:docMk/>
            <pc:sldMk cId="1512610567" sldId="4593"/>
            <ac:cxnSpMk id="50" creationId="{EF2A99CB-328C-215B-7AFE-AA0CA32F2579}"/>
          </ac:cxnSpMkLst>
        </pc:cxnChg>
        <pc:cxnChg chg="mod">
          <ac:chgData name="Sudarshan Chakravarthi" userId="9632d19e-631d-46a5-9e9a-d9cc496f17d0" providerId="ADAL" clId="{0B54A87C-0C88-4C16-A3D5-739ABF215F49}" dt="2023-07-08T15:28:20.205" v="4681" actId="1076"/>
          <ac:cxnSpMkLst>
            <pc:docMk/>
            <pc:sldMk cId="1512610567" sldId="4593"/>
            <ac:cxnSpMk id="51" creationId="{F8440118-F25A-55F8-4125-0EE73E6C17DF}"/>
          </ac:cxnSpMkLst>
        </pc:cxnChg>
        <pc:cxnChg chg="mod">
          <ac:chgData name="Sudarshan Chakravarthi" userId="9632d19e-631d-46a5-9e9a-d9cc496f17d0" providerId="ADAL" clId="{0B54A87C-0C88-4C16-A3D5-739ABF215F49}" dt="2023-07-08T15:28:20.205" v="4681" actId="1076"/>
          <ac:cxnSpMkLst>
            <pc:docMk/>
            <pc:sldMk cId="1512610567" sldId="4593"/>
            <ac:cxnSpMk id="52" creationId="{8757D230-E3D2-761F-6C8D-AC3D893CB3E3}"/>
          </ac:cxnSpMkLst>
        </pc:cxnChg>
        <pc:cxnChg chg="mod">
          <ac:chgData name="Sudarshan Chakravarthi" userId="9632d19e-631d-46a5-9e9a-d9cc496f17d0" providerId="ADAL" clId="{0B54A87C-0C88-4C16-A3D5-739ABF215F49}" dt="2023-07-08T15:28:20.205" v="4681" actId="1076"/>
          <ac:cxnSpMkLst>
            <pc:docMk/>
            <pc:sldMk cId="1512610567" sldId="4593"/>
            <ac:cxnSpMk id="53" creationId="{ADA76280-1DB6-FB29-A9CE-51E288C799FF}"/>
          </ac:cxnSpMkLst>
        </pc:cxnChg>
        <pc:cxnChg chg="mod">
          <ac:chgData name="Sudarshan Chakravarthi" userId="9632d19e-631d-46a5-9e9a-d9cc496f17d0" providerId="ADAL" clId="{0B54A87C-0C88-4C16-A3D5-739ABF215F49}" dt="2023-07-08T15:28:20.205" v="4681" actId="1076"/>
          <ac:cxnSpMkLst>
            <pc:docMk/>
            <pc:sldMk cId="1512610567" sldId="4593"/>
            <ac:cxnSpMk id="54" creationId="{4385D62D-48D4-8567-EC06-3EAFB7975D00}"/>
          </ac:cxnSpMkLst>
        </pc:cxnChg>
        <pc:cxnChg chg="add mod">
          <ac:chgData name="Sudarshan Chakravarthi" userId="9632d19e-631d-46a5-9e9a-d9cc496f17d0" providerId="ADAL" clId="{0B54A87C-0C88-4C16-A3D5-739ABF215F49}" dt="2023-07-08T15:29:47.642" v="4704" actId="14100"/>
          <ac:cxnSpMkLst>
            <pc:docMk/>
            <pc:sldMk cId="1512610567" sldId="4593"/>
            <ac:cxnSpMk id="73" creationId="{1414CB05-34E7-E23D-CC4C-A31BBE597798}"/>
          </ac:cxnSpMkLst>
        </pc:cxnChg>
        <pc:cxnChg chg="add mod">
          <ac:chgData name="Sudarshan Chakravarthi" userId="9632d19e-631d-46a5-9e9a-d9cc496f17d0" providerId="ADAL" clId="{0B54A87C-0C88-4C16-A3D5-739ABF215F49}" dt="2023-07-08T15:29:51.401" v="4705" actId="14100"/>
          <ac:cxnSpMkLst>
            <pc:docMk/>
            <pc:sldMk cId="1512610567" sldId="4593"/>
            <ac:cxnSpMk id="74" creationId="{D120FE68-4EFA-0D93-535A-61924F53E3BF}"/>
          </ac:cxnSpMkLst>
        </pc:cxnChg>
        <pc:cxnChg chg="add mod">
          <ac:chgData name="Sudarshan Chakravarthi" userId="9632d19e-631d-46a5-9e9a-d9cc496f17d0" providerId="ADAL" clId="{0B54A87C-0C88-4C16-A3D5-739ABF215F49}" dt="2023-07-08T15:29:36.714" v="4702" actId="14100"/>
          <ac:cxnSpMkLst>
            <pc:docMk/>
            <pc:sldMk cId="1512610567" sldId="4593"/>
            <ac:cxnSpMk id="77" creationId="{037C54DA-C48A-C58E-F963-246298B0B4F1}"/>
          </ac:cxnSpMkLst>
        </pc:cxnChg>
      </pc:sldChg>
      <pc:sldChg chg="add del">
        <pc:chgData name="Sudarshan Chakravarthi" userId="9632d19e-631d-46a5-9e9a-d9cc496f17d0" providerId="ADAL" clId="{0B54A87C-0C88-4C16-A3D5-739ABF215F49}" dt="2023-07-08T15:22:38.440" v="4656"/>
        <pc:sldMkLst>
          <pc:docMk/>
          <pc:sldMk cId="750893185" sldId="4594"/>
        </pc:sldMkLst>
      </pc:sldChg>
    </pc:docChg>
  </pc:docChgLst>
  <pc:docChgLst>
    <pc:chgData name="Sudarshan Chakravarthi" userId="9632d19e-631d-46a5-9e9a-d9cc496f17d0" providerId="ADAL" clId="{657AECBE-E663-4465-8647-DC4AB765B8FC}"/>
    <pc:docChg chg="modSld">
      <pc:chgData name="Sudarshan Chakravarthi" userId="9632d19e-631d-46a5-9e9a-d9cc496f17d0" providerId="ADAL" clId="{657AECBE-E663-4465-8647-DC4AB765B8FC}" dt="2023-04-04T09:54:02.170" v="0" actId="1076"/>
      <pc:docMkLst>
        <pc:docMk/>
      </pc:docMkLst>
      <pc:sldChg chg="modSp mod">
        <pc:chgData name="Sudarshan Chakravarthi" userId="9632d19e-631d-46a5-9e9a-d9cc496f17d0" providerId="ADAL" clId="{657AECBE-E663-4465-8647-DC4AB765B8FC}" dt="2023-04-04T09:54:02.170" v="0" actId="1076"/>
        <pc:sldMkLst>
          <pc:docMk/>
          <pc:sldMk cId="925830461" sldId="258"/>
        </pc:sldMkLst>
        <pc:graphicFrameChg chg="mod">
          <ac:chgData name="Sudarshan Chakravarthi" userId="9632d19e-631d-46a5-9e9a-d9cc496f17d0" providerId="ADAL" clId="{657AECBE-E663-4465-8647-DC4AB765B8FC}" dt="2023-04-04T09:54:02.170" v="0" actId="1076"/>
          <ac:graphicFrameMkLst>
            <pc:docMk/>
            <pc:sldMk cId="925830461" sldId="258"/>
            <ac:graphicFrameMk id="2" creationId="{4493E6F8-BA32-BDD6-FBBE-B2722357D805}"/>
          </ac:graphicFrameMkLst>
        </pc:graphicFrameChg>
        <pc:picChg chg="mod">
          <ac:chgData name="Sudarshan Chakravarthi" userId="9632d19e-631d-46a5-9e9a-d9cc496f17d0" providerId="ADAL" clId="{657AECBE-E663-4465-8647-DC4AB765B8FC}" dt="2023-04-04T09:54:02.170" v="0" actId="1076"/>
          <ac:picMkLst>
            <pc:docMk/>
            <pc:sldMk cId="925830461" sldId="258"/>
            <ac:picMk id="4" creationId="{0DF3AD72-885E-DEA4-4324-0951D2D10460}"/>
          </ac:picMkLst>
        </pc:picChg>
        <pc:picChg chg="mod">
          <ac:chgData name="Sudarshan Chakravarthi" userId="9632d19e-631d-46a5-9e9a-d9cc496f17d0" providerId="ADAL" clId="{657AECBE-E663-4465-8647-DC4AB765B8FC}" dt="2023-04-04T09:54:02.170" v="0" actId="1076"/>
          <ac:picMkLst>
            <pc:docMk/>
            <pc:sldMk cId="925830461" sldId="258"/>
            <ac:picMk id="6" creationId="{F9C99DD1-E01A-3E4A-3B75-B60AFDB70079}"/>
          </ac:picMkLst>
        </pc:picChg>
        <pc:picChg chg="mod">
          <ac:chgData name="Sudarshan Chakravarthi" userId="9632d19e-631d-46a5-9e9a-d9cc496f17d0" providerId="ADAL" clId="{657AECBE-E663-4465-8647-DC4AB765B8FC}" dt="2023-04-04T09:54:02.170" v="0" actId="1076"/>
          <ac:picMkLst>
            <pc:docMk/>
            <pc:sldMk cId="925830461" sldId="258"/>
            <ac:picMk id="7" creationId="{DDF16A26-49AE-D381-D78F-07004D09BE5B}"/>
          </ac:picMkLst>
        </pc:picChg>
        <pc:picChg chg="mod">
          <ac:chgData name="Sudarshan Chakravarthi" userId="9632d19e-631d-46a5-9e9a-d9cc496f17d0" providerId="ADAL" clId="{657AECBE-E663-4465-8647-DC4AB765B8FC}" dt="2023-04-04T09:54:02.170" v="0" actId="1076"/>
          <ac:picMkLst>
            <pc:docMk/>
            <pc:sldMk cId="925830461" sldId="258"/>
            <ac:picMk id="8" creationId="{5568634C-84BA-7556-0159-69BDD8094B55}"/>
          </ac:picMkLst>
        </pc:picChg>
        <pc:picChg chg="mod">
          <ac:chgData name="Sudarshan Chakravarthi" userId="9632d19e-631d-46a5-9e9a-d9cc496f17d0" providerId="ADAL" clId="{657AECBE-E663-4465-8647-DC4AB765B8FC}" dt="2023-04-04T09:54:02.170" v="0" actId="1076"/>
          <ac:picMkLst>
            <pc:docMk/>
            <pc:sldMk cId="925830461" sldId="258"/>
            <ac:picMk id="9" creationId="{58239B16-016F-0F6B-5FF2-36610EA09229}"/>
          </ac:picMkLst>
        </pc:picChg>
        <pc:picChg chg="mod">
          <ac:chgData name="Sudarshan Chakravarthi" userId="9632d19e-631d-46a5-9e9a-d9cc496f17d0" providerId="ADAL" clId="{657AECBE-E663-4465-8647-DC4AB765B8FC}" dt="2023-04-04T09:54:02.170" v="0" actId="1076"/>
          <ac:picMkLst>
            <pc:docMk/>
            <pc:sldMk cId="925830461" sldId="258"/>
            <ac:picMk id="11" creationId="{CA935CC0-D2BE-991F-7AA6-017A6D42413F}"/>
          </ac:picMkLst>
        </pc:picChg>
        <pc:picChg chg="mod">
          <ac:chgData name="Sudarshan Chakravarthi" userId="9632d19e-631d-46a5-9e9a-d9cc496f17d0" providerId="ADAL" clId="{657AECBE-E663-4465-8647-DC4AB765B8FC}" dt="2023-04-04T09:54:02.170" v="0" actId="1076"/>
          <ac:picMkLst>
            <pc:docMk/>
            <pc:sldMk cId="925830461" sldId="258"/>
            <ac:picMk id="12" creationId="{1C10A3D6-C058-F545-602E-F766409A7B75}"/>
          </ac:picMkLst>
        </pc:picChg>
        <pc:picChg chg="mod">
          <ac:chgData name="Sudarshan Chakravarthi" userId="9632d19e-631d-46a5-9e9a-d9cc496f17d0" providerId="ADAL" clId="{657AECBE-E663-4465-8647-DC4AB765B8FC}" dt="2023-04-04T09:54:02.170" v="0" actId="1076"/>
          <ac:picMkLst>
            <pc:docMk/>
            <pc:sldMk cId="925830461" sldId="258"/>
            <ac:picMk id="16" creationId="{EF82153E-106A-A12E-B011-213E828720C8}"/>
          </ac:picMkLst>
        </pc:picChg>
        <pc:picChg chg="mod">
          <ac:chgData name="Sudarshan Chakravarthi" userId="9632d19e-631d-46a5-9e9a-d9cc496f17d0" providerId="ADAL" clId="{657AECBE-E663-4465-8647-DC4AB765B8FC}" dt="2023-04-04T09:54:02.170" v="0" actId="1076"/>
          <ac:picMkLst>
            <pc:docMk/>
            <pc:sldMk cId="925830461" sldId="258"/>
            <ac:picMk id="17" creationId="{6A73E4DF-A5D1-304C-D284-944CD5666041}"/>
          </ac:picMkLst>
        </pc:picChg>
        <pc:picChg chg="mod">
          <ac:chgData name="Sudarshan Chakravarthi" userId="9632d19e-631d-46a5-9e9a-d9cc496f17d0" providerId="ADAL" clId="{657AECBE-E663-4465-8647-DC4AB765B8FC}" dt="2023-04-04T09:54:02.170" v="0" actId="1076"/>
          <ac:picMkLst>
            <pc:docMk/>
            <pc:sldMk cId="925830461" sldId="258"/>
            <ac:picMk id="20" creationId="{AA6C319B-2D42-2EAA-4AA6-95D8018A1A16}"/>
          </ac:picMkLst>
        </pc:picChg>
        <pc:picChg chg="mod">
          <ac:chgData name="Sudarshan Chakravarthi" userId="9632d19e-631d-46a5-9e9a-d9cc496f17d0" providerId="ADAL" clId="{657AECBE-E663-4465-8647-DC4AB765B8FC}" dt="2023-04-04T09:54:02.170" v="0" actId="1076"/>
          <ac:picMkLst>
            <pc:docMk/>
            <pc:sldMk cId="925830461" sldId="258"/>
            <ac:picMk id="21" creationId="{C8F2E628-A2C9-6334-9EFC-49BBF059F759}"/>
          </ac:picMkLst>
        </pc:picChg>
        <pc:picChg chg="mod">
          <ac:chgData name="Sudarshan Chakravarthi" userId="9632d19e-631d-46a5-9e9a-d9cc496f17d0" providerId="ADAL" clId="{657AECBE-E663-4465-8647-DC4AB765B8FC}" dt="2023-04-04T09:54:02.170" v="0" actId="1076"/>
          <ac:picMkLst>
            <pc:docMk/>
            <pc:sldMk cId="925830461" sldId="258"/>
            <ac:picMk id="22" creationId="{86D579A3-C1BD-9AAE-8591-D39976A71202}"/>
          </ac:picMkLst>
        </pc:picChg>
        <pc:picChg chg="mod">
          <ac:chgData name="Sudarshan Chakravarthi" userId="9632d19e-631d-46a5-9e9a-d9cc496f17d0" providerId="ADAL" clId="{657AECBE-E663-4465-8647-DC4AB765B8FC}" dt="2023-04-04T09:54:02.170" v="0" actId="1076"/>
          <ac:picMkLst>
            <pc:docMk/>
            <pc:sldMk cId="925830461" sldId="258"/>
            <ac:picMk id="23" creationId="{F2EB200E-F349-B675-2C3E-3C9404450D0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E106-B6FB-9D06-CAD8-64D9C3530A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83A902-4887-F736-C66A-4F0A6A93E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3ED998-B9A8-CFCC-8D54-44822B24738C}"/>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5" name="Footer Placeholder 4">
            <a:extLst>
              <a:ext uri="{FF2B5EF4-FFF2-40B4-BE49-F238E27FC236}">
                <a16:creationId xmlns:a16="http://schemas.microsoft.com/office/drawing/2014/main" id="{203C543C-69EE-92DE-8AFB-BD936BD87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BC4F0-3640-456E-0277-CBFFDC77442E}"/>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181903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225B-9B46-5365-1D65-C5601A4FCC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0D58AD-4F5E-52DC-8781-C8DBD1034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23191-FB81-93CA-7966-9B8224A52691}"/>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5" name="Footer Placeholder 4">
            <a:extLst>
              <a:ext uri="{FF2B5EF4-FFF2-40B4-BE49-F238E27FC236}">
                <a16:creationId xmlns:a16="http://schemas.microsoft.com/office/drawing/2014/main" id="{56D18814-CC1C-2C93-313C-0024D3B29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1BB19-C9A4-84A8-C3FD-03B2E482382F}"/>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27838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E8329-01C3-24CF-910D-F3C2133059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11CE3E-CB54-5754-B02B-666EB68FC1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01A73E-0CCD-056F-2364-1EF085C6F392}"/>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5" name="Footer Placeholder 4">
            <a:extLst>
              <a:ext uri="{FF2B5EF4-FFF2-40B4-BE49-F238E27FC236}">
                <a16:creationId xmlns:a16="http://schemas.microsoft.com/office/drawing/2014/main" id="{4B53A321-9526-399E-54B1-CFD780492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DBF87E-2AE8-B6D8-FBC4-DD86A7F856EB}"/>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45962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533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94683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4651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06681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006330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88226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271759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799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FA52-65EB-FBD9-1FEA-F366A5317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090E5-69BD-414B-0AC8-BA257DE6A2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F0A65-D997-5EA7-0ED7-DBDDB0848A96}"/>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5" name="Footer Placeholder 4">
            <a:extLst>
              <a:ext uri="{FF2B5EF4-FFF2-40B4-BE49-F238E27FC236}">
                <a16:creationId xmlns:a16="http://schemas.microsoft.com/office/drawing/2014/main" id="{53212DE0-8A94-20E3-9FFD-D52534087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B40A6-7505-C9B3-7455-62507F7366AD}"/>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845082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8931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32659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09/07/2023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79951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09/07/2023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79781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09/07/2023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7921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09/07/2023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41753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09/07/2023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4855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09/07/2023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18932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09/07/2023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38253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09/07/2023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95329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3965-2592-A7CC-CA49-6BE62996F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1ED244-326C-8745-B7E8-D84C652E6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A0D499-08AD-80A9-DCE8-B165A2B70E1F}"/>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5" name="Footer Placeholder 4">
            <a:extLst>
              <a:ext uri="{FF2B5EF4-FFF2-40B4-BE49-F238E27FC236}">
                <a16:creationId xmlns:a16="http://schemas.microsoft.com/office/drawing/2014/main" id="{64D62261-D520-3BB8-7654-70FA5079A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5A409-41DB-25CA-5F27-A708FC864403}"/>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69104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09/07/2023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08095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09/07/2023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83468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09/07/2023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41818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09/07/2023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99213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09/07/2023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99629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09/07/2023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21025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09/07/2023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8948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4464-739A-4331-B732-5F351C0D0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C4D075-BA42-4D89-AFB8-5CC7C4566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53699A-D1BB-4333-A8DD-DAF15271F1FD}"/>
              </a:ext>
            </a:extLst>
          </p:cNvPr>
          <p:cNvSpPr>
            <a:spLocks noGrp="1"/>
          </p:cNvSpPr>
          <p:nvPr>
            <p:ph type="dt" sz="half" idx="10"/>
          </p:nvPr>
        </p:nvSpPr>
        <p:spPr/>
        <p:txBody>
          <a:bodyPr/>
          <a:lstStyle/>
          <a:p>
            <a:fld id="{49966123-B92A-4B03-A91C-8957B50F6ED5}" type="datetime1">
              <a:rPr lang="en-GB" smtClean="0"/>
              <a:t>09/07/2023</a:t>
            </a:fld>
            <a:endParaRPr lang="en-GB"/>
          </a:p>
        </p:txBody>
      </p:sp>
      <p:sp>
        <p:nvSpPr>
          <p:cNvPr id="5" name="Footer Placeholder 4">
            <a:extLst>
              <a:ext uri="{FF2B5EF4-FFF2-40B4-BE49-F238E27FC236}">
                <a16:creationId xmlns:a16="http://schemas.microsoft.com/office/drawing/2014/main" id="{0131DA8B-DFA5-4334-B5B1-EC27ED5F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7B623-63BF-41F7-9E63-7D6A2EFF2087}"/>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287729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0BD0-F81C-4DFB-925A-E6FF812076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30BB4F-0DC0-4F42-8E89-C8C6344C6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8F7F-B391-4456-85F8-54D52A7C9535}"/>
              </a:ext>
            </a:extLst>
          </p:cNvPr>
          <p:cNvSpPr>
            <a:spLocks noGrp="1"/>
          </p:cNvSpPr>
          <p:nvPr>
            <p:ph type="dt" sz="half" idx="10"/>
          </p:nvPr>
        </p:nvSpPr>
        <p:spPr/>
        <p:txBody>
          <a:bodyPr/>
          <a:lstStyle/>
          <a:p>
            <a:fld id="{44B09E15-D19C-4B37-8F98-8AF1B1448ADD}" type="datetime1">
              <a:rPr lang="en-GB" smtClean="0"/>
              <a:t>09/07/2023</a:t>
            </a:fld>
            <a:endParaRPr lang="en-GB"/>
          </a:p>
        </p:txBody>
      </p:sp>
      <p:sp>
        <p:nvSpPr>
          <p:cNvPr id="5" name="Footer Placeholder 4">
            <a:extLst>
              <a:ext uri="{FF2B5EF4-FFF2-40B4-BE49-F238E27FC236}">
                <a16:creationId xmlns:a16="http://schemas.microsoft.com/office/drawing/2014/main" id="{D92C634E-C744-4794-B849-05B9E2CAF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2BF11-51C9-44B3-BB63-49760C5B1140}"/>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90829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6849-8337-4C9A-882E-2A69723A2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6B7721-5B0D-4E64-A15E-162DF7FF5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BB504-F5C9-42F9-9E6E-3F9133BC45FD}"/>
              </a:ext>
            </a:extLst>
          </p:cNvPr>
          <p:cNvSpPr>
            <a:spLocks noGrp="1"/>
          </p:cNvSpPr>
          <p:nvPr>
            <p:ph type="dt" sz="half" idx="10"/>
          </p:nvPr>
        </p:nvSpPr>
        <p:spPr/>
        <p:txBody>
          <a:bodyPr/>
          <a:lstStyle/>
          <a:p>
            <a:fld id="{B7CF616E-9F32-4294-B127-A1A5328AE9B6}" type="datetime1">
              <a:rPr lang="en-GB" smtClean="0"/>
              <a:t>09/07/2023</a:t>
            </a:fld>
            <a:endParaRPr lang="en-GB"/>
          </a:p>
        </p:txBody>
      </p:sp>
      <p:sp>
        <p:nvSpPr>
          <p:cNvPr id="5" name="Footer Placeholder 4">
            <a:extLst>
              <a:ext uri="{FF2B5EF4-FFF2-40B4-BE49-F238E27FC236}">
                <a16:creationId xmlns:a16="http://schemas.microsoft.com/office/drawing/2014/main" id="{7D081C9D-F373-4C42-A4C6-A0CB8DF4F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DDA84-6231-4DDB-A080-E8FF0137CAA3}"/>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73126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F8E7-F15F-0234-BD25-96D14764AA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363BB2-33EF-0E26-9620-22E740EF2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BE4EA6-FD1D-A158-F439-C9A5AA34F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4204AD-D664-9553-049D-126546743CFA}"/>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6" name="Footer Placeholder 5">
            <a:extLst>
              <a:ext uri="{FF2B5EF4-FFF2-40B4-BE49-F238E27FC236}">
                <a16:creationId xmlns:a16="http://schemas.microsoft.com/office/drawing/2014/main" id="{4F448B9D-3008-87B8-B030-9FB039BACF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5ADAF-88C2-A535-1AA3-E3524104BEFF}"/>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420848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D0E2-A2A8-4B57-8C20-F6D76816D1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5B6072-3689-4CC2-9351-48F7C4F04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3D7656-D15C-44A1-BA86-CE058894F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1142B6-8193-4BEB-B6C3-1FEA7CF12A0B}"/>
              </a:ext>
            </a:extLst>
          </p:cNvPr>
          <p:cNvSpPr>
            <a:spLocks noGrp="1"/>
          </p:cNvSpPr>
          <p:nvPr>
            <p:ph type="dt" sz="half" idx="10"/>
          </p:nvPr>
        </p:nvSpPr>
        <p:spPr/>
        <p:txBody>
          <a:bodyPr/>
          <a:lstStyle/>
          <a:p>
            <a:fld id="{6F681CC3-96EF-4A3B-BCDE-5C796DA55F20}" type="datetime1">
              <a:rPr lang="en-GB" smtClean="0"/>
              <a:t>09/07/2023</a:t>
            </a:fld>
            <a:endParaRPr lang="en-GB"/>
          </a:p>
        </p:txBody>
      </p:sp>
      <p:sp>
        <p:nvSpPr>
          <p:cNvPr id="6" name="Footer Placeholder 5">
            <a:extLst>
              <a:ext uri="{FF2B5EF4-FFF2-40B4-BE49-F238E27FC236}">
                <a16:creationId xmlns:a16="http://schemas.microsoft.com/office/drawing/2014/main" id="{8F0624F4-63BF-490D-9AC6-E5BB31CC9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99A43B-1B05-4CAB-8278-C3414C30F97A}"/>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80564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6B68-A73B-4FB8-ADAA-E7C793515A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FDDDE8-D294-4C8A-A178-3976CB5E1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3A928-D7F2-43B4-822D-D3EAE40B9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D0E0E5-4857-49BE-9EF4-5F473FB3C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84204-C7FB-4AFD-95F5-9FEAF9915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A6A1B4-338F-4F8F-BDAB-40EB576F7877}"/>
              </a:ext>
            </a:extLst>
          </p:cNvPr>
          <p:cNvSpPr>
            <a:spLocks noGrp="1"/>
          </p:cNvSpPr>
          <p:nvPr>
            <p:ph type="dt" sz="half" idx="10"/>
          </p:nvPr>
        </p:nvSpPr>
        <p:spPr/>
        <p:txBody>
          <a:bodyPr/>
          <a:lstStyle/>
          <a:p>
            <a:fld id="{820E4B73-96BC-4D6D-AC14-7B9119C322F6}" type="datetime1">
              <a:rPr lang="en-GB" smtClean="0"/>
              <a:t>09/07/2023</a:t>
            </a:fld>
            <a:endParaRPr lang="en-GB"/>
          </a:p>
        </p:txBody>
      </p:sp>
      <p:sp>
        <p:nvSpPr>
          <p:cNvPr id="8" name="Footer Placeholder 7">
            <a:extLst>
              <a:ext uri="{FF2B5EF4-FFF2-40B4-BE49-F238E27FC236}">
                <a16:creationId xmlns:a16="http://schemas.microsoft.com/office/drawing/2014/main" id="{D68B1102-F590-4C07-8B41-AC8F693FB2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472DE0-7435-44E2-985C-5A34878FAE27}"/>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182166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476B-E253-414B-B7B1-E79E948AD4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A56643-4EA6-4D69-B19C-9C20701FF279}"/>
              </a:ext>
            </a:extLst>
          </p:cNvPr>
          <p:cNvSpPr>
            <a:spLocks noGrp="1"/>
          </p:cNvSpPr>
          <p:nvPr>
            <p:ph type="dt" sz="half" idx="10"/>
          </p:nvPr>
        </p:nvSpPr>
        <p:spPr/>
        <p:txBody>
          <a:bodyPr/>
          <a:lstStyle/>
          <a:p>
            <a:fld id="{D72199A1-3226-4F32-899D-B8467C50D8FB}" type="datetime1">
              <a:rPr lang="en-GB" smtClean="0"/>
              <a:t>09/07/2023</a:t>
            </a:fld>
            <a:endParaRPr lang="en-GB"/>
          </a:p>
        </p:txBody>
      </p:sp>
      <p:sp>
        <p:nvSpPr>
          <p:cNvPr id="4" name="Footer Placeholder 3">
            <a:extLst>
              <a:ext uri="{FF2B5EF4-FFF2-40B4-BE49-F238E27FC236}">
                <a16:creationId xmlns:a16="http://schemas.microsoft.com/office/drawing/2014/main" id="{71CDF0EE-00B8-48DE-9DFB-AF0C1B3713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061947-CF87-4FA4-A9A2-EE61D187BE19}"/>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544947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26B29-EAAE-40C9-B8C4-4ED2BE0FFA13}"/>
              </a:ext>
            </a:extLst>
          </p:cNvPr>
          <p:cNvSpPr>
            <a:spLocks noGrp="1"/>
          </p:cNvSpPr>
          <p:nvPr>
            <p:ph type="dt" sz="half" idx="10"/>
          </p:nvPr>
        </p:nvSpPr>
        <p:spPr/>
        <p:txBody>
          <a:bodyPr/>
          <a:lstStyle/>
          <a:p>
            <a:fld id="{5F7B873F-BE15-4625-860E-0D29FD8E07CA}" type="datetime1">
              <a:rPr lang="en-GB" smtClean="0"/>
              <a:t>09/07/2023</a:t>
            </a:fld>
            <a:endParaRPr lang="en-GB"/>
          </a:p>
        </p:txBody>
      </p:sp>
      <p:sp>
        <p:nvSpPr>
          <p:cNvPr id="3" name="Footer Placeholder 2">
            <a:extLst>
              <a:ext uri="{FF2B5EF4-FFF2-40B4-BE49-F238E27FC236}">
                <a16:creationId xmlns:a16="http://schemas.microsoft.com/office/drawing/2014/main" id="{CFA91D00-BEBD-4EF8-A8B1-84919EC4AE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D964C0-1DD3-45AE-98F3-8F66F5847FC6}"/>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4195190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BEA5-0586-4352-A3E2-39D23C3C8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E97D6E-F5FA-4DFE-9C0A-47CCDAC64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16BE45-BB6D-4DDD-B9D0-81D6BF05D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F1F2A-C4BA-4885-B165-FE5E577C7F26}"/>
              </a:ext>
            </a:extLst>
          </p:cNvPr>
          <p:cNvSpPr>
            <a:spLocks noGrp="1"/>
          </p:cNvSpPr>
          <p:nvPr>
            <p:ph type="dt" sz="half" idx="10"/>
          </p:nvPr>
        </p:nvSpPr>
        <p:spPr/>
        <p:txBody>
          <a:bodyPr/>
          <a:lstStyle/>
          <a:p>
            <a:fld id="{A2169772-5E24-4DAE-8746-39E64DC167C9}" type="datetime1">
              <a:rPr lang="en-GB" smtClean="0"/>
              <a:t>09/07/2023</a:t>
            </a:fld>
            <a:endParaRPr lang="en-GB"/>
          </a:p>
        </p:txBody>
      </p:sp>
      <p:sp>
        <p:nvSpPr>
          <p:cNvPr id="6" name="Footer Placeholder 5">
            <a:extLst>
              <a:ext uri="{FF2B5EF4-FFF2-40B4-BE49-F238E27FC236}">
                <a16:creationId xmlns:a16="http://schemas.microsoft.com/office/drawing/2014/main" id="{FCE2723A-E134-4F8A-8557-D88416955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5A26A-4B65-44CC-80F9-A4989E1F13B0}"/>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246170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BCB6-27D6-4E68-B5F0-D72A9CCAB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035C37-CDC3-45C0-ADF0-2FCE5A397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B0B46A-A4D3-4B9D-8B06-42B39DE79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F7BA4-2F99-445D-A87B-EE204B4A1A19}"/>
              </a:ext>
            </a:extLst>
          </p:cNvPr>
          <p:cNvSpPr>
            <a:spLocks noGrp="1"/>
          </p:cNvSpPr>
          <p:nvPr>
            <p:ph type="dt" sz="half" idx="10"/>
          </p:nvPr>
        </p:nvSpPr>
        <p:spPr/>
        <p:txBody>
          <a:bodyPr/>
          <a:lstStyle/>
          <a:p>
            <a:fld id="{87958E56-C475-418D-9506-855CB38FC0D4}" type="datetime1">
              <a:rPr lang="en-GB" smtClean="0"/>
              <a:t>09/07/2023</a:t>
            </a:fld>
            <a:endParaRPr lang="en-GB"/>
          </a:p>
        </p:txBody>
      </p:sp>
      <p:sp>
        <p:nvSpPr>
          <p:cNvPr id="6" name="Footer Placeholder 5">
            <a:extLst>
              <a:ext uri="{FF2B5EF4-FFF2-40B4-BE49-F238E27FC236}">
                <a16:creationId xmlns:a16="http://schemas.microsoft.com/office/drawing/2014/main" id="{5C8E9FA5-F67D-4680-9026-747C87C5B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462F-DD43-432B-909D-F92F7745ADEF}"/>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375611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A18F-7FC9-4B20-85D9-3B434E1DBE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C63970-01A9-4EF3-BC3E-B4F8EA2B4E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AD53A-693A-4ACB-BA98-A3B1FCE8FC56}"/>
              </a:ext>
            </a:extLst>
          </p:cNvPr>
          <p:cNvSpPr>
            <a:spLocks noGrp="1"/>
          </p:cNvSpPr>
          <p:nvPr>
            <p:ph type="dt" sz="half" idx="10"/>
          </p:nvPr>
        </p:nvSpPr>
        <p:spPr/>
        <p:txBody>
          <a:bodyPr/>
          <a:lstStyle/>
          <a:p>
            <a:fld id="{8A93D5A5-F8B7-42B3-BEB3-CCCC25E513D5}" type="datetime1">
              <a:rPr lang="en-GB" smtClean="0"/>
              <a:t>09/07/2023</a:t>
            </a:fld>
            <a:endParaRPr lang="en-GB"/>
          </a:p>
        </p:txBody>
      </p:sp>
      <p:sp>
        <p:nvSpPr>
          <p:cNvPr id="5" name="Footer Placeholder 4">
            <a:extLst>
              <a:ext uri="{FF2B5EF4-FFF2-40B4-BE49-F238E27FC236}">
                <a16:creationId xmlns:a16="http://schemas.microsoft.com/office/drawing/2014/main" id="{4ACF39D0-660E-4A7C-912B-0D48561A0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DDFF6-6117-47B9-8B20-5490D2A61E29}"/>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816760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C272CA-68DA-45CF-B78B-F07364409C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D1E5E5-1ECC-4102-889C-CAC28F714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CD2C9-048B-4608-91BC-331689D78355}"/>
              </a:ext>
            </a:extLst>
          </p:cNvPr>
          <p:cNvSpPr>
            <a:spLocks noGrp="1"/>
          </p:cNvSpPr>
          <p:nvPr>
            <p:ph type="dt" sz="half" idx="10"/>
          </p:nvPr>
        </p:nvSpPr>
        <p:spPr/>
        <p:txBody>
          <a:bodyPr/>
          <a:lstStyle/>
          <a:p>
            <a:fld id="{A8AC40DF-2AC2-4EBA-AA6D-F338A5610D37}" type="datetime1">
              <a:rPr lang="en-GB" smtClean="0"/>
              <a:t>09/07/2023</a:t>
            </a:fld>
            <a:endParaRPr lang="en-GB"/>
          </a:p>
        </p:txBody>
      </p:sp>
      <p:sp>
        <p:nvSpPr>
          <p:cNvPr id="5" name="Footer Placeholder 4">
            <a:extLst>
              <a:ext uri="{FF2B5EF4-FFF2-40B4-BE49-F238E27FC236}">
                <a16:creationId xmlns:a16="http://schemas.microsoft.com/office/drawing/2014/main" id="{D4865A06-2ED3-4161-8368-3264437EF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FEF63-63FF-400C-9EFA-78951555E1AC}"/>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819397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09/07/2023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48516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C53-4430-4F13-847B-AFB55F5AE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13EB1-765E-4CCA-971E-C0D19A4C3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7E3BD0-BE68-488F-A9AD-BC8A90B26D61}"/>
              </a:ext>
            </a:extLst>
          </p:cNvPr>
          <p:cNvSpPr>
            <a:spLocks noGrp="1"/>
          </p:cNvSpPr>
          <p:nvPr>
            <p:ph type="dt" sz="half" idx="10"/>
          </p:nvPr>
        </p:nvSpPr>
        <p:spPr/>
        <p:txBody>
          <a:bodyPr/>
          <a:lstStyle/>
          <a:p>
            <a:fld id="{8B5DC4C6-FF58-4109-8286-8D3538D9DAAF}" type="datetime1">
              <a:rPr lang="en-GB" smtClean="0"/>
              <a:t>09/07/2023</a:t>
            </a:fld>
            <a:endParaRPr lang="en-GB"/>
          </a:p>
        </p:txBody>
      </p:sp>
      <p:sp>
        <p:nvSpPr>
          <p:cNvPr id="5" name="Footer Placeholder 4">
            <a:extLst>
              <a:ext uri="{FF2B5EF4-FFF2-40B4-BE49-F238E27FC236}">
                <a16:creationId xmlns:a16="http://schemas.microsoft.com/office/drawing/2014/main" id="{4317E193-3C0B-446E-825E-CCE75B419013}"/>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D08D4233-7EE7-4F55-8235-237DFB8C099A}"/>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13565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75BB-F491-EDE4-10F2-926C0CD13A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881476-107C-33BF-EB05-5E27D306F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71DBE1-2779-5621-38E6-43AD774F01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77862C-F6D9-CCB6-AA5E-6A474D1D1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AB766-C5E4-A555-C7A6-2ACDBE1771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D89D94-2514-6900-1BB0-E8E446491807}"/>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8" name="Footer Placeholder 7">
            <a:extLst>
              <a:ext uri="{FF2B5EF4-FFF2-40B4-BE49-F238E27FC236}">
                <a16:creationId xmlns:a16="http://schemas.microsoft.com/office/drawing/2014/main" id="{04C0C993-7268-272B-3FF1-F99DC127C8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56E8D8-30AC-749E-38E4-4BCD181F3DB9}"/>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3808974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ED92-E214-40C8-9163-A55F1AE098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CABC5D-D1C5-40C0-A926-F869ACE76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5203C5-7955-442B-9010-2007EBC794EB}"/>
              </a:ext>
            </a:extLst>
          </p:cNvPr>
          <p:cNvSpPr>
            <a:spLocks noGrp="1"/>
          </p:cNvSpPr>
          <p:nvPr>
            <p:ph type="dt" sz="half" idx="10"/>
          </p:nvPr>
        </p:nvSpPr>
        <p:spPr/>
        <p:txBody>
          <a:bodyPr/>
          <a:lstStyle/>
          <a:p>
            <a:fld id="{761F056F-FD86-4B7F-9F08-F37287E2780B}" type="datetime1">
              <a:rPr lang="en-GB" smtClean="0"/>
              <a:t>09/07/2023</a:t>
            </a:fld>
            <a:endParaRPr lang="en-GB"/>
          </a:p>
        </p:txBody>
      </p:sp>
      <p:sp>
        <p:nvSpPr>
          <p:cNvPr id="5" name="Footer Placeholder 4">
            <a:extLst>
              <a:ext uri="{FF2B5EF4-FFF2-40B4-BE49-F238E27FC236}">
                <a16:creationId xmlns:a16="http://schemas.microsoft.com/office/drawing/2014/main" id="{FC0CF1D3-188D-488C-B324-918AF82BCA08}"/>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68AAA9C4-6DFE-433A-A436-4B5E3AD3821E}"/>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415540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408D-E592-463F-9EDF-A85E0E7F45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77C9C1-95FB-4541-A866-948E463557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20BA3-BC31-42DF-91EA-E6CD94ABEEC3}"/>
              </a:ext>
            </a:extLst>
          </p:cNvPr>
          <p:cNvSpPr>
            <a:spLocks noGrp="1"/>
          </p:cNvSpPr>
          <p:nvPr>
            <p:ph type="dt" sz="half" idx="10"/>
          </p:nvPr>
        </p:nvSpPr>
        <p:spPr/>
        <p:txBody>
          <a:bodyPr/>
          <a:lstStyle/>
          <a:p>
            <a:fld id="{4457E21A-1849-439B-95EE-EFF3EFC2D290}" type="datetime1">
              <a:rPr lang="en-GB" smtClean="0"/>
              <a:t>09/07/2023</a:t>
            </a:fld>
            <a:endParaRPr lang="en-GB"/>
          </a:p>
        </p:txBody>
      </p:sp>
      <p:sp>
        <p:nvSpPr>
          <p:cNvPr id="5" name="Footer Placeholder 4">
            <a:extLst>
              <a:ext uri="{FF2B5EF4-FFF2-40B4-BE49-F238E27FC236}">
                <a16:creationId xmlns:a16="http://schemas.microsoft.com/office/drawing/2014/main" id="{C647320A-8396-4E05-A5C0-29A2914BCDA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5871E4C1-93A0-4364-88B1-3888A8589AF4}"/>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112787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667D-3081-4560-AF21-075DC26AAD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0C6B4-B267-4139-8515-2BFD147C5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DF0F7D-858D-4C94-B362-CE4528395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D0E44-4EC9-4F43-A81C-EEDDB76C4E41}"/>
              </a:ext>
            </a:extLst>
          </p:cNvPr>
          <p:cNvSpPr>
            <a:spLocks noGrp="1"/>
          </p:cNvSpPr>
          <p:nvPr>
            <p:ph type="dt" sz="half" idx="10"/>
          </p:nvPr>
        </p:nvSpPr>
        <p:spPr/>
        <p:txBody>
          <a:bodyPr/>
          <a:lstStyle/>
          <a:p>
            <a:fld id="{31AAD534-E506-4761-AADD-74C214E1892C}" type="datetime1">
              <a:rPr lang="en-GB" smtClean="0"/>
              <a:t>09/07/2023</a:t>
            </a:fld>
            <a:endParaRPr lang="en-GB"/>
          </a:p>
        </p:txBody>
      </p:sp>
      <p:sp>
        <p:nvSpPr>
          <p:cNvPr id="6" name="Footer Placeholder 5">
            <a:extLst>
              <a:ext uri="{FF2B5EF4-FFF2-40B4-BE49-F238E27FC236}">
                <a16:creationId xmlns:a16="http://schemas.microsoft.com/office/drawing/2014/main" id="{BF747DD8-9FBD-4C6B-84B1-62DFC0D674A6}"/>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11D5C100-DD70-4D9C-A8C6-3A24F57CE67E}"/>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704923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9090-BE11-41AD-988B-E2725172A8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72B3-0F96-449A-BAF1-63CC54B6D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CF11D-758B-4E2E-9DF0-7FB812BB7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1FE142-D556-42F2-8953-79B790A94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E46F5D-A5E9-41DB-B943-AB39FE458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EE6159-529E-42A1-9D81-C5CD235C1014}"/>
              </a:ext>
            </a:extLst>
          </p:cNvPr>
          <p:cNvSpPr>
            <a:spLocks noGrp="1"/>
          </p:cNvSpPr>
          <p:nvPr>
            <p:ph type="dt" sz="half" idx="10"/>
          </p:nvPr>
        </p:nvSpPr>
        <p:spPr/>
        <p:txBody>
          <a:bodyPr/>
          <a:lstStyle/>
          <a:p>
            <a:fld id="{9C9390F2-7C8F-486C-9F25-B197DFBAF313}" type="datetime1">
              <a:rPr lang="en-GB" smtClean="0"/>
              <a:t>09/07/2023</a:t>
            </a:fld>
            <a:endParaRPr lang="en-GB"/>
          </a:p>
        </p:txBody>
      </p:sp>
      <p:sp>
        <p:nvSpPr>
          <p:cNvPr id="8" name="Footer Placeholder 7">
            <a:extLst>
              <a:ext uri="{FF2B5EF4-FFF2-40B4-BE49-F238E27FC236}">
                <a16:creationId xmlns:a16="http://schemas.microsoft.com/office/drawing/2014/main" id="{BD8CA9B9-1E32-4037-A3C3-F501E7C3AA8C}"/>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7179CB72-09FF-4392-9498-D971CC704BC5}"/>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614461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1AFF-0AA8-427E-A18D-0273CC03EF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C475E6-2E57-4B97-9A1D-9A92EE32C0FF}"/>
              </a:ext>
            </a:extLst>
          </p:cNvPr>
          <p:cNvSpPr>
            <a:spLocks noGrp="1"/>
          </p:cNvSpPr>
          <p:nvPr>
            <p:ph type="dt" sz="half" idx="10"/>
          </p:nvPr>
        </p:nvSpPr>
        <p:spPr/>
        <p:txBody>
          <a:bodyPr/>
          <a:lstStyle/>
          <a:p>
            <a:fld id="{F2416505-0B9D-43E7-A7DA-F475C40B65C3}" type="datetime1">
              <a:rPr lang="en-GB" smtClean="0"/>
              <a:t>09/07/2023</a:t>
            </a:fld>
            <a:endParaRPr lang="en-GB"/>
          </a:p>
        </p:txBody>
      </p:sp>
      <p:sp>
        <p:nvSpPr>
          <p:cNvPr id="4" name="Footer Placeholder 3">
            <a:extLst>
              <a:ext uri="{FF2B5EF4-FFF2-40B4-BE49-F238E27FC236}">
                <a16:creationId xmlns:a16="http://schemas.microsoft.com/office/drawing/2014/main" id="{B31C5DE6-016D-4818-975C-F0E0896EA2A1}"/>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DBD1FFB1-54DE-4A1D-BD79-6BE1DF162283}"/>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1864593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4EB12-F0EF-4E8B-9769-4A6BE5150B67}"/>
              </a:ext>
            </a:extLst>
          </p:cNvPr>
          <p:cNvSpPr>
            <a:spLocks noGrp="1"/>
          </p:cNvSpPr>
          <p:nvPr>
            <p:ph type="dt" sz="half" idx="10"/>
          </p:nvPr>
        </p:nvSpPr>
        <p:spPr/>
        <p:txBody>
          <a:bodyPr/>
          <a:lstStyle/>
          <a:p>
            <a:fld id="{F6C22B61-EB21-48AA-A916-CA819B175C6B}" type="datetime1">
              <a:rPr lang="en-GB" smtClean="0"/>
              <a:t>09/07/2023</a:t>
            </a:fld>
            <a:endParaRPr lang="en-GB"/>
          </a:p>
        </p:txBody>
      </p:sp>
      <p:sp>
        <p:nvSpPr>
          <p:cNvPr id="3" name="Footer Placeholder 2">
            <a:extLst>
              <a:ext uri="{FF2B5EF4-FFF2-40B4-BE49-F238E27FC236}">
                <a16:creationId xmlns:a16="http://schemas.microsoft.com/office/drawing/2014/main" id="{4E742B2A-1F03-41C7-8D55-D360137AE514}"/>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5F63B926-5189-475A-9E7D-E29BB5BD7DC3}"/>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38574815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E490-4084-4E82-AF11-B70042F7A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659E97-A4E1-446F-8656-1C32357DD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8CF834-67E1-4374-9239-BAEA1394F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F3548-24CD-422E-993F-E387B4246349}"/>
              </a:ext>
            </a:extLst>
          </p:cNvPr>
          <p:cNvSpPr>
            <a:spLocks noGrp="1"/>
          </p:cNvSpPr>
          <p:nvPr>
            <p:ph type="dt" sz="half" idx="10"/>
          </p:nvPr>
        </p:nvSpPr>
        <p:spPr/>
        <p:txBody>
          <a:bodyPr/>
          <a:lstStyle/>
          <a:p>
            <a:fld id="{72CD1F41-33C9-4BA1-96BF-A71EC3A7444E}" type="datetime1">
              <a:rPr lang="en-GB" smtClean="0"/>
              <a:t>09/07/2023</a:t>
            </a:fld>
            <a:endParaRPr lang="en-GB"/>
          </a:p>
        </p:txBody>
      </p:sp>
      <p:sp>
        <p:nvSpPr>
          <p:cNvPr id="6" name="Footer Placeholder 5">
            <a:extLst>
              <a:ext uri="{FF2B5EF4-FFF2-40B4-BE49-F238E27FC236}">
                <a16:creationId xmlns:a16="http://schemas.microsoft.com/office/drawing/2014/main" id="{FA5D04A7-9F5B-43FA-B24F-A4BA5133BE2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BE7F2A9-4E03-4680-8F38-F876C047C492}"/>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447185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EB86-E00B-4627-962F-82B30F94A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647961-6980-49BF-9A21-2A87A403F2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9FFE7C-4A1B-414F-A9FE-3A9E83F84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26BDB-F209-4E1A-8697-226F8B5540F1}"/>
              </a:ext>
            </a:extLst>
          </p:cNvPr>
          <p:cNvSpPr>
            <a:spLocks noGrp="1"/>
          </p:cNvSpPr>
          <p:nvPr>
            <p:ph type="dt" sz="half" idx="10"/>
          </p:nvPr>
        </p:nvSpPr>
        <p:spPr/>
        <p:txBody>
          <a:bodyPr/>
          <a:lstStyle/>
          <a:p>
            <a:fld id="{F928E9E8-FF3A-4176-9D11-EECEEF4000E8}" type="datetime1">
              <a:rPr lang="en-GB" smtClean="0"/>
              <a:t>09/07/2023</a:t>
            </a:fld>
            <a:endParaRPr lang="en-GB"/>
          </a:p>
        </p:txBody>
      </p:sp>
      <p:sp>
        <p:nvSpPr>
          <p:cNvPr id="6" name="Footer Placeholder 5">
            <a:extLst>
              <a:ext uri="{FF2B5EF4-FFF2-40B4-BE49-F238E27FC236}">
                <a16:creationId xmlns:a16="http://schemas.microsoft.com/office/drawing/2014/main" id="{01D1698D-A663-40DF-A23C-CA85C22AD364}"/>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6F82D6A-39FC-4B4F-A872-FD52956C4FD0}"/>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533995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1C07-3F74-4FA9-9FDF-77370B99C0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1BB678-A7EA-45CE-A1E7-04424E6FD6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C5274-CC3E-426B-8B72-0AF531D75AEA}"/>
              </a:ext>
            </a:extLst>
          </p:cNvPr>
          <p:cNvSpPr>
            <a:spLocks noGrp="1"/>
          </p:cNvSpPr>
          <p:nvPr>
            <p:ph type="dt" sz="half" idx="10"/>
          </p:nvPr>
        </p:nvSpPr>
        <p:spPr/>
        <p:txBody>
          <a:bodyPr/>
          <a:lstStyle/>
          <a:p>
            <a:fld id="{53064B1B-9721-4261-A8A1-A4422C3F7F7C}" type="datetime1">
              <a:rPr lang="en-GB" smtClean="0"/>
              <a:t>09/07/2023</a:t>
            </a:fld>
            <a:endParaRPr lang="en-GB"/>
          </a:p>
        </p:txBody>
      </p:sp>
      <p:sp>
        <p:nvSpPr>
          <p:cNvPr id="5" name="Footer Placeholder 4">
            <a:extLst>
              <a:ext uri="{FF2B5EF4-FFF2-40B4-BE49-F238E27FC236}">
                <a16:creationId xmlns:a16="http://schemas.microsoft.com/office/drawing/2014/main" id="{EAB6A432-8CA3-4FC1-A094-C4C046657696}"/>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2487416-C9B3-4E0C-9AC6-75E2C49BD413}"/>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2584947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9BB757-AE49-4899-8CA9-551FBD6502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FB8EB-F110-4CB2-8F82-7D561D9A5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56C3D-FE0B-4106-B1DF-8D4EC06CFEE0}"/>
              </a:ext>
            </a:extLst>
          </p:cNvPr>
          <p:cNvSpPr>
            <a:spLocks noGrp="1"/>
          </p:cNvSpPr>
          <p:nvPr>
            <p:ph type="dt" sz="half" idx="10"/>
          </p:nvPr>
        </p:nvSpPr>
        <p:spPr/>
        <p:txBody>
          <a:bodyPr/>
          <a:lstStyle/>
          <a:p>
            <a:fld id="{C3A9F0F9-84C6-453C-825D-D0EA3D229F14}" type="datetime1">
              <a:rPr lang="en-GB" smtClean="0"/>
              <a:t>09/07/2023</a:t>
            </a:fld>
            <a:endParaRPr lang="en-GB"/>
          </a:p>
        </p:txBody>
      </p:sp>
      <p:sp>
        <p:nvSpPr>
          <p:cNvPr id="5" name="Footer Placeholder 4">
            <a:extLst>
              <a:ext uri="{FF2B5EF4-FFF2-40B4-BE49-F238E27FC236}">
                <a16:creationId xmlns:a16="http://schemas.microsoft.com/office/drawing/2014/main" id="{FF2F671E-D16E-4E7D-9733-ADCAD845EA41}"/>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6912C0B4-AE28-4081-A08F-D465231B00C7}"/>
              </a:ext>
            </a:extLst>
          </p:cNvPr>
          <p:cNvSpPr>
            <a:spLocks noGrp="1"/>
          </p:cNvSpPr>
          <p:nvPr>
            <p:ph type="sldNum" sz="quarter" idx="12"/>
          </p:nvPr>
        </p:nvSpPr>
        <p:spPr/>
        <p:txBody>
          <a:bodyPr/>
          <a:lstStyle/>
          <a:p>
            <a:fld id="{9278DA17-E8A2-4818-8648-DFE1C8C3EB96}" type="slidenum">
              <a:rPr lang="en-GB" smtClean="0"/>
              <a:t>‹#›</a:t>
            </a:fld>
            <a:endParaRPr lang="en-GB"/>
          </a:p>
        </p:txBody>
      </p:sp>
    </p:spTree>
    <p:extLst>
      <p:ext uri="{BB962C8B-B14F-4D97-AF65-F5344CB8AC3E}">
        <p14:creationId xmlns:p14="http://schemas.microsoft.com/office/powerpoint/2010/main" val="41643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B419-5306-84BE-C162-E172675F97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DDCC1-AA75-BC60-580D-D3C905FE2F52}"/>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4" name="Footer Placeholder 3">
            <a:extLst>
              <a:ext uri="{FF2B5EF4-FFF2-40B4-BE49-F238E27FC236}">
                <a16:creationId xmlns:a16="http://schemas.microsoft.com/office/drawing/2014/main" id="{A211DD6A-358A-1062-750A-E532249929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780A5D-DD7D-5F70-78BC-4FDC766B35C5}"/>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288202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84CE9-3BC7-4560-AACC-A90B03354419}"/>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3" name="Footer Placeholder 2">
            <a:extLst>
              <a:ext uri="{FF2B5EF4-FFF2-40B4-BE49-F238E27FC236}">
                <a16:creationId xmlns:a16="http://schemas.microsoft.com/office/drawing/2014/main" id="{51A027FB-B3FA-4003-B396-BBC77E0214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943D71-07BF-486D-AE6A-EE1DEE9A6CFF}"/>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235763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9017-6473-C9F1-7A16-6A180F552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44DDB4-D32B-CD50-27DD-B16AF23BA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5667AD-FCE4-D605-06AA-2F470C68E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02632-89EE-7835-3D03-A42B3A2F38F0}"/>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6" name="Footer Placeholder 5">
            <a:extLst>
              <a:ext uri="{FF2B5EF4-FFF2-40B4-BE49-F238E27FC236}">
                <a16:creationId xmlns:a16="http://schemas.microsoft.com/office/drawing/2014/main" id="{EF531B79-6787-BC3A-1BB4-D13F839B01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737AE-9F9F-EF2D-8EA0-DC2F475728C4}"/>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410913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33E5-A32B-ED36-2E1E-2872CCD9A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1DCE2F-BD71-4248-594A-BCAAD2C9A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FBC22F-DBAE-50A1-8E6E-204CA56E2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B2370-FC53-4101-52EA-1751F291F5E9}"/>
              </a:ext>
            </a:extLst>
          </p:cNvPr>
          <p:cNvSpPr>
            <a:spLocks noGrp="1"/>
          </p:cNvSpPr>
          <p:nvPr>
            <p:ph type="dt" sz="half" idx="10"/>
          </p:nvPr>
        </p:nvSpPr>
        <p:spPr/>
        <p:txBody>
          <a:bodyPr/>
          <a:lstStyle/>
          <a:p>
            <a:fld id="{8E88B96D-B2B8-476E-B5DE-F244FF24A83C}" type="datetimeFigureOut">
              <a:rPr lang="en-GB" smtClean="0"/>
              <a:t>09/07/2023</a:t>
            </a:fld>
            <a:endParaRPr lang="en-GB"/>
          </a:p>
        </p:txBody>
      </p:sp>
      <p:sp>
        <p:nvSpPr>
          <p:cNvPr id="6" name="Footer Placeholder 5">
            <a:extLst>
              <a:ext uri="{FF2B5EF4-FFF2-40B4-BE49-F238E27FC236}">
                <a16:creationId xmlns:a16="http://schemas.microsoft.com/office/drawing/2014/main" id="{D92809F0-7B64-938E-616D-06F7B1A0B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0C203-FAEB-89B6-0F22-31F795E2BD54}"/>
              </a:ext>
            </a:extLst>
          </p:cNvPr>
          <p:cNvSpPr>
            <a:spLocks noGrp="1"/>
          </p:cNvSpPr>
          <p:nvPr>
            <p:ph type="sldNum" sz="quarter" idx="12"/>
          </p:nvPr>
        </p:nvSpPr>
        <p:spPr/>
        <p:txBody>
          <a:bodyPr/>
          <a:lstStyle/>
          <a:p>
            <a:fld id="{D3486D20-A44E-4432-8054-22530144D044}" type="slidenum">
              <a:rPr lang="en-GB" smtClean="0"/>
              <a:t>‹#›</a:t>
            </a:fld>
            <a:endParaRPr lang="en-GB"/>
          </a:p>
        </p:txBody>
      </p:sp>
    </p:spTree>
    <p:extLst>
      <p:ext uri="{BB962C8B-B14F-4D97-AF65-F5344CB8AC3E}">
        <p14:creationId xmlns:p14="http://schemas.microsoft.com/office/powerpoint/2010/main" val="362365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F3C2E-60DF-CB45-5EC8-8484B47B7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F0D650-CA72-AFBB-3A91-9DFDB824E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7F0E8-E6EA-8A0F-C980-AA794694A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8B96D-B2B8-476E-B5DE-F244FF24A83C}" type="datetimeFigureOut">
              <a:rPr lang="en-GB" smtClean="0"/>
              <a:t>09/07/2023</a:t>
            </a:fld>
            <a:endParaRPr lang="en-GB"/>
          </a:p>
        </p:txBody>
      </p:sp>
      <p:sp>
        <p:nvSpPr>
          <p:cNvPr id="5" name="Footer Placeholder 4">
            <a:extLst>
              <a:ext uri="{FF2B5EF4-FFF2-40B4-BE49-F238E27FC236}">
                <a16:creationId xmlns:a16="http://schemas.microsoft.com/office/drawing/2014/main" id="{58471D13-0AC9-5660-F562-12A00D61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7AED8C-BA5B-152F-ADFE-BA1450831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86D20-A44E-4432-8054-22530144D044}" type="slidenum">
              <a:rPr lang="en-GB" smtClean="0"/>
              <a:t>‹#›</a:t>
            </a:fld>
            <a:endParaRPr lang="en-GB"/>
          </a:p>
        </p:txBody>
      </p:sp>
    </p:spTree>
    <p:extLst>
      <p:ext uri="{BB962C8B-B14F-4D97-AF65-F5344CB8AC3E}">
        <p14:creationId xmlns:p14="http://schemas.microsoft.com/office/powerpoint/2010/main" val="10331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09/07/2023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159106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09/07/2023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404766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D5497-720E-4D7D-9E49-992F9FE68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7F88E8-1143-49A6-8847-2D2F0655C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F45C3-9961-4E7E-912B-4D61C9232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9A58C-92CB-4646-A412-B43EB5BFC389}" type="datetime1">
              <a:rPr lang="en-GB" smtClean="0"/>
              <a:t>09/07/2023</a:t>
            </a:fld>
            <a:endParaRPr lang="en-GB"/>
          </a:p>
        </p:txBody>
      </p:sp>
      <p:sp>
        <p:nvSpPr>
          <p:cNvPr id="5" name="Footer Placeholder 4">
            <a:extLst>
              <a:ext uri="{FF2B5EF4-FFF2-40B4-BE49-F238E27FC236}">
                <a16:creationId xmlns:a16="http://schemas.microsoft.com/office/drawing/2014/main" id="{F6073022-FF64-4F7E-B6F8-94292178D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1B03A0-3373-40EB-9FC5-139297F29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38E35-8F57-43A4-A9E9-DAE504320E33}" type="slidenum">
              <a:rPr lang="en-GB" smtClean="0"/>
              <a:t>‹#›</a:t>
            </a:fld>
            <a:endParaRPr lang="en-GB"/>
          </a:p>
        </p:txBody>
      </p:sp>
    </p:spTree>
    <p:extLst>
      <p:ext uri="{BB962C8B-B14F-4D97-AF65-F5344CB8AC3E}">
        <p14:creationId xmlns:p14="http://schemas.microsoft.com/office/powerpoint/2010/main" val="13271995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C8D8B-21FA-4C8C-AB8B-76E24041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1FFF4-49AA-4516-A9E1-5784A66694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71DAB-A4AB-45AF-8F24-ED60DB307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D9E51-6D49-4217-B072-9B5E8D0105EB}" type="datetime1">
              <a:rPr lang="en-GB" smtClean="0"/>
              <a:t>09/07/2023</a:t>
            </a:fld>
            <a:endParaRPr lang="en-GB"/>
          </a:p>
        </p:txBody>
      </p:sp>
      <p:sp>
        <p:nvSpPr>
          <p:cNvPr id="5" name="Footer Placeholder 4">
            <a:extLst>
              <a:ext uri="{FF2B5EF4-FFF2-40B4-BE49-F238E27FC236}">
                <a16:creationId xmlns:a16="http://schemas.microsoft.com/office/drawing/2014/main" id="{E4D4BE89-3161-432C-87E4-0B865B9DB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6CD458A8-355D-4010-8E6B-E10CD4F31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8DA17-E8A2-4818-8648-DFE1C8C3EB96}" type="slidenum">
              <a:rPr lang="en-GB" smtClean="0"/>
              <a:t>‹#›</a:t>
            </a:fld>
            <a:endParaRPr lang="en-GB"/>
          </a:p>
        </p:txBody>
      </p:sp>
    </p:spTree>
    <p:extLst>
      <p:ext uri="{BB962C8B-B14F-4D97-AF65-F5344CB8AC3E}">
        <p14:creationId xmlns:p14="http://schemas.microsoft.com/office/powerpoint/2010/main" val="5389212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image" Target="../media/image30.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3.xml"/><Relationship Id="rId5" Type="http://schemas.openxmlformats.org/officeDocument/2006/relationships/image" Target="../media/image3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7.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3.wdp"/><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0"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Planograms.</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23A38A26-D703-3670-EC1B-FCAC83091725}"/>
              </a:ext>
            </a:extLst>
          </p:cNvPr>
          <p:cNvGrpSpPr/>
          <p:nvPr/>
        </p:nvGrpSpPr>
        <p:grpSpPr>
          <a:xfrm>
            <a:off x="5239797" y="4096166"/>
            <a:ext cx="1055370" cy="1055370"/>
            <a:chOff x="7108613" y="4124330"/>
            <a:chExt cx="1055370" cy="1055370"/>
          </a:xfrm>
        </p:grpSpPr>
        <p:sp>
          <p:nvSpPr>
            <p:cNvPr id="3" name="Oval 2">
              <a:extLst>
                <a:ext uri="{FF2B5EF4-FFF2-40B4-BE49-F238E27FC236}">
                  <a16:creationId xmlns:a16="http://schemas.microsoft.com/office/drawing/2014/main" id="{05F890A3-C7CC-4067-7BDA-640A3BF6DE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60C2E29-16E5-3D57-6624-0A5DA57985C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6" name="Picture 4" descr="Grocery items on the store shelves vector flat seamless background illustration.">
            <a:extLst>
              <a:ext uri="{FF2B5EF4-FFF2-40B4-BE49-F238E27FC236}">
                <a16:creationId xmlns:a16="http://schemas.microsoft.com/office/drawing/2014/main" id="{580D1EE4-1BCB-B626-59A3-B56130C7428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1386" r="24042"/>
          <a:stretch/>
        </p:blipFill>
        <p:spPr bwMode="auto">
          <a:xfrm>
            <a:off x="7397125" y="2976160"/>
            <a:ext cx="3884878" cy="1855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E17ABC6-D2F5-690D-0915-9D69DA535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22" y="1784837"/>
            <a:ext cx="2809263" cy="203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1F5B4-EAC9-ACA8-E083-B78F3FFF29DE}"/>
              </a:ext>
            </a:extLst>
          </p:cNvPr>
          <p:cNvSpPr>
            <a:spLocks noGrp="1"/>
          </p:cNvSpPr>
          <p:nvPr>
            <p:ph type="sldNum" sz="quarter" idx="12"/>
          </p:nvPr>
        </p:nvSpPr>
        <p:spPr/>
        <p:txBody>
          <a:bodyPr/>
          <a:lstStyle/>
          <a:p>
            <a:fld id="{C1638E35-8F57-43A4-A9E9-DAE504320E33}" type="slidenum">
              <a:rPr lang="en-GB" smtClean="0"/>
              <a:t>10</a:t>
            </a:fld>
            <a:endParaRPr lang="en-GB"/>
          </a:p>
        </p:txBody>
      </p:sp>
      <p:sp>
        <p:nvSpPr>
          <p:cNvPr id="6" name="TextBox 5">
            <a:extLst>
              <a:ext uri="{FF2B5EF4-FFF2-40B4-BE49-F238E27FC236}">
                <a16:creationId xmlns:a16="http://schemas.microsoft.com/office/drawing/2014/main" id="{83383ED8-FB19-C5B7-8F7B-637894176DEC}"/>
              </a:ext>
            </a:extLst>
          </p:cNvPr>
          <p:cNvSpPr txBox="1"/>
          <p:nvPr/>
        </p:nvSpPr>
        <p:spPr>
          <a:xfrm>
            <a:off x="589874" y="1574125"/>
            <a:ext cx="8720770" cy="646331"/>
          </a:xfrm>
          <a:prstGeom prst="rect">
            <a:avLst/>
          </a:prstGeom>
          <a:noFill/>
        </p:spPr>
        <p:txBody>
          <a:bodyPr wrap="square">
            <a:spAutoFit/>
          </a:bodyPr>
          <a:lstStyle/>
          <a:p>
            <a:pPr marL="342900" indent="-3429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 </a:t>
            </a:r>
            <a:r>
              <a:rPr lang="en-GB" sz="1200" b="1"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Shoppers</a:t>
            </a: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 first look at eye-level shelves.</a:t>
            </a:r>
          </a:p>
          <a:p>
            <a:pPr marL="342900" indent="-3429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 The eye scan is first horizontal from left to right , then </a:t>
            </a:r>
            <a:r>
              <a:rPr lang="en-GB" sz="1200" dirty="0">
                <a:solidFill>
                  <a:srgbClr val="3D3D3D"/>
                </a:solidFill>
                <a:latin typeface="Lato Light" panose="020F0502020204030203" pitchFamily="34" charset="0"/>
                <a:ea typeface="Lato Light" panose="020F0502020204030203" pitchFamily="34" charset="0"/>
                <a:cs typeface="Lato Light" panose="020F0502020204030203" pitchFamily="34" charset="0"/>
              </a:rPr>
              <a:t>vertical ( upwards and downwards ) </a:t>
            </a: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of the shelf.</a:t>
            </a:r>
          </a:p>
          <a:p>
            <a:pPr marL="342900" indent="-3429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 They take fewer than eight seconds to make a purchase.</a:t>
            </a:r>
          </a:p>
        </p:txBody>
      </p:sp>
      <p:pic>
        <p:nvPicPr>
          <p:cNvPr id="1026" name="Picture 2" descr="Man standing and looking at an empty grocery shelf on a white background">
            <a:extLst>
              <a:ext uri="{FF2B5EF4-FFF2-40B4-BE49-F238E27FC236}">
                <a16:creationId xmlns:a16="http://schemas.microsoft.com/office/drawing/2014/main" id="{964BB76F-0C6F-ABA8-B532-C4FAB2F75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188" y="2262682"/>
            <a:ext cx="2843430" cy="2843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woman and man, shoppers in a grocery market are choosing food on the shelves. Supermarket customers">
            <a:extLst>
              <a:ext uri="{FF2B5EF4-FFF2-40B4-BE49-F238E27FC236}">
                <a16:creationId xmlns:a16="http://schemas.microsoft.com/office/drawing/2014/main" id="{E5B03165-2C7A-7852-7501-8F0BDCEC4C5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9021" y="2666288"/>
            <a:ext cx="3531237" cy="206203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815B0CB1-37EA-FEC6-274F-D59CAF59FA03}"/>
              </a:ext>
            </a:extLst>
          </p:cNvPr>
          <p:cNvSpPr/>
          <p:nvPr/>
        </p:nvSpPr>
        <p:spPr>
          <a:xfrm>
            <a:off x="9391829" y="2995301"/>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8D76EA38-0EE5-D770-EC36-FFBB585714FA}"/>
              </a:ext>
            </a:extLst>
          </p:cNvPr>
          <p:cNvSpPr/>
          <p:nvPr/>
        </p:nvSpPr>
        <p:spPr>
          <a:xfrm rot="10800000">
            <a:off x="8565735" y="3002422"/>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E37FBC7F-955F-C723-58CE-EFA5E73219D1}"/>
              </a:ext>
            </a:extLst>
          </p:cNvPr>
          <p:cNvSpPr/>
          <p:nvPr/>
        </p:nvSpPr>
        <p:spPr>
          <a:xfrm rot="10800000">
            <a:off x="2300245" y="2855719"/>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2488ED14-8570-3512-437C-3857E1BBB55C}"/>
              </a:ext>
            </a:extLst>
          </p:cNvPr>
          <p:cNvSpPr/>
          <p:nvPr/>
        </p:nvSpPr>
        <p:spPr>
          <a:xfrm>
            <a:off x="2053841" y="3151974"/>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Man With Shop Basket Flat Icon Isolated On White Background">
            <a:extLst>
              <a:ext uri="{FF2B5EF4-FFF2-40B4-BE49-F238E27FC236}">
                <a16:creationId xmlns:a16="http://schemas.microsoft.com/office/drawing/2014/main" id="{16B5B705-1CA8-3F29-2E85-9AF518B60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118" y="2392823"/>
            <a:ext cx="739210" cy="7392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4117354-C753-8541-C0FE-81205FFB73A7}"/>
              </a:ext>
            </a:extLst>
          </p:cNvPr>
          <p:cNvSpPr txBox="1"/>
          <p:nvPr/>
        </p:nvSpPr>
        <p:spPr>
          <a:xfrm>
            <a:off x="4547431" y="3109820"/>
            <a:ext cx="6095288" cy="1015663"/>
          </a:xfrm>
          <a:prstGeom prst="rect">
            <a:avLst/>
          </a:prstGeom>
          <a:noFill/>
        </p:spPr>
        <p:txBody>
          <a:bodyPr wrap="square">
            <a:spAutoFit/>
          </a:bodyPr>
          <a:lstStyle/>
          <a:p>
            <a:pPr algn="just" fontAlgn="base"/>
            <a:r>
              <a:rPr lang="en-GB" sz="1200" b="1"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Retailers</a:t>
            </a: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 confine the top shelf spaces for:</a:t>
            </a:r>
          </a:p>
          <a:p>
            <a:pPr marL="228600" indent="-2286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New  or unknown brands</a:t>
            </a:r>
          </a:p>
          <a:p>
            <a:pPr marL="228600" indent="-2286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New products extensions </a:t>
            </a:r>
          </a:p>
          <a:p>
            <a:pPr marL="228600" indent="-2286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Products low on </a:t>
            </a:r>
            <a:r>
              <a:rPr lang="en-GB" sz="1200" dirty="0">
                <a:solidFill>
                  <a:srgbClr val="3D3D3D"/>
                </a:solidFill>
                <a:latin typeface="Lato Light" panose="020F0502020204030203" pitchFamily="34" charset="0"/>
                <a:ea typeface="Lato Light" panose="020F0502020204030203" pitchFamily="34" charset="0"/>
                <a:cs typeface="Lato Light" panose="020F0502020204030203" pitchFamily="34" charset="0"/>
              </a:rPr>
              <a:t>market share </a:t>
            </a:r>
            <a:endPar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endParaRPr>
          </a:p>
          <a:p>
            <a:pPr marL="228600" indent="-228600" algn="just" fontAlgn="base">
              <a:buFont typeface="+mj-lt"/>
              <a:buAutoNum type="arabicPeriod"/>
            </a:pPr>
            <a:r>
              <a:rPr lang="en-GB" sz="1200" b="0" i="0" dirty="0">
                <a:solidFill>
                  <a:srgbClr val="3D3D3D"/>
                </a:solidFill>
                <a:effectLst/>
                <a:latin typeface="Lato Light" panose="020F0502020204030203" pitchFamily="34" charset="0"/>
                <a:ea typeface="Lato Light" panose="020F0502020204030203" pitchFamily="34" charset="0"/>
                <a:cs typeface="Lato Light" panose="020F0502020204030203" pitchFamily="34" charset="0"/>
              </a:rPr>
              <a:t>Products with low sales and profitability.</a:t>
            </a:r>
          </a:p>
        </p:txBody>
      </p:sp>
      <p:sp>
        <p:nvSpPr>
          <p:cNvPr id="13" name="Rectangle 12">
            <a:extLst>
              <a:ext uri="{FF2B5EF4-FFF2-40B4-BE49-F238E27FC236}">
                <a16:creationId xmlns:a16="http://schemas.microsoft.com/office/drawing/2014/main" id="{A7C3577F-34BD-98D2-6B76-151E22EC0E1A}"/>
              </a:ext>
            </a:extLst>
          </p:cNvPr>
          <p:cNvSpPr/>
          <p:nvPr/>
        </p:nvSpPr>
        <p:spPr>
          <a:xfrm>
            <a:off x="9807260" y="2999574"/>
            <a:ext cx="1723492" cy="948583"/>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2"/>
                </a:solidFill>
                <a:latin typeface="Lato Light" panose="020F0502020204030203" pitchFamily="34" charset="0"/>
                <a:ea typeface="Lato Light" panose="020F0502020204030203" pitchFamily="34" charset="0"/>
                <a:cs typeface="Lato Light" panose="020F0502020204030203" pitchFamily="34" charset="0"/>
              </a:rPr>
              <a:t>Hip to Eye level</a:t>
            </a:r>
          </a:p>
          <a:p>
            <a:pPr algn="ctr"/>
            <a:r>
              <a:rPr lang="en-GB" sz="1200" b="1"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 Gold influence Zone )  </a:t>
            </a:r>
          </a:p>
        </p:txBody>
      </p:sp>
      <p:sp>
        <p:nvSpPr>
          <p:cNvPr id="14" name="Rectangle 13">
            <a:extLst>
              <a:ext uri="{FF2B5EF4-FFF2-40B4-BE49-F238E27FC236}">
                <a16:creationId xmlns:a16="http://schemas.microsoft.com/office/drawing/2014/main" id="{4FE75873-1E55-F399-4236-B7EB7BB66051}"/>
              </a:ext>
            </a:extLst>
          </p:cNvPr>
          <p:cNvSpPr/>
          <p:nvPr/>
        </p:nvSpPr>
        <p:spPr>
          <a:xfrm>
            <a:off x="9810108" y="3982341"/>
            <a:ext cx="1726716" cy="598206"/>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2"/>
                </a:solidFill>
                <a:latin typeface="Lato Light" panose="020F0502020204030203" pitchFamily="34" charset="0"/>
                <a:ea typeface="Lato Light" panose="020F0502020204030203" pitchFamily="34" charset="0"/>
                <a:cs typeface="Lato Light" panose="020F0502020204030203" pitchFamily="34" charset="0"/>
              </a:rPr>
              <a:t>Knee level </a:t>
            </a:r>
          </a:p>
        </p:txBody>
      </p:sp>
      <p:sp>
        <p:nvSpPr>
          <p:cNvPr id="15" name="Rectangle 14">
            <a:extLst>
              <a:ext uri="{FF2B5EF4-FFF2-40B4-BE49-F238E27FC236}">
                <a16:creationId xmlns:a16="http://schemas.microsoft.com/office/drawing/2014/main" id="{0C7B2BF0-B6D2-4308-601E-17DCC13226D1}"/>
              </a:ext>
            </a:extLst>
          </p:cNvPr>
          <p:cNvSpPr/>
          <p:nvPr/>
        </p:nvSpPr>
        <p:spPr>
          <a:xfrm>
            <a:off x="9804411" y="2568010"/>
            <a:ext cx="1700924" cy="405927"/>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2"/>
                </a:solidFill>
                <a:latin typeface="Lato Light" panose="020F0502020204030203" pitchFamily="34" charset="0"/>
                <a:ea typeface="Lato Light" panose="020F0502020204030203" pitchFamily="34" charset="0"/>
                <a:cs typeface="Lato Light" panose="020F0502020204030203" pitchFamily="34" charset="0"/>
              </a:rPr>
              <a:t>Shoulder to head level</a:t>
            </a:r>
          </a:p>
        </p:txBody>
      </p:sp>
      <p:sp>
        <p:nvSpPr>
          <p:cNvPr id="16" name="Arrow: Right 15">
            <a:extLst>
              <a:ext uri="{FF2B5EF4-FFF2-40B4-BE49-F238E27FC236}">
                <a16:creationId xmlns:a16="http://schemas.microsoft.com/office/drawing/2014/main" id="{8DC0870E-76E4-CF40-B5E6-BB204DA057DC}"/>
              </a:ext>
            </a:extLst>
          </p:cNvPr>
          <p:cNvSpPr/>
          <p:nvPr/>
        </p:nvSpPr>
        <p:spPr>
          <a:xfrm rot="5400000">
            <a:off x="2335851" y="2305940"/>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1C8C90BB-BC1C-8B92-202C-4BD0D551C35F}"/>
              </a:ext>
            </a:extLst>
          </p:cNvPr>
          <p:cNvSpPr/>
          <p:nvPr/>
        </p:nvSpPr>
        <p:spPr>
          <a:xfrm>
            <a:off x="7295262" y="2676258"/>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26BA839D-5420-9BF0-01B6-1097FB6A6A0A}"/>
              </a:ext>
            </a:extLst>
          </p:cNvPr>
          <p:cNvSpPr/>
          <p:nvPr/>
        </p:nvSpPr>
        <p:spPr>
          <a:xfrm>
            <a:off x="7380719" y="4176045"/>
            <a:ext cx="367469" cy="243555"/>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5DFA250-81D8-46A7-7ABF-84DD580B40A8}"/>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algn="just" fontAlgn="base"/>
            <a:r>
              <a:rPr lang="en-GB" sz="1400" b="1" dirty="0">
                <a:solidFill>
                  <a:prstClr val="white">
                    <a:lumMod val="50000"/>
                  </a:prstClr>
                </a:solidFill>
                <a:latin typeface="Poppins" panose="00000500000000000000" pitchFamily="2" charset="0"/>
                <a:cs typeface="Poppins" panose="00000500000000000000" pitchFamily="2" charset="0"/>
              </a:rPr>
              <a:t>What Does Shelf Placement Mean To Shoppers?</a:t>
            </a:r>
          </a:p>
        </p:txBody>
      </p:sp>
      <p:pic>
        <p:nvPicPr>
          <p:cNvPr id="20" name="Picture 19" descr="Logo&#10;&#10;Description automatically generated">
            <a:extLst>
              <a:ext uri="{FF2B5EF4-FFF2-40B4-BE49-F238E27FC236}">
                <a16:creationId xmlns:a16="http://schemas.microsoft.com/office/drawing/2014/main" id="{631FB2AF-61BE-F066-72C0-9B71B9AF47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21" name="Footer Placeholder 3">
            <a:extLst>
              <a:ext uri="{FF2B5EF4-FFF2-40B4-BE49-F238E27FC236}">
                <a16:creationId xmlns:a16="http://schemas.microsoft.com/office/drawing/2014/main" id="{300DAF97-1CB9-2787-536E-18D649C8461B}"/>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2" name="TextBox 21">
            <a:extLst>
              <a:ext uri="{FF2B5EF4-FFF2-40B4-BE49-F238E27FC236}">
                <a16:creationId xmlns:a16="http://schemas.microsoft.com/office/drawing/2014/main" id="{55A0E2EC-265E-E8EC-03C1-323B3697A6A5}"/>
              </a:ext>
            </a:extLst>
          </p:cNvPr>
          <p:cNvSpPr txBox="1"/>
          <p:nvPr/>
        </p:nvSpPr>
        <p:spPr>
          <a:xfrm>
            <a:off x="1047490" y="5327482"/>
            <a:ext cx="1055095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is why POG placement is usually directed at the Hip to eye level for greatest impact.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If the brand has all 5 shelves ( diagram at right ) then priorities are driven by best-selling SKU’s in the HE level or golden zone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Planogramming is both an art and a science.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804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2364C-6C08-2B86-7E05-354E711B6364}"/>
              </a:ext>
            </a:extLst>
          </p:cNvPr>
          <p:cNvSpPr>
            <a:spLocks noGrp="1"/>
          </p:cNvSpPr>
          <p:nvPr>
            <p:ph type="sldNum" sz="quarter" idx="12"/>
          </p:nvPr>
        </p:nvSpPr>
        <p:spPr/>
        <p:txBody>
          <a:bodyPr/>
          <a:lstStyle/>
          <a:p>
            <a:fld id="{C1638E35-8F57-43A4-A9E9-DAE504320E33}" type="slidenum">
              <a:rPr lang="en-GB" smtClean="0"/>
              <a:t>11</a:t>
            </a:fld>
            <a:endParaRPr lang="en-GB"/>
          </a:p>
        </p:txBody>
      </p:sp>
      <p:grpSp>
        <p:nvGrpSpPr>
          <p:cNvPr id="3" name="Group 2">
            <a:extLst>
              <a:ext uri="{FF2B5EF4-FFF2-40B4-BE49-F238E27FC236}">
                <a16:creationId xmlns:a16="http://schemas.microsoft.com/office/drawing/2014/main" id="{C84535D0-5E0C-5A55-8E8E-45BA592C1A3C}"/>
              </a:ext>
            </a:extLst>
          </p:cNvPr>
          <p:cNvGrpSpPr/>
          <p:nvPr/>
        </p:nvGrpSpPr>
        <p:grpSpPr>
          <a:xfrm>
            <a:off x="3968860" y="1750794"/>
            <a:ext cx="7172378" cy="3429363"/>
            <a:chOff x="524905" y="1750794"/>
            <a:chExt cx="7172378" cy="3429363"/>
          </a:xfrm>
        </p:grpSpPr>
        <p:sp>
          <p:nvSpPr>
            <p:cNvPr id="4" name="Rectangle 3">
              <a:extLst>
                <a:ext uri="{FF2B5EF4-FFF2-40B4-BE49-F238E27FC236}">
                  <a16:creationId xmlns:a16="http://schemas.microsoft.com/office/drawing/2014/main" id="{76F57805-49C8-DA0E-8448-956055A5F7C7}"/>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8C6C980-650A-6907-57B6-A3DB6553204F}"/>
                </a:ext>
              </a:extLst>
            </p:cNvPr>
            <p:cNvSpPr/>
            <p:nvPr/>
          </p:nvSpPr>
          <p:spPr>
            <a:xfrm>
              <a:off x="839817" y="1985853"/>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7BA774-4E06-E844-0228-E8D9A49B0920}"/>
                </a:ext>
              </a:extLst>
            </p:cNvPr>
            <p:cNvSpPr/>
            <p:nvPr/>
          </p:nvSpPr>
          <p:spPr>
            <a:xfrm>
              <a:off x="4068279" y="1980156"/>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8DEB327-92C1-812B-327E-4D3D39C811DA}"/>
                </a:ext>
              </a:extLst>
            </p:cNvPr>
            <p:cNvCxnSpPr>
              <a:cxnSpLocks/>
            </p:cNvCxnSpPr>
            <p:nvPr/>
          </p:nvCxnSpPr>
          <p:spPr>
            <a:xfrm>
              <a:off x="952242" y="2877960"/>
              <a:ext cx="31070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6AABAD-D12F-CA52-0DDA-7D9A8796B5BC}"/>
                </a:ext>
              </a:extLst>
            </p:cNvPr>
            <p:cNvCxnSpPr>
              <a:cxnSpLocks/>
            </p:cNvCxnSpPr>
            <p:nvPr/>
          </p:nvCxnSpPr>
          <p:spPr>
            <a:xfrm>
              <a:off x="956150" y="3380584"/>
              <a:ext cx="31201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673352-C0AC-D6AE-D670-7B0590190F29}"/>
                </a:ext>
              </a:extLst>
            </p:cNvPr>
            <p:cNvCxnSpPr>
              <a:cxnSpLocks/>
            </p:cNvCxnSpPr>
            <p:nvPr/>
          </p:nvCxnSpPr>
          <p:spPr>
            <a:xfrm>
              <a:off x="973668" y="4313211"/>
              <a:ext cx="31240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4602E5-3D15-B2B2-A9DC-9C3A7443AA56}"/>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B51A39-6F44-FB2D-2C15-E69A6C10096A}"/>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12" name="TextBox 11">
              <a:extLst>
                <a:ext uri="{FF2B5EF4-FFF2-40B4-BE49-F238E27FC236}">
                  <a16:creationId xmlns:a16="http://schemas.microsoft.com/office/drawing/2014/main" id="{3E11E216-A86E-CF0C-C3B6-D3865EFBCEB4}"/>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13" name="TextBox 12">
              <a:extLst>
                <a:ext uri="{FF2B5EF4-FFF2-40B4-BE49-F238E27FC236}">
                  <a16:creationId xmlns:a16="http://schemas.microsoft.com/office/drawing/2014/main" id="{A84AD8D1-7CCF-F12E-261A-B629CAAB3D5A}"/>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4" name="TextBox 13">
              <a:extLst>
                <a:ext uri="{FF2B5EF4-FFF2-40B4-BE49-F238E27FC236}">
                  <a16:creationId xmlns:a16="http://schemas.microsoft.com/office/drawing/2014/main" id="{3DE43609-5DBF-CB05-D891-CD34BC1D5057}"/>
                </a:ext>
              </a:extLst>
            </p:cNvPr>
            <p:cNvSpPr txBox="1"/>
            <p:nvPr/>
          </p:nvSpPr>
          <p:spPr>
            <a:xfrm>
              <a:off x="1706000" y="2077237"/>
              <a:ext cx="1662157" cy="246221"/>
            </a:xfrm>
            <a:prstGeom prst="rect">
              <a:avLst/>
            </a:prstGeom>
            <a:noFill/>
          </p:spPr>
          <p:txBody>
            <a:bodyPr wrap="square" rtlCol="0">
              <a:spAutoFit/>
            </a:bodyPr>
            <a:lstStyle/>
            <a:p>
              <a:pPr algn="ctr"/>
              <a:r>
                <a:rPr lang="en-GB" sz="1000" i="1" dirty="0"/>
                <a:t>1 linear meter </a:t>
              </a:r>
            </a:p>
          </p:txBody>
        </p:sp>
        <p:sp>
          <p:nvSpPr>
            <p:cNvPr id="15" name="TextBox 14">
              <a:extLst>
                <a:ext uri="{FF2B5EF4-FFF2-40B4-BE49-F238E27FC236}">
                  <a16:creationId xmlns:a16="http://schemas.microsoft.com/office/drawing/2014/main" id="{0F57D942-EE79-60AD-8A74-C397A578A6A9}"/>
                </a:ext>
              </a:extLst>
            </p:cNvPr>
            <p:cNvSpPr txBox="1"/>
            <p:nvPr/>
          </p:nvSpPr>
          <p:spPr>
            <a:xfrm>
              <a:off x="1665148" y="2536861"/>
              <a:ext cx="1662157" cy="246221"/>
            </a:xfrm>
            <a:prstGeom prst="rect">
              <a:avLst/>
            </a:prstGeom>
            <a:noFill/>
          </p:spPr>
          <p:txBody>
            <a:bodyPr wrap="square" rtlCol="0">
              <a:spAutoFit/>
            </a:bodyPr>
            <a:lstStyle/>
            <a:p>
              <a:pPr algn="ctr"/>
              <a:r>
                <a:rPr lang="en-GB" sz="1000" i="1" dirty="0"/>
                <a:t>1 linear meter </a:t>
              </a:r>
            </a:p>
          </p:txBody>
        </p:sp>
        <p:sp>
          <p:nvSpPr>
            <p:cNvPr id="16" name="TextBox 15">
              <a:extLst>
                <a:ext uri="{FF2B5EF4-FFF2-40B4-BE49-F238E27FC236}">
                  <a16:creationId xmlns:a16="http://schemas.microsoft.com/office/drawing/2014/main" id="{FD5E5636-4D88-5749-828A-D9800FEFEF7C}"/>
                </a:ext>
              </a:extLst>
            </p:cNvPr>
            <p:cNvSpPr txBox="1"/>
            <p:nvPr/>
          </p:nvSpPr>
          <p:spPr>
            <a:xfrm>
              <a:off x="1673572" y="3066516"/>
              <a:ext cx="1662157" cy="246221"/>
            </a:xfrm>
            <a:prstGeom prst="rect">
              <a:avLst/>
            </a:prstGeom>
            <a:noFill/>
          </p:spPr>
          <p:txBody>
            <a:bodyPr wrap="square" rtlCol="0">
              <a:spAutoFit/>
            </a:bodyPr>
            <a:lstStyle/>
            <a:p>
              <a:pPr algn="ctr"/>
              <a:r>
                <a:rPr lang="en-GB" sz="1000" i="1" dirty="0"/>
                <a:t>1 linear meter </a:t>
              </a:r>
            </a:p>
          </p:txBody>
        </p:sp>
        <p:sp>
          <p:nvSpPr>
            <p:cNvPr id="17" name="TextBox 16">
              <a:extLst>
                <a:ext uri="{FF2B5EF4-FFF2-40B4-BE49-F238E27FC236}">
                  <a16:creationId xmlns:a16="http://schemas.microsoft.com/office/drawing/2014/main" id="{31F2C675-168D-AD0F-1704-1957203413A2}"/>
                </a:ext>
              </a:extLst>
            </p:cNvPr>
            <p:cNvSpPr txBox="1"/>
            <p:nvPr/>
          </p:nvSpPr>
          <p:spPr>
            <a:xfrm>
              <a:off x="1721363" y="3525984"/>
              <a:ext cx="1662157" cy="246221"/>
            </a:xfrm>
            <a:prstGeom prst="rect">
              <a:avLst/>
            </a:prstGeom>
            <a:noFill/>
          </p:spPr>
          <p:txBody>
            <a:bodyPr wrap="square" rtlCol="0">
              <a:spAutoFit/>
            </a:bodyPr>
            <a:lstStyle/>
            <a:p>
              <a:pPr algn="ctr"/>
              <a:r>
                <a:rPr lang="en-GB" sz="1000" i="1" dirty="0"/>
                <a:t>1 linear meter </a:t>
              </a:r>
            </a:p>
          </p:txBody>
        </p:sp>
        <p:sp>
          <p:nvSpPr>
            <p:cNvPr id="18" name="TextBox 17">
              <a:extLst>
                <a:ext uri="{FF2B5EF4-FFF2-40B4-BE49-F238E27FC236}">
                  <a16:creationId xmlns:a16="http://schemas.microsoft.com/office/drawing/2014/main" id="{B1A8D456-4857-34F2-37C2-BDB0D63E493D}"/>
                </a:ext>
              </a:extLst>
            </p:cNvPr>
            <p:cNvSpPr txBox="1"/>
            <p:nvPr/>
          </p:nvSpPr>
          <p:spPr>
            <a:xfrm>
              <a:off x="1691270" y="4419851"/>
              <a:ext cx="1662157" cy="246221"/>
            </a:xfrm>
            <a:prstGeom prst="rect">
              <a:avLst/>
            </a:prstGeom>
            <a:noFill/>
          </p:spPr>
          <p:txBody>
            <a:bodyPr wrap="square" rtlCol="0">
              <a:spAutoFit/>
            </a:bodyPr>
            <a:lstStyle/>
            <a:p>
              <a:pPr algn="ctr"/>
              <a:r>
                <a:rPr lang="en-GB" sz="1000" i="1" dirty="0"/>
                <a:t>1 linear meter </a:t>
              </a:r>
            </a:p>
          </p:txBody>
        </p:sp>
        <p:pic>
          <p:nvPicPr>
            <p:cNvPr id="24" name="Picture 10" descr="Blank cosmetic packaging mock up: jar, dropper, bottle with press pump, small and high bottles. Vector illustration">
              <a:extLst>
                <a:ext uri="{FF2B5EF4-FFF2-40B4-BE49-F238E27FC236}">
                  <a16:creationId xmlns:a16="http://schemas.microsoft.com/office/drawing/2014/main" id="{EA752668-47EE-A48C-296D-559E050A63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84565" y="4364505"/>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FFC40490-0C18-F53F-BBAF-A5560C7CB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A07D98EF-804A-7D3F-CC29-687FB0070C85}"/>
                </a:ext>
              </a:extLst>
            </p:cNvPr>
            <p:cNvCxnSpPr>
              <a:cxnSpLocks/>
            </p:cNvCxnSpPr>
            <p:nvPr/>
          </p:nvCxnSpPr>
          <p:spPr>
            <a:xfrm>
              <a:off x="974390" y="3837414"/>
              <a:ext cx="31147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B0F85A-C269-F2A6-E41C-BBC9C047AA30}"/>
                </a:ext>
              </a:extLst>
            </p:cNvPr>
            <p:cNvSpPr txBox="1"/>
            <p:nvPr/>
          </p:nvSpPr>
          <p:spPr>
            <a:xfrm>
              <a:off x="1670081" y="3964404"/>
              <a:ext cx="1662157" cy="246221"/>
            </a:xfrm>
            <a:prstGeom prst="rect">
              <a:avLst/>
            </a:prstGeom>
            <a:noFill/>
          </p:spPr>
          <p:txBody>
            <a:bodyPr wrap="square" rtlCol="0">
              <a:spAutoFit/>
            </a:bodyPr>
            <a:lstStyle/>
            <a:p>
              <a:pPr algn="ctr"/>
              <a:r>
                <a:rPr lang="en-GB" sz="1000" i="1" dirty="0"/>
                <a:t>1 linear meter </a:t>
              </a:r>
            </a:p>
          </p:txBody>
        </p:sp>
        <p:pic>
          <p:nvPicPr>
            <p:cNvPr id="29" name="Picture 10" descr="Blank cosmetic packaging mock up: jar, dropper, bottle with press pump, small and high bottles. Vector illustration">
              <a:extLst>
                <a:ext uri="{FF2B5EF4-FFF2-40B4-BE49-F238E27FC236}">
                  <a16:creationId xmlns:a16="http://schemas.microsoft.com/office/drawing/2014/main" id="{655305A2-4D50-57D8-D482-3CB71C58C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93954" y="389719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lank cosmetic packaging mock up: jar, dropper, bottle with press pump, small and high bottles. Vector illustration">
              <a:extLst>
                <a:ext uri="{FF2B5EF4-FFF2-40B4-BE49-F238E27FC236}">
                  <a16:creationId xmlns:a16="http://schemas.microsoft.com/office/drawing/2014/main" id="{009174E1-4525-87FE-0F0C-86E81C71B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6344" y="3416879"/>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Blank cosmetic packaging mock up: jar, dropper, bottle with press pump, small and high bottles. Vector illustration">
              <a:extLst>
                <a:ext uri="{FF2B5EF4-FFF2-40B4-BE49-F238E27FC236}">
                  <a16:creationId xmlns:a16="http://schemas.microsoft.com/office/drawing/2014/main" id="{C88A419D-558C-E12D-B585-70D119A77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08399" y="2958234"/>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Blank cosmetic packaging mock up: jar, dropper, bottle with press pump, small and high bottles. Vector illustration">
              <a:extLst>
                <a:ext uri="{FF2B5EF4-FFF2-40B4-BE49-F238E27FC236}">
                  <a16:creationId xmlns:a16="http://schemas.microsoft.com/office/drawing/2014/main" id="{9DE90E11-F634-BD82-F8C7-1913EC6C8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7788" y="2417251"/>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lank cosmetic packaging mock up: jar, dropper, bottle with press pump, small and high bottles. Vector illustration">
              <a:extLst>
                <a:ext uri="{FF2B5EF4-FFF2-40B4-BE49-F238E27FC236}">
                  <a16:creationId xmlns:a16="http://schemas.microsoft.com/office/drawing/2014/main" id="{60939512-76E9-0E9E-1D8B-A7E596436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3455" y="199255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D5A7F9D7-8882-E23B-73A1-9E01275FE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9217" y="2445622"/>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0BECB1DA-B182-57AE-9595-3418A545A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56938" y="293604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6B12513-7EF3-E176-4FA6-522DD07A2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6328" y="340913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C6772DA5-6A4C-E072-B81E-1E184185D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7386" y="388222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E38EEC7-CA45-5CD3-853C-811A7F628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319775" y="1993479"/>
              <a:ext cx="744622" cy="39869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9E7C6BB-6B7B-8E73-7C0D-CF7CB1F7E86B}"/>
                </a:ext>
              </a:extLst>
            </p:cNvPr>
            <p:cNvSpPr txBox="1"/>
            <p:nvPr/>
          </p:nvSpPr>
          <p:spPr>
            <a:xfrm>
              <a:off x="879731" y="2075819"/>
              <a:ext cx="988072" cy="261610"/>
            </a:xfrm>
            <a:prstGeom prst="rect">
              <a:avLst/>
            </a:prstGeom>
            <a:noFill/>
          </p:spPr>
          <p:txBody>
            <a:bodyPr wrap="square" rtlCol="0">
              <a:spAutoFit/>
            </a:bodyPr>
            <a:lstStyle/>
            <a:p>
              <a:r>
                <a:rPr lang="en-GB" sz="1100" b="1" dirty="0"/>
                <a:t>Level 1</a:t>
              </a:r>
            </a:p>
          </p:txBody>
        </p:sp>
        <p:sp>
          <p:nvSpPr>
            <p:cNvPr id="40" name="TextBox 39">
              <a:extLst>
                <a:ext uri="{FF2B5EF4-FFF2-40B4-BE49-F238E27FC236}">
                  <a16:creationId xmlns:a16="http://schemas.microsoft.com/office/drawing/2014/main" id="{8E264953-4969-5734-5B39-EB6B2544A547}"/>
                </a:ext>
              </a:extLst>
            </p:cNvPr>
            <p:cNvSpPr txBox="1"/>
            <p:nvPr/>
          </p:nvSpPr>
          <p:spPr>
            <a:xfrm>
              <a:off x="893454" y="2505572"/>
              <a:ext cx="988072" cy="261610"/>
            </a:xfrm>
            <a:prstGeom prst="rect">
              <a:avLst/>
            </a:prstGeom>
            <a:noFill/>
          </p:spPr>
          <p:txBody>
            <a:bodyPr wrap="square" rtlCol="0">
              <a:spAutoFit/>
            </a:bodyPr>
            <a:lstStyle/>
            <a:p>
              <a:r>
                <a:rPr lang="en-GB" sz="1100" b="1" dirty="0"/>
                <a:t>Level 2</a:t>
              </a:r>
            </a:p>
          </p:txBody>
        </p:sp>
        <p:sp>
          <p:nvSpPr>
            <p:cNvPr id="41" name="TextBox 40">
              <a:extLst>
                <a:ext uri="{FF2B5EF4-FFF2-40B4-BE49-F238E27FC236}">
                  <a16:creationId xmlns:a16="http://schemas.microsoft.com/office/drawing/2014/main" id="{16302343-AB95-685E-95D7-4A2A68900082}"/>
                </a:ext>
              </a:extLst>
            </p:cNvPr>
            <p:cNvSpPr txBox="1"/>
            <p:nvPr/>
          </p:nvSpPr>
          <p:spPr>
            <a:xfrm>
              <a:off x="889120" y="3038612"/>
              <a:ext cx="988072" cy="261610"/>
            </a:xfrm>
            <a:prstGeom prst="rect">
              <a:avLst/>
            </a:prstGeom>
            <a:noFill/>
          </p:spPr>
          <p:txBody>
            <a:bodyPr wrap="square" rtlCol="0">
              <a:spAutoFit/>
            </a:bodyPr>
            <a:lstStyle/>
            <a:p>
              <a:r>
                <a:rPr lang="en-GB" sz="1100" b="1" dirty="0"/>
                <a:t>Level 3</a:t>
              </a:r>
            </a:p>
          </p:txBody>
        </p:sp>
        <p:sp>
          <p:nvSpPr>
            <p:cNvPr id="42" name="TextBox 41">
              <a:extLst>
                <a:ext uri="{FF2B5EF4-FFF2-40B4-BE49-F238E27FC236}">
                  <a16:creationId xmlns:a16="http://schemas.microsoft.com/office/drawing/2014/main" id="{31EC736B-6A59-854E-F890-D9CA23C23B53}"/>
                </a:ext>
              </a:extLst>
            </p:cNvPr>
            <p:cNvSpPr txBox="1"/>
            <p:nvPr/>
          </p:nvSpPr>
          <p:spPr>
            <a:xfrm>
              <a:off x="897788" y="3515313"/>
              <a:ext cx="988072" cy="261610"/>
            </a:xfrm>
            <a:prstGeom prst="rect">
              <a:avLst/>
            </a:prstGeom>
            <a:noFill/>
          </p:spPr>
          <p:txBody>
            <a:bodyPr wrap="square" rtlCol="0">
              <a:spAutoFit/>
            </a:bodyPr>
            <a:lstStyle/>
            <a:p>
              <a:r>
                <a:rPr lang="en-GB" sz="1100" b="1" dirty="0"/>
                <a:t>Level 4</a:t>
              </a:r>
            </a:p>
          </p:txBody>
        </p:sp>
        <p:sp>
          <p:nvSpPr>
            <p:cNvPr id="43" name="TextBox 42">
              <a:extLst>
                <a:ext uri="{FF2B5EF4-FFF2-40B4-BE49-F238E27FC236}">
                  <a16:creationId xmlns:a16="http://schemas.microsoft.com/office/drawing/2014/main" id="{5D53BD29-9745-D901-05E9-E93A885B96FD}"/>
                </a:ext>
              </a:extLst>
            </p:cNvPr>
            <p:cNvSpPr txBox="1"/>
            <p:nvPr/>
          </p:nvSpPr>
          <p:spPr>
            <a:xfrm>
              <a:off x="919455" y="3944343"/>
              <a:ext cx="988072" cy="261610"/>
            </a:xfrm>
            <a:prstGeom prst="rect">
              <a:avLst/>
            </a:prstGeom>
            <a:noFill/>
          </p:spPr>
          <p:txBody>
            <a:bodyPr wrap="square" rtlCol="0">
              <a:spAutoFit/>
            </a:bodyPr>
            <a:lstStyle/>
            <a:p>
              <a:r>
                <a:rPr lang="en-GB" sz="1100" b="1" dirty="0"/>
                <a:t>Level 5</a:t>
              </a:r>
            </a:p>
          </p:txBody>
        </p:sp>
        <p:sp>
          <p:nvSpPr>
            <p:cNvPr id="44" name="TextBox 43">
              <a:extLst>
                <a:ext uri="{FF2B5EF4-FFF2-40B4-BE49-F238E27FC236}">
                  <a16:creationId xmlns:a16="http://schemas.microsoft.com/office/drawing/2014/main" id="{4AB074DE-5B0A-4FC8-3F98-A139E845086E}"/>
                </a:ext>
              </a:extLst>
            </p:cNvPr>
            <p:cNvSpPr txBox="1"/>
            <p:nvPr/>
          </p:nvSpPr>
          <p:spPr>
            <a:xfrm>
              <a:off x="924511" y="4382764"/>
              <a:ext cx="988072" cy="261610"/>
            </a:xfrm>
            <a:prstGeom prst="rect">
              <a:avLst/>
            </a:prstGeom>
            <a:noFill/>
          </p:spPr>
          <p:txBody>
            <a:bodyPr wrap="square" rtlCol="0">
              <a:spAutoFit/>
            </a:bodyPr>
            <a:lstStyle/>
            <a:p>
              <a:r>
                <a:rPr lang="en-GB" sz="1100" b="1" dirty="0"/>
                <a:t>Level 6</a:t>
              </a:r>
            </a:p>
          </p:txBody>
        </p:sp>
        <p:cxnSp>
          <p:nvCxnSpPr>
            <p:cNvPr id="45" name="Straight Connector 44">
              <a:extLst>
                <a:ext uri="{FF2B5EF4-FFF2-40B4-BE49-F238E27FC236}">
                  <a16:creationId xmlns:a16="http://schemas.microsoft.com/office/drawing/2014/main" id="{8B88AD51-4344-DC58-D169-856C2AB89E11}"/>
                </a:ext>
              </a:extLst>
            </p:cNvPr>
            <p:cNvCxnSpPr>
              <a:cxnSpLocks/>
            </p:cNvCxnSpPr>
            <p:nvPr/>
          </p:nvCxnSpPr>
          <p:spPr>
            <a:xfrm>
              <a:off x="949699" y="2402220"/>
              <a:ext cx="31394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E0B79F-37AC-F2FD-6A77-9D1A1E05F6AD}"/>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1B86A-EEB4-F7C3-4BE7-248F7E804D71}"/>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56D7FB-95D3-7F07-3669-1E1E908CF7EC}"/>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495AAA5-58F6-16DF-3D66-8EFCAADA15A7}"/>
                </a:ext>
              </a:extLst>
            </p:cNvPr>
            <p:cNvCxnSpPr>
              <a:cxnSpLocks/>
            </p:cNvCxnSpPr>
            <p:nvPr/>
          </p:nvCxnSpPr>
          <p:spPr>
            <a:xfrm flipV="1">
              <a:off x="7323868" y="2205827"/>
              <a:ext cx="355359" cy="202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2A99CB-328C-215B-7AFE-AA0CA32F2579}"/>
                </a:ext>
              </a:extLst>
            </p:cNvPr>
            <p:cNvCxnSpPr>
              <a:cxnSpLocks/>
            </p:cNvCxnSpPr>
            <p:nvPr/>
          </p:nvCxnSpPr>
          <p:spPr>
            <a:xfrm flipV="1">
              <a:off x="7350591" y="3112282"/>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440118-F25A-55F8-4125-0EE73E6C17DF}"/>
                </a:ext>
              </a:extLst>
            </p:cNvPr>
            <p:cNvCxnSpPr>
              <a:cxnSpLocks/>
            </p:cNvCxnSpPr>
            <p:nvPr/>
          </p:nvCxnSpPr>
          <p:spPr>
            <a:xfrm flipV="1">
              <a:off x="7333979" y="360704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57D230-E3D2-761F-6C8D-AC3D893CB3E3}"/>
                </a:ext>
              </a:extLst>
            </p:cNvPr>
            <p:cNvCxnSpPr>
              <a:cxnSpLocks/>
            </p:cNvCxnSpPr>
            <p:nvPr/>
          </p:nvCxnSpPr>
          <p:spPr>
            <a:xfrm flipV="1">
              <a:off x="7330368" y="406713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A76280-1DB6-FB29-A9CE-51E288C799FF}"/>
                </a:ext>
              </a:extLst>
            </p:cNvPr>
            <p:cNvCxnSpPr>
              <a:cxnSpLocks/>
            </p:cNvCxnSpPr>
            <p:nvPr/>
          </p:nvCxnSpPr>
          <p:spPr>
            <a:xfrm flipV="1">
              <a:off x="7328924" y="2657249"/>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85D62D-48D4-8567-EC06-3EAFB7975D00}"/>
                </a:ext>
              </a:extLst>
            </p:cNvPr>
            <p:cNvCxnSpPr>
              <a:cxnSpLocks/>
            </p:cNvCxnSpPr>
            <p:nvPr/>
          </p:nvCxnSpPr>
          <p:spPr>
            <a:xfrm flipV="1">
              <a:off x="7332535" y="4567666"/>
              <a:ext cx="338024" cy="19934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AEEE118A-E26B-1F29-310A-F12971FE5E18}"/>
              </a:ext>
            </a:extLst>
          </p:cNvPr>
          <p:cNvSpPr/>
          <p:nvPr/>
        </p:nvSpPr>
        <p:spPr>
          <a:xfrm>
            <a:off x="5078585" y="2049593"/>
            <a:ext cx="1657350" cy="2708031"/>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9C95EBDB-1004-511B-688F-ED7774810639}"/>
              </a:ext>
            </a:extLst>
          </p:cNvPr>
          <p:cNvSpPr txBox="1"/>
          <p:nvPr/>
        </p:nvSpPr>
        <p:spPr>
          <a:xfrm>
            <a:off x="-1" y="19076"/>
            <a:ext cx="678963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The Basic science in planograms versus merchandising layouts </a:t>
            </a:r>
          </a:p>
        </p:txBody>
      </p:sp>
      <p:pic>
        <p:nvPicPr>
          <p:cNvPr id="57" name="Picture 56" descr="Logo&#10;&#10;Description automatically generated">
            <a:extLst>
              <a:ext uri="{FF2B5EF4-FFF2-40B4-BE49-F238E27FC236}">
                <a16:creationId xmlns:a16="http://schemas.microsoft.com/office/drawing/2014/main" id="{EDF71759-83CE-A5F9-E345-82BD6A090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8" name="Footer Placeholder 3">
            <a:extLst>
              <a:ext uri="{FF2B5EF4-FFF2-40B4-BE49-F238E27FC236}">
                <a16:creationId xmlns:a16="http://schemas.microsoft.com/office/drawing/2014/main" id="{4EAB6DF8-6109-4439-C485-39365EDB005F}"/>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pSp>
        <p:nvGrpSpPr>
          <p:cNvPr id="59" name="Group 58">
            <a:extLst>
              <a:ext uri="{FF2B5EF4-FFF2-40B4-BE49-F238E27FC236}">
                <a16:creationId xmlns:a16="http://schemas.microsoft.com/office/drawing/2014/main" id="{2EF77D0C-6ADC-5AFE-0322-4A57CDF72727}"/>
              </a:ext>
            </a:extLst>
          </p:cNvPr>
          <p:cNvGrpSpPr/>
          <p:nvPr/>
        </p:nvGrpSpPr>
        <p:grpSpPr>
          <a:xfrm>
            <a:off x="376015" y="2448369"/>
            <a:ext cx="1756160" cy="2251817"/>
            <a:chOff x="9733660" y="2196269"/>
            <a:chExt cx="1756160" cy="2251817"/>
          </a:xfrm>
        </p:grpSpPr>
        <p:sp>
          <p:nvSpPr>
            <p:cNvPr id="60" name="Isosceles Triangle 59">
              <a:extLst>
                <a:ext uri="{FF2B5EF4-FFF2-40B4-BE49-F238E27FC236}">
                  <a16:creationId xmlns:a16="http://schemas.microsoft.com/office/drawing/2014/main" id="{BCC9E244-1C61-8F15-7289-B551E38744C3}"/>
                </a:ext>
              </a:extLst>
            </p:cNvPr>
            <p:cNvSpPr/>
            <p:nvPr/>
          </p:nvSpPr>
          <p:spPr>
            <a:xfrm>
              <a:off x="9733660" y="2196269"/>
              <a:ext cx="1756160" cy="2251817"/>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0670B0A-D16E-1D8D-5892-ACE01478A257}"/>
                </a:ext>
              </a:extLst>
            </p:cNvPr>
            <p:cNvSpPr txBox="1"/>
            <p:nvPr/>
          </p:nvSpPr>
          <p:spPr>
            <a:xfrm>
              <a:off x="9836210" y="2687652"/>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Small Sizes </a:t>
              </a:r>
            </a:p>
          </p:txBody>
        </p:sp>
        <p:sp>
          <p:nvSpPr>
            <p:cNvPr id="62" name="TextBox 61">
              <a:extLst>
                <a:ext uri="{FF2B5EF4-FFF2-40B4-BE49-F238E27FC236}">
                  <a16:creationId xmlns:a16="http://schemas.microsoft.com/office/drawing/2014/main" id="{A0A5E401-9852-53C2-685B-4641D818A885}"/>
                </a:ext>
              </a:extLst>
            </p:cNvPr>
            <p:cNvSpPr txBox="1"/>
            <p:nvPr/>
          </p:nvSpPr>
          <p:spPr>
            <a:xfrm>
              <a:off x="9821967" y="3280159"/>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Medium Sizes </a:t>
              </a:r>
            </a:p>
          </p:txBody>
        </p:sp>
        <p:sp>
          <p:nvSpPr>
            <p:cNvPr id="63" name="TextBox 62">
              <a:extLst>
                <a:ext uri="{FF2B5EF4-FFF2-40B4-BE49-F238E27FC236}">
                  <a16:creationId xmlns:a16="http://schemas.microsoft.com/office/drawing/2014/main" id="{37CD1E5C-3271-6E40-6998-E54342E2D775}"/>
                </a:ext>
              </a:extLst>
            </p:cNvPr>
            <p:cNvSpPr txBox="1"/>
            <p:nvPr/>
          </p:nvSpPr>
          <p:spPr>
            <a:xfrm>
              <a:off x="9851877" y="3818545"/>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Large Sizes </a:t>
              </a:r>
            </a:p>
          </p:txBody>
        </p:sp>
      </p:grpSp>
      <p:sp>
        <p:nvSpPr>
          <p:cNvPr id="64" name="Rounded Rectangle 5">
            <a:extLst>
              <a:ext uri="{FF2B5EF4-FFF2-40B4-BE49-F238E27FC236}">
                <a16:creationId xmlns:a16="http://schemas.microsoft.com/office/drawing/2014/main" id="{5F279A64-BCA9-24BE-8098-4F68C9220BA5}"/>
              </a:ext>
            </a:extLst>
          </p:cNvPr>
          <p:cNvSpPr/>
          <p:nvPr/>
        </p:nvSpPr>
        <p:spPr>
          <a:xfrm>
            <a:off x="431218" y="1911491"/>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Typical Orientation</a:t>
            </a:r>
          </a:p>
        </p:txBody>
      </p:sp>
      <p:sp>
        <p:nvSpPr>
          <p:cNvPr id="65" name="TextBox 64">
            <a:extLst>
              <a:ext uri="{FF2B5EF4-FFF2-40B4-BE49-F238E27FC236}">
                <a16:creationId xmlns:a16="http://schemas.microsoft.com/office/drawing/2014/main" id="{BCA377A0-CE1B-DE6E-17C3-46983636D156}"/>
              </a:ext>
            </a:extLst>
          </p:cNvPr>
          <p:cNvSpPr txBox="1"/>
          <p:nvPr/>
        </p:nvSpPr>
        <p:spPr>
          <a:xfrm>
            <a:off x="1047490" y="5327482"/>
            <a:ext cx="1055095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block planogram uses visual effect and the capacity to accommodate all Sku's into 1 area thereby creating a pull effect for the consumer from a distance.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works well when the Sku's are few and the sizes are few also , as the traditional layout uses smaller sizes above and mid to larger sizes below in a traditional layout for consumer engagement.</a:t>
            </a:r>
          </a:p>
          <a:p>
            <a:pPr marL="228600" indent="-228600">
              <a:buFont typeface="+mj-lt"/>
              <a:buAutoNum type="arabicPeriod"/>
              <a:defRPr/>
            </a:pPr>
            <a:r>
              <a:rPr lang="en-GB" sz="10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layout works well when we have more sizes and more sku variants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6" name="Rounded Rectangle 5">
            <a:extLst>
              <a:ext uri="{FF2B5EF4-FFF2-40B4-BE49-F238E27FC236}">
                <a16:creationId xmlns:a16="http://schemas.microsoft.com/office/drawing/2014/main" id="{A7E17D4F-FD21-6AEA-3808-0988B74FE0C5}"/>
              </a:ext>
            </a:extLst>
          </p:cNvPr>
          <p:cNvSpPr/>
          <p:nvPr/>
        </p:nvSpPr>
        <p:spPr>
          <a:xfrm>
            <a:off x="6223526" y="542563"/>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67" name="Rounded Rectangle 5">
            <a:extLst>
              <a:ext uri="{FF2B5EF4-FFF2-40B4-BE49-F238E27FC236}">
                <a16:creationId xmlns:a16="http://schemas.microsoft.com/office/drawing/2014/main" id="{6E43DC82-612F-BAB9-54B9-0B5241CAE0F9}"/>
              </a:ext>
            </a:extLst>
          </p:cNvPr>
          <p:cNvSpPr/>
          <p:nvPr/>
        </p:nvSpPr>
        <p:spPr>
          <a:xfrm>
            <a:off x="4610456" y="999595"/>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Vertical  POG</a:t>
            </a:r>
          </a:p>
        </p:txBody>
      </p:sp>
      <p:pic>
        <p:nvPicPr>
          <p:cNvPr id="70" name="Picture 69">
            <a:extLst>
              <a:ext uri="{FF2B5EF4-FFF2-40B4-BE49-F238E27FC236}">
                <a16:creationId xmlns:a16="http://schemas.microsoft.com/office/drawing/2014/main" id="{A4E82AF7-130D-2F83-1D1F-3AA8E8B1C50A}"/>
              </a:ext>
            </a:extLst>
          </p:cNvPr>
          <p:cNvPicPr>
            <a:picLocks noChangeAspect="1"/>
          </p:cNvPicPr>
          <p:nvPr/>
        </p:nvPicPr>
        <p:blipFill rotWithShape="1">
          <a:blip r:embed="rId5"/>
          <a:srcRect l="13536" r="13137"/>
          <a:stretch/>
        </p:blipFill>
        <p:spPr>
          <a:xfrm>
            <a:off x="2256090" y="2358639"/>
            <a:ext cx="1311779" cy="2683379"/>
          </a:xfrm>
          <a:prstGeom prst="rect">
            <a:avLst/>
          </a:prstGeom>
        </p:spPr>
      </p:pic>
      <p:cxnSp>
        <p:nvCxnSpPr>
          <p:cNvPr id="73" name="Straight Connector 72">
            <a:extLst>
              <a:ext uri="{FF2B5EF4-FFF2-40B4-BE49-F238E27FC236}">
                <a16:creationId xmlns:a16="http://schemas.microsoft.com/office/drawing/2014/main" id="{1414CB05-34E7-E23D-CC4C-A31BBE597798}"/>
              </a:ext>
            </a:extLst>
          </p:cNvPr>
          <p:cNvCxnSpPr>
            <a:cxnSpLocks/>
          </p:cNvCxnSpPr>
          <p:nvPr/>
        </p:nvCxnSpPr>
        <p:spPr>
          <a:xfrm>
            <a:off x="3161944" y="2696198"/>
            <a:ext cx="211508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120FE68-4EFA-0D93-535A-61924F53E3BF}"/>
              </a:ext>
            </a:extLst>
          </p:cNvPr>
          <p:cNvCxnSpPr>
            <a:cxnSpLocks/>
          </p:cNvCxnSpPr>
          <p:nvPr/>
        </p:nvCxnSpPr>
        <p:spPr>
          <a:xfrm>
            <a:off x="3179036" y="2709017"/>
            <a:ext cx="2072355" cy="10682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37C54DA-C48A-C58E-F963-246298B0B4F1}"/>
              </a:ext>
            </a:extLst>
          </p:cNvPr>
          <p:cNvCxnSpPr>
            <a:cxnSpLocks/>
          </p:cNvCxnSpPr>
          <p:nvPr/>
        </p:nvCxnSpPr>
        <p:spPr>
          <a:xfrm>
            <a:off x="5262785" y="2713290"/>
            <a:ext cx="0" cy="105967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E2D856F3-9B26-614E-3A32-5EB49EF22646}"/>
              </a:ext>
            </a:extLst>
          </p:cNvPr>
          <p:cNvSpPr/>
          <p:nvPr/>
        </p:nvSpPr>
        <p:spPr>
          <a:xfrm>
            <a:off x="7585352" y="2615014"/>
            <a:ext cx="3045616" cy="1179319"/>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Hip to Eye level </a:t>
            </a:r>
          </a:p>
        </p:txBody>
      </p:sp>
      <p:sp>
        <p:nvSpPr>
          <p:cNvPr id="84" name="Rectangle 83">
            <a:extLst>
              <a:ext uri="{FF2B5EF4-FFF2-40B4-BE49-F238E27FC236}">
                <a16:creationId xmlns:a16="http://schemas.microsoft.com/office/drawing/2014/main" id="{E50C3939-125E-385D-61AA-EC250B1C0246}"/>
              </a:ext>
            </a:extLst>
          </p:cNvPr>
          <p:cNvSpPr/>
          <p:nvPr/>
        </p:nvSpPr>
        <p:spPr>
          <a:xfrm>
            <a:off x="7588200" y="3943884"/>
            <a:ext cx="3051313" cy="679391"/>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Knee level </a:t>
            </a:r>
          </a:p>
        </p:txBody>
      </p:sp>
      <p:sp>
        <p:nvSpPr>
          <p:cNvPr id="85" name="Rectangle 84">
            <a:extLst>
              <a:ext uri="{FF2B5EF4-FFF2-40B4-BE49-F238E27FC236}">
                <a16:creationId xmlns:a16="http://schemas.microsoft.com/office/drawing/2014/main" id="{DDCDDBBD-2E1D-2C1E-5AE7-60ADDDBEE0A2}"/>
              </a:ext>
            </a:extLst>
          </p:cNvPr>
          <p:cNvSpPr/>
          <p:nvPr/>
        </p:nvSpPr>
        <p:spPr>
          <a:xfrm>
            <a:off x="7578230" y="2063808"/>
            <a:ext cx="3005735" cy="405927"/>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Shoulder to head level</a:t>
            </a:r>
          </a:p>
        </p:txBody>
      </p:sp>
      <p:sp>
        <p:nvSpPr>
          <p:cNvPr id="19" name="Rectangle 18">
            <a:extLst>
              <a:ext uri="{FF2B5EF4-FFF2-40B4-BE49-F238E27FC236}">
                <a16:creationId xmlns:a16="http://schemas.microsoft.com/office/drawing/2014/main" id="{43913564-B8EB-2BC1-8A69-92EE4B85572A}"/>
              </a:ext>
            </a:extLst>
          </p:cNvPr>
          <p:cNvSpPr/>
          <p:nvPr/>
        </p:nvSpPr>
        <p:spPr>
          <a:xfrm>
            <a:off x="4312628" y="1507880"/>
            <a:ext cx="6435968" cy="461596"/>
          </a:xfrm>
          <a:prstGeom prst="rect">
            <a:avLst/>
          </a:prstGeom>
          <a:solidFill>
            <a:schemeClr val="bg1">
              <a:lumMod val="6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Header</a:t>
            </a:r>
          </a:p>
        </p:txBody>
      </p:sp>
      <p:sp>
        <p:nvSpPr>
          <p:cNvPr id="20" name="TextBox 19">
            <a:extLst>
              <a:ext uri="{FF2B5EF4-FFF2-40B4-BE49-F238E27FC236}">
                <a16:creationId xmlns:a16="http://schemas.microsoft.com/office/drawing/2014/main" id="{CD140EA9-5947-A9E1-65AB-D36FB3C2540A}"/>
              </a:ext>
            </a:extLst>
          </p:cNvPr>
          <p:cNvSpPr txBox="1"/>
          <p:nvPr/>
        </p:nvSpPr>
        <p:spPr>
          <a:xfrm>
            <a:off x="3176337" y="2377440"/>
            <a:ext cx="1366787"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Line of sight </a:t>
            </a:r>
          </a:p>
        </p:txBody>
      </p:sp>
    </p:spTree>
    <p:extLst>
      <p:ext uri="{BB962C8B-B14F-4D97-AF65-F5344CB8AC3E}">
        <p14:creationId xmlns:p14="http://schemas.microsoft.com/office/powerpoint/2010/main" val="151261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F21D078-1328-42AE-C6AA-F54E5F4A21C8}"/>
              </a:ext>
            </a:extLst>
          </p:cNvPr>
          <p:cNvSpPr txBox="1"/>
          <p:nvPr/>
        </p:nvSpPr>
        <p:spPr>
          <a:xfrm>
            <a:off x="853729" y="5196045"/>
            <a:ext cx="6517808" cy="1169551"/>
          </a:xfrm>
          <a:prstGeom prst="rect">
            <a:avLst/>
          </a:prstGeom>
          <a:noFill/>
        </p:spPr>
        <p:txBody>
          <a:bodyPr wrap="square" rtlCol="0">
            <a:spAutoFit/>
          </a:bodyPr>
          <a:lstStyle/>
          <a:p>
            <a:r>
              <a:rPr lang="en-GB" sz="1000" dirty="0"/>
              <a:t>The category layout above is referred to as a 2-meter category in general , for a trade marketer and retailer this will become a 2-meter category consisting of 10 linear meters dispersed 5 meters vertically per linear meter, this essentially means now the category is a 10 linear meter category .</a:t>
            </a:r>
          </a:p>
          <a:p>
            <a:r>
              <a:rPr lang="en-GB" sz="1000" dirty="0"/>
              <a:t>A retailer can in many cases simply add shelves to a category and increase the category size , notwithstanding the elimination of the idle space above the products and the addition of 1 more shelf ( see example ) to optimize the space management , this is possible if there is idle space, and the addition of the extra shelf poses no major reconfiguration of the shelf .   </a:t>
            </a:r>
          </a:p>
        </p:txBody>
      </p:sp>
      <p:sp>
        <p:nvSpPr>
          <p:cNvPr id="26" name="TextBox 25">
            <a:extLst>
              <a:ext uri="{FF2B5EF4-FFF2-40B4-BE49-F238E27FC236}">
                <a16:creationId xmlns:a16="http://schemas.microsoft.com/office/drawing/2014/main" id="{AFEF9AA4-861D-5253-0C74-3EC08F5C19B9}"/>
              </a:ext>
            </a:extLst>
          </p:cNvPr>
          <p:cNvSpPr txBox="1"/>
          <p:nvPr/>
        </p:nvSpPr>
        <p:spPr>
          <a:xfrm>
            <a:off x="7750733" y="1877190"/>
            <a:ext cx="4279478" cy="3939540"/>
          </a:xfrm>
          <a:prstGeom prst="rect">
            <a:avLst/>
          </a:prstGeom>
          <a:noFill/>
        </p:spPr>
        <p:txBody>
          <a:bodyPr wrap="square" rtlCol="0">
            <a:spAutoFit/>
          </a:bodyPr>
          <a:lstStyle/>
          <a:p>
            <a:r>
              <a:rPr lang="en-GB" sz="1000" b="1" dirty="0"/>
              <a:t>For the retailer </a:t>
            </a:r>
          </a:p>
          <a:p>
            <a:r>
              <a:rPr lang="en-GB" sz="1000" dirty="0"/>
              <a:t>the addition of an extra shelf as per example increases his available category meters from 10 to 12 representing a 20% increase and the possibility to either increase another brand or two on the shelf or if his space management data is utilized review the possibility of not only increasing another strong brand contender but giving more space to fast sellers to increase sales and reduce out of stocks </a:t>
            </a:r>
          </a:p>
          <a:p>
            <a:endParaRPr lang="en-GB" sz="1000" dirty="0"/>
          </a:p>
          <a:p>
            <a:r>
              <a:rPr lang="en-GB" sz="1000" b="1" dirty="0"/>
              <a:t>For the Brand owner </a:t>
            </a:r>
          </a:p>
          <a:p>
            <a:r>
              <a:rPr lang="en-GB" sz="1000" dirty="0"/>
              <a:t>the addition of the extra shelf gives the possibility of starting engagement on space utilization also for his own brand to  improve visibility and sell out. </a:t>
            </a:r>
          </a:p>
          <a:p>
            <a:r>
              <a:rPr lang="en-GB" sz="1000" dirty="0"/>
              <a:t>In general, this is not always possible as the considerations are product dimensions and product fill , in the event his happens and the visual representation is considered good then the retailer has just improved his direct product profitability very creatively </a:t>
            </a:r>
          </a:p>
          <a:p>
            <a:endParaRPr lang="en-GB" sz="1000" dirty="0"/>
          </a:p>
          <a:p>
            <a:r>
              <a:rPr lang="en-GB" sz="1000" b="1" dirty="0"/>
              <a:t>Depth of shelf </a:t>
            </a:r>
          </a:p>
          <a:p>
            <a:r>
              <a:rPr lang="en-GB" sz="1000" dirty="0"/>
              <a:t>The depth of shelf gives the planogram that many more units on shelf or lesser units , most retailers will adopt a 40cm depth as a standard , and that will be optimum , some retailers have been known to adopt 50 cm. the depth of a shelf remains the retailers choice but can greatly affect stock management if they adopt a 50cm depth instead of 40cm.</a:t>
            </a:r>
          </a:p>
          <a:p>
            <a:endParaRPr lang="en-GB" sz="1000" dirty="0"/>
          </a:p>
          <a:p>
            <a:r>
              <a:rPr lang="en-GB" sz="1000" b="1" dirty="0"/>
              <a:t>Shelf breadth </a:t>
            </a:r>
          </a:p>
          <a:p>
            <a:r>
              <a:rPr lang="en-GB" sz="1000" dirty="0"/>
              <a:t>The standard is usually uniform at 1.0 meter or 1.2 meters in general.</a:t>
            </a:r>
          </a:p>
        </p:txBody>
      </p:sp>
      <p:grpSp>
        <p:nvGrpSpPr>
          <p:cNvPr id="46" name="Group 45">
            <a:extLst>
              <a:ext uri="{FF2B5EF4-FFF2-40B4-BE49-F238E27FC236}">
                <a16:creationId xmlns:a16="http://schemas.microsoft.com/office/drawing/2014/main" id="{A78A8B0A-9B4D-3167-7F76-8B559DA48394}"/>
              </a:ext>
            </a:extLst>
          </p:cNvPr>
          <p:cNvGrpSpPr/>
          <p:nvPr/>
        </p:nvGrpSpPr>
        <p:grpSpPr>
          <a:xfrm>
            <a:off x="524905" y="1750794"/>
            <a:ext cx="7172378" cy="3429363"/>
            <a:chOff x="524905" y="1750794"/>
            <a:chExt cx="7172378" cy="3429363"/>
          </a:xfrm>
        </p:grpSpPr>
        <p:sp>
          <p:nvSpPr>
            <p:cNvPr id="12" name="TextBox 11">
              <a:extLst>
                <a:ext uri="{FF2B5EF4-FFF2-40B4-BE49-F238E27FC236}">
                  <a16:creationId xmlns:a16="http://schemas.microsoft.com/office/drawing/2014/main" id="{86179D15-2202-63AC-19D7-5D8BFC20BDAB}"/>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13" name="TextBox 12">
              <a:extLst>
                <a:ext uri="{FF2B5EF4-FFF2-40B4-BE49-F238E27FC236}">
                  <a16:creationId xmlns:a16="http://schemas.microsoft.com/office/drawing/2014/main" id="{F321E5D8-0EFF-4891-CE17-D4F0D15BC767}"/>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32" name="Rectangle 31">
              <a:extLst>
                <a:ext uri="{FF2B5EF4-FFF2-40B4-BE49-F238E27FC236}">
                  <a16:creationId xmlns:a16="http://schemas.microsoft.com/office/drawing/2014/main" id="{FA22D828-533E-46C7-346C-D3051D8CB94D}"/>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B99242C-6FE9-0824-E99D-3B859BFA9303}"/>
                </a:ext>
              </a:extLst>
            </p:cNvPr>
            <p:cNvSpPr/>
            <p:nvPr/>
          </p:nvSpPr>
          <p:spPr>
            <a:xfrm>
              <a:off x="839817" y="1985853"/>
              <a:ext cx="3233064" cy="28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A22F588-5EC6-1664-CA2F-947F52BA07E1}"/>
                </a:ext>
              </a:extLst>
            </p:cNvPr>
            <p:cNvSpPr/>
            <p:nvPr/>
          </p:nvSpPr>
          <p:spPr>
            <a:xfrm>
              <a:off x="4098614" y="1980156"/>
              <a:ext cx="3233064" cy="28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79CD26A1-FDDC-BF68-6472-E2E10BC34C2A}"/>
                </a:ext>
              </a:extLst>
            </p:cNvPr>
            <p:cNvCxnSpPr/>
            <p:nvPr/>
          </p:nvCxnSpPr>
          <p:spPr>
            <a:xfrm>
              <a:off x="928029" y="2536563"/>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F51EA8-5D8E-ED2B-B5C4-91299319D233}"/>
                </a:ext>
              </a:extLst>
            </p:cNvPr>
            <p:cNvCxnSpPr/>
            <p:nvPr/>
          </p:nvCxnSpPr>
          <p:spPr>
            <a:xfrm>
              <a:off x="952242" y="311198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C32DA1-F87B-6780-0CEF-60D3CBA56D4D}"/>
                </a:ext>
              </a:extLst>
            </p:cNvPr>
            <p:cNvCxnSpPr/>
            <p:nvPr/>
          </p:nvCxnSpPr>
          <p:spPr>
            <a:xfrm>
              <a:off x="982152" y="3727277"/>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56AC27-7B06-C5C4-E8A9-F4FE547437FC}"/>
                </a:ext>
              </a:extLst>
            </p:cNvPr>
            <p:cNvCxnSpPr/>
            <p:nvPr/>
          </p:nvCxnSpPr>
          <p:spPr>
            <a:xfrm>
              <a:off x="969334" y="427420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D63D27-0EF8-2122-0CF8-4CD2C947DB8F}"/>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9E6DBE-C6B7-C126-C791-B9673007D7E7}"/>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5" name="TextBox 14">
              <a:extLst>
                <a:ext uri="{FF2B5EF4-FFF2-40B4-BE49-F238E27FC236}">
                  <a16:creationId xmlns:a16="http://schemas.microsoft.com/office/drawing/2014/main" id="{E9A94902-F2E3-A84B-25F2-7B3E046CA6BA}"/>
                </a:ext>
              </a:extLst>
            </p:cNvPr>
            <p:cNvSpPr txBox="1"/>
            <p:nvPr/>
          </p:nvSpPr>
          <p:spPr>
            <a:xfrm>
              <a:off x="1684332" y="2228915"/>
              <a:ext cx="1662157" cy="246221"/>
            </a:xfrm>
            <a:prstGeom prst="rect">
              <a:avLst/>
            </a:prstGeom>
            <a:noFill/>
          </p:spPr>
          <p:txBody>
            <a:bodyPr wrap="square" rtlCol="0">
              <a:spAutoFit/>
            </a:bodyPr>
            <a:lstStyle/>
            <a:p>
              <a:pPr algn="ctr"/>
              <a:r>
                <a:rPr lang="en-GB" sz="1000" i="1" dirty="0"/>
                <a:t>1 linear meter </a:t>
              </a:r>
            </a:p>
          </p:txBody>
        </p:sp>
        <p:sp>
          <p:nvSpPr>
            <p:cNvPr id="16" name="TextBox 15">
              <a:extLst>
                <a:ext uri="{FF2B5EF4-FFF2-40B4-BE49-F238E27FC236}">
                  <a16:creationId xmlns:a16="http://schemas.microsoft.com/office/drawing/2014/main" id="{94C4C388-B0CD-CB28-FDA6-DCF5FDE620EE}"/>
                </a:ext>
              </a:extLst>
            </p:cNvPr>
            <p:cNvSpPr txBox="1"/>
            <p:nvPr/>
          </p:nvSpPr>
          <p:spPr>
            <a:xfrm>
              <a:off x="1712818" y="2718874"/>
              <a:ext cx="1662157" cy="246221"/>
            </a:xfrm>
            <a:prstGeom prst="rect">
              <a:avLst/>
            </a:prstGeom>
            <a:noFill/>
          </p:spPr>
          <p:txBody>
            <a:bodyPr wrap="square" rtlCol="0">
              <a:spAutoFit/>
            </a:bodyPr>
            <a:lstStyle/>
            <a:p>
              <a:pPr algn="ctr"/>
              <a:r>
                <a:rPr lang="en-GB" sz="1000" i="1" dirty="0"/>
                <a:t>1 linear meter </a:t>
              </a:r>
            </a:p>
          </p:txBody>
        </p:sp>
        <p:sp>
          <p:nvSpPr>
            <p:cNvPr id="17" name="TextBox 16">
              <a:extLst>
                <a:ext uri="{FF2B5EF4-FFF2-40B4-BE49-F238E27FC236}">
                  <a16:creationId xmlns:a16="http://schemas.microsoft.com/office/drawing/2014/main" id="{29374FDB-3C51-BFEA-6099-2832865A8B8E}"/>
                </a:ext>
              </a:extLst>
            </p:cNvPr>
            <p:cNvSpPr txBox="1"/>
            <p:nvPr/>
          </p:nvSpPr>
          <p:spPr>
            <a:xfrm>
              <a:off x="1729910" y="3261532"/>
              <a:ext cx="1662157" cy="246221"/>
            </a:xfrm>
            <a:prstGeom prst="rect">
              <a:avLst/>
            </a:prstGeom>
            <a:noFill/>
          </p:spPr>
          <p:txBody>
            <a:bodyPr wrap="square" rtlCol="0">
              <a:spAutoFit/>
            </a:bodyPr>
            <a:lstStyle/>
            <a:p>
              <a:pPr algn="ctr"/>
              <a:r>
                <a:rPr lang="en-GB" sz="1000" i="1" dirty="0"/>
                <a:t>1 linear meter </a:t>
              </a:r>
            </a:p>
          </p:txBody>
        </p:sp>
        <p:sp>
          <p:nvSpPr>
            <p:cNvPr id="18" name="TextBox 17">
              <a:extLst>
                <a:ext uri="{FF2B5EF4-FFF2-40B4-BE49-F238E27FC236}">
                  <a16:creationId xmlns:a16="http://schemas.microsoft.com/office/drawing/2014/main" id="{5C5E35B7-34B5-A13C-E09B-CE2A0E1FB15D}"/>
                </a:ext>
              </a:extLst>
            </p:cNvPr>
            <p:cNvSpPr txBox="1"/>
            <p:nvPr/>
          </p:nvSpPr>
          <p:spPr>
            <a:xfrm>
              <a:off x="1721363" y="3864011"/>
              <a:ext cx="1662157" cy="246221"/>
            </a:xfrm>
            <a:prstGeom prst="rect">
              <a:avLst/>
            </a:prstGeom>
            <a:noFill/>
          </p:spPr>
          <p:txBody>
            <a:bodyPr wrap="square" rtlCol="0">
              <a:spAutoFit/>
            </a:bodyPr>
            <a:lstStyle/>
            <a:p>
              <a:pPr algn="ctr"/>
              <a:r>
                <a:rPr lang="en-GB" sz="1000" i="1" dirty="0"/>
                <a:t>1 linear meter </a:t>
              </a:r>
            </a:p>
          </p:txBody>
        </p:sp>
        <p:sp>
          <p:nvSpPr>
            <p:cNvPr id="19" name="TextBox 18">
              <a:extLst>
                <a:ext uri="{FF2B5EF4-FFF2-40B4-BE49-F238E27FC236}">
                  <a16:creationId xmlns:a16="http://schemas.microsoft.com/office/drawing/2014/main" id="{57EEFCFA-6096-A2D0-713E-BCF296A140FC}"/>
                </a:ext>
              </a:extLst>
            </p:cNvPr>
            <p:cNvSpPr txBox="1"/>
            <p:nvPr/>
          </p:nvSpPr>
          <p:spPr>
            <a:xfrm>
              <a:off x="1704271" y="4393849"/>
              <a:ext cx="1662157" cy="246221"/>
            </a:xfrm>
            <a:prstGeom prst="rect">
              <a:avLst/>
            </a:prstGeom>
            <a:noFill/>
          </p:spPr>
          <p:txBody>
            <a:bodyPr wrap="square" rtlCol="0">
              <a:spAutoFit/>
            </a:bodyPr>
            <a:lstStyle/>
            <a:p>
              <a:pPr algn="ctr"/>
              <a:r>
                <a:rPr lang="en-GB" sz="1000" i="1" dirty="0"/>
                <a:t>1 linear meter </a:t>
              </a:r>
            </a:p>
          </p:txBody>
        </p:sp>
        <p:sp>
          <p:nvSpPr>
            <p:cNvPr id="20" name="TextBox 19">
              <a:extLst>
                <a:ext uri="{FF2B5EF4-FFF2-40B4-BE49-F238E27FC236}">
                  <a16:creationId xmlns:a16="http://schemas.microsoft.com/office/drawing/2014/main" id="{5C13D133-7F78-3186-FFC6-B62608F9BD1B}"/>
                </a:ext>
              </a:extLst>
            </p:cNvPr>
            <p:cNvSpPr txBox="1"/>
            <p:nvPr/>
          </p:nvSpPr>
          <p:spPr>
            <a:xfrm>
              <a:off x="4908945" y="2227491"/>
              <a:ext cx="1662157" cy="246221"/>
            </a:xfrm>
            <a:prstGeom prst="rect">
              <a:avLst/>
            </a:prstGeom>
            <a:noFill/>
          </p:spPr>
          <p:txBody>
            <a:bodyPr wrap="square" rtlCol="0">
              <a:spAutoFit/>
            </a:bodyPr>
            <a:lstStyle/>
            <a:p>
              <a:pPr algn="ctr"/>
              <a:r>
                <a:rPr lang="en-GB" sz="1000" i="1" dirty="0"/>
                <a:t>1 linear meter </a:t>
              </a:r>
            </a:p>
          </p:txBody>
        </p:sp>
        <p:sp>
          <p:nvSpPr>
            <p:cNvPr id="21" name="TextBox 20">
              <a:extLst>
                <a:ext uri="{FF2B5EF4-FFF2-40B4-BE49-F238E27FC236}">
                  <a16:creationId xmlns:a16="http://schemas.microsoft.com/office/drawing/2014/main" id="{6535F60E-C9F9-DBEE-9F02-F0484517B5E6}"/>
                </a:ext>
              </a:extLst>
            </p:cNvPr>
            <p:cNvSpPr txBox="1"/>
            <p:nvPr/>
          </p:nvSpPr>
          <p:spPr>
            <a:xfrm>
              <a:off x="4937431" y="2717450"/>
              <a:ext cx="1662157" cy="246221"/>
            </a:xfrm>
            <a:prstGeom prst="rect">
              <a:avLst/>
            </a:prstGeom>
            <a:noFill/>
          </p:spPr>
          <p:txBody>
            <a:bodyPr wrap="square" rtlCol="0">
              <a:spAutoFit/>
            </a:bodyPr>
            <a:lstStyle/>
            <a:p>
              <a:pPr algn="ctr"/>
              <a:r>
                <a:rPr lang="en-GB" sz="1000" i="1" dirty="0"/>
                <a:t>1 linear meter </a:t>
              </a:r>
            </a:p>
          </p:txBody>
        </p:sp>
        <p:sp>
          <p:nvSpPr>
            <p:cNvPr id="22" name="TextBox 21">
              <a:extLst>
                <a:ext uri="{FF2B5EF4-FFF2-40B4-BE49-F238E27FC236}">
                  <a16:creationId xmlns:a16="http://schemas.microsoft.com/office/drawing/2014/main" id="{24C7B88A-7EF1-E13E-953F-BF73B1396E86}"/>
                </a:ext>
              </a:extLst>
            </p:cNvPr>
            <p:cNvSpPr txBox="1"/>
            <p:nvPr/>
          </p:nvSpPr>
          <p:spPr>
            <a:xfrm>
              <a:off x="4954523" y="3260108"/>
              <a:ext cx="1662157" cy="246221"/>
            </a:xfrm>
            <a:prstGeom prst="rect">
              <a:avLst/>
            </a:prstGeom>
            <a:noFill/>
          </p:spPr>
          <p:txBody>
            <a:bodyPr wrap="square" rtlCol="0">
              <a:spAutoFit/>
            </a:bodyPr>
            <a:lstStyle/>
            <a:p>
              <a:pPr algn="ctr"/>
              <a:r>
                <a:rPr lang="en-GB" sz="1000" i="1" dirty="0"/>
                <a:t>1 linear meter </a:t>
              </a:r>
            </a:p>
          </p:txBody>
        </p:sp>
        <p:sp>
          <p:nvSpPr>
            <p:cNvPr id="23" name="TextBox 22">
              <a:extLst>
                <a:ext uri="{FF2B5EF4-FFF2-40B4-BE49-F238E27FC236}">
                  <a16:creationId xmlns:a16="http://schemas.microsoft.com/office/drawing/2014/main" id="{4A05E4BF-2926-4AB2-4A2F-D1B848AA1C0C}"/>
                </a:ext>
              </a:extLst>
            </p:cNvPr>
            <p:cNvSpPr txBox="1"/>
            <p:nvPr/>
          </p:nvSpPr>
          <p:spPr>
            <a:xfrm>
              <a:off x="4945976" y="3862587"/>
              <a:ext cx="1662157" cy="246221"/>
            </a:xfrm>
            <a:prstGeom prst="rect">
              <a:avLst/>
            </a:prstGeom>
            <a:noFill/>
          </p:spPr>
          <p:txBody>
            <a:bodyPr wrap="square" rtlCol="0">
              <a:spAutoFit/>
            </a:bodyPr>
            <a:lstStyle/>
            <a:p>
              <a:pPr algn="ctr"/>
              <a:r>
                <a:rPr lang="en-GB" sz="1000" i="1" dirty="0"/>
                <a:t>1 linear meter </a:t>
              </a:r>
            </a:p>
          </p:txBody>
        </p:sp>
        <p:sp>
          <p:nvSpPr>
            <p:cNvPr id="24" name="TextBox 23">
              <a:extLst>
                <a:ext uri="{FF2B5EF4-FFF2-40B4-BE49-F238E27FC236}">
                  <a16:creationId xmlns:a16="http://schemas.microsoft.com/office/drawing/2014/main" id="{DF40E10E-0750-D656-8AD7-CF67C4153555}"/>
                </a:ext>
              </a:extLst>
            </p:cNvPr>
            <p:cNvSpPr txBox="1"/>
            <p:nvPr/>
          </p:nvSpPr>
          <p:spPr>
            <a:xfrm>
              <a:off x="4928884" y="4392425"/>
              <a:ext cx="1662157" cy="246221"/>
            </a:xfrm>
            <a:prstGeom prst="rect">
              <a:avLst/>
            </a:prstGeom>
            <a:noFill/>
          </p:spPr>
          <p:txBody>
            <a:bodyPr wrap="square" rtlCol="0">
              <a:spAutoFit/>
            </a:bodyPr>
            <a:lstStyle/>
            <a:p>
              <a:pPr algn="ctr"/>
              <a:r>
                <a:rPr lang="en-GB" sz="1000" i="1" dirty="0"/>
                <a:t>1 linear meter </a:t>
              </a:r>
            </a:p>
          </p:txBody>
        </p:sp>
        <p:pic>
          <p:nvPicPr>
            <p:cNvPr id="1034" name="Picture 10" descr="Blank cosmetic packaging mock up: jar, dropper, bottle with press pump, small and high bottles. Vector illustration">
              <a:extLst>
                <a:ext uri="{FF2B5EF4-FFF2-40B4-BE49-F238E27FC236}">
                  <a16:creationId xmlns:a16="http://schemas.microsoft.com/office/drawing/2014/main" id="{96EE3C18-A7AF-0E29-E3BE-8A321E7319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80231" y="4342837"/>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EC6FD2E9-32B7-3CD1-6D5E-29F1CE234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28645D-8C4A-7CF2-1808-B2B38164013B}"/>
                </a:ext>
              </a:extLst>
            </p:cNvPr>
            <p:cNvSpPr txBox="1"/>
            <p:nvPr/>
          </p:nvSpPr>
          <p:spPr>
            <a:xfrm>
              <a:off x="923067" y="2153824"/>
              <a:ext cx="988072" cy="261610"/>
            </a:xfrm>
            <a:prstGeom prst="rect">
              <a:avLst/>
            </a:prstGeom>
            <a:noFill/>
          </p:spPr>
          <p:txBody>
            <a:bodyPr wrap="square" rtlCol="0">
              <a:spAutoFit/>
            </a:bodyPr>
            <a:lstStyle/>
            <a:p>
              <a:r>
                <a:rPr lang="en-GB" sz="1100" b="1" dirty="0"/>
                <a:t>Level 1</a:t>
              </a:r>
            </a:p>
          </p:txBody>
        </p:sp>
        <p:sp>
          <p:nvSpPr>
            <p:cNvPr id="28" name="TextBox 27">
              <a:extLst>
                <a:ext uri="{FF2B5EF4-FFF2-40B4-BE49-F238E27FC236}">
                  <a16:creationId xmlns:a16="http://schemas.microsoft.com/office/drawing/2014/main" id="{0E03275A-19A3-35F0-6F76-7BD5635A299F}"/>
                </a:ext>
              </a:extLst>
            </p:cNvPr>
            <p:cNvSpPr txBox="1"/>
            <p:nvPr/>
          </p:nvSpPr>
          <p:spPr>
            <a:xfrm>
              <a:off x="919456" y="2678918"/>
              <a:ext cx="988072" cy="261610"/>
            </a:xfrm>
            <a:prstGeom prst="rect">
              <a:avLst/>
            </a:prstGeom>
            <a:noFill/>
          </p:spPr>
          <p:txBody>
            <a:bodyPr wrap="square" rtlCol="0">
              <a:spAutoFit/>
            </a:bodyPr>
            <a:lstStyle/>
            <a:p>
              <a:r>
                <a:rPr lang="en-GB" sz="1100" b="1" dirty="0"/>
                <a:t>Level 2</a:t>
              </a:r>
            </a:p>
          </p:txBody>
        </p:sp>
        <p:sp>
          <p:nvSpPr>
            <p:cNvPr id="29" name="TextBox 28">
              <a:extLst>
                <a:ext uri="{FF2B5EF4-FFF2-40B4-BE49-F238E27FC236}">
                  <a16:creationId xmlns:a16="http://schemas.microsoft.com/office/drawing/2014/main" id="{946C5A13-AD3E-D6CC-DFAB-71E29BBA146E}"/>
                </a:ext>
              </a:extLst>
            </p:cNvPr>
            <p:cNvSpPr txBox="1"/>
            <p:nvPr/>
          </p:nvSpPr>
          <p:spPr>
            <a:xfrm>
              <a:off x="897787" y="3302964"/>
              <a:ext cx="988072" cy="261610"/>
            </a:xfrm>
            <a:prstGeom prst="rect">
              <a:avLst/>
            </a:prstGeom>
            <a:noFill/>
          </p:spPr>
          <p:txBody>
            <a:bodyPr wrap="square" rtlCol="0">
              <a:spAutoFit/>
            </a:bodyPr>
            <a:lstStyle/>
            <a:p>
              <a:r>
                <a:rPr lang="en-GB" sz="1100" b="1" dirty="0"/>
                <a:t>Level 3</a:t>
              </a:r>
            </a:p>
          </p:txBody>
        </p:sp>
        <p:sp>
          <p:nvSpPr>
            <p:cNvPr id="30" name="TextBox 29">
              <a:extLst>
                <a:ext uri="{FF2B5EF4-FFF2-40B4-BE49-F238E27FC236}">
                  <a16:creationId xmlns:a16="http://schemas.microsoft.com/office/drawing/2014/main" id="{18EAD757-DAEE-4600-88EC-8CB65D17BD1E}"/>
                </a:ext>
              </a:extLst>
            </p:cNvPr>
            <p:cNvSpPr txBox="1"/>
            <p:nvPr/>
          </p:nvSpPr>
          <p:spPr>
            <a:xfrm>
              <a:off x="910789" y="3849004"/>
              <a:ext cx="988072" cy="261610"/>
            </a:xfrm>
            <a:prstGeom prst="rect">
              <a:avLst/>
            </a:prstGeom>
            <a:noFill/>
          </p:spPr>
          <p:txBody>
            <a:bodyPr wrap="square" rtlCol="0">
              <a:spAutoFit/>
            </a:bodyPr>
            <a:lstStyle/>
            <a:p>
              <a:r>
                <a:rPr lang="en-GB" sz="1100" b="1" dirty="0"/>
                <a:t>Level 4</a:t>
              </a:r>
            </a:p>
          </p:txBody>
        </p:sp>
        <p:sp>
          <p:nvSpPr>
            <p:cNvPr id="31" name="TextBox 30">
              <a:extLst>
                <a:ext uri="{FF2B5EF4-FFF2-40B4-BE49-F238E27FC236}">
                  <a16:creationId xmlns:a16="http://schemas.microsoft.com/office/drawing/2014/main" id="{4588CC8D-12D9-288A-C9FF-703412D3FFA8}"/>
                </a:ext>
              </a:extLst>
            </p:cNvPr>
            <p:cNvSpPr txBox="1"/>
            <p:nvPr/>
          </p:nvSpPr>
          <p:spPr>
            <a:xfrm>
              <a:off x="932456" y="4382042"/>
              <a:ext cx="988072" cy="261610"/>
            </a:xfrm>
            <a:prstGeom prst="rect">
              <a:avLst/>
            </a:prstGeom>
            <a:noFill/>
          </p:spPr>
          <p:txBody>
            <a:bodyPr wrap="square" rtlCol="0">
              <a:spAutoFit/>
            </a:bodyPr>
            <a:lstStyle/>
            <a:p>
              <a:r>
                <a:rPr lang="en-GB" sz="1100" b="1" dirty="0"/>
                <a:t>Level 5</a:t>
              </a:r>
            </a:p>
          </p:txBody>
        </p:sp>
        <p:cxnSp>
          <p:nvCxnSpPr>
            <p:cNvPr id="33" name="Straight Connector 32">
              <a:extLst>
                <a:ext uri="{FF2B5EF4-FFF2-40B4-BE49-F238E27FC236}">
                  <a16:creationId xmlns:a16="http://schemas.microsoft.com/office/drawing/2014/main" id="{AAEC04DB-3976-15FD-957E-E6A3ECBB8022}"/>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25BF03-3D72-10EA-6305-7BCF4A6FB5CD}"/>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7017D7-86E0-69C2-B1F4-4C6E37F80D13}"/>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4D1A3A3-0A95-A1A8-1F29-91B86C8E5643}"/>
                </a:ext>
              </a:extLst>
            </p:cNvPr>
            <p:cNvCxnSpPr>
              <a:cxnSpLocks/>
            </p:cNvCxnSpPr>
            <p:nvPr/>
          </p:nvCxnSpPr>
          <p:spPr>
            <a:xfrm flipV="1">
              <a:off x="7336868" y="2305501"/>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2D4822-09C8-11FF-C426-C00D044CABEF}"/>
                </a:ext>
              </a:extLst>
            </p:cNvPr>
            <p:cNvCxnSpPr>
              <a:cxnSpLocks/>
            </p:cNvCxnSpPr>
            <p:nvPr/>
          </p:nvCxnSpPr>
          <p:spPr>
            <a:xfrm flipV="1">
              <a:off x="7337590" y="2843596"/>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347F15-3357-FC7C-1E17-B80C3708EFDC}"/>
                </a:ext>
              </a:extLst>
            </p:cNvPr>
            <p:cNvCxnSpPr>
              <a:cxnSpLocks/>
            </p:cNvCxnSpPr>
            <p:nvPr/>
          </p:nvCxnSpPr>
          <p:spPr>
            <a:xfrm flipV="1">
              <a:off x="7346980" y="3481364"/>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027D6A-6D78-467F-446F-849ECF6B7479}"/>
                </a:ext>
              </a:extLst>
            </p:cNvPr>
            <p:cNvCxnSpPr>
              <a:cxnSpLocks/>
            </p:cNvCxnSpPr>
            <p:nvPr/>
          </p:nvCxnSpPr>
          <p:spPr>
            <a:xfrm flipV="1">
              <a:off x="7352036" y="4015126"/>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F12313-F75F-E4F9-F0AC-E430BD89CC58}"/>
                </a:ext>
              </a:extLst>
            </p:cNvPr>
            <p:cNvCxnSpPr>
              <a:cxnSpLocks/>
            </p:cNvCxnSpPr>
            <p:nvPr/>
          </p:nvCxnSpPr>
          <p:spPr>
            <a:xfrm flipV="1">
              <a:off x="7326756" y="4580667"/>
              <a:ext cx="348137" cy="19639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589A4BB-0602-1316-FAE7-E7F13F67C9B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dirty="0">
                <a:solidFill>
                  <a:prstClr val="white">
                    <a:lumMod val="50000"/>
                  </a:prstClr>
                </a:solidFill>
                <a:latin typeface="Poppins" panose="00000500000000000000" pitchFamily="2" charset="0"/>
                <a:cs typeface="Poppins" panose="00000500000000000000" pitchFamily="2" charset="0"/>
              </a:rPr>
              <a:t>Planograms</a:t>
            </a:r>
          </a:p>
        </p:txBody>
      </p:sp>
      <p:pic>
        <p:nvPicPr>
          <p:cNvPr id="3" name="Picture 2" descr="Logo&#10;&#10;Description automatically generated">
            <a:extLst>
              <a:ext uri="{FF2B5EF4-FFF2-40B4-BE49-F238E27FC236}">
                <a16:creationId xmlns:a16="http://schemas.microsoft.com/office/drawing/2014/main" id="{DAD575DB-705E-0742-35B9-B2B1F1FE2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4A6B876A-8C86-2546-21BD-473ABC0F119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36" name="Rectangle 35">
            <a:extLst>
              <a:ext uri="{FF2B5EF4-FFF2-40B4-BE49-F238E27FC236}">
                <a16:creationId xmlns:a16="http://schemas.microsoft.com/office/drawing/2014/main" id="{AA092AD9-F6C6-06BD-ED97-59D860505BC4}"/>
              </a:ext>
            </a:extLst>
          </p:cNvPr>
          <p:cNvSpPr/>
          <p:nvPr/>
        </p:nvSpPr>
        <p:spPr>
          <a:xfrm>
            <a:off x="830874" y="1534258"/>
            <a:ext cx="6515100" cy="461596"/>
          </a:xfrm>
          <a:prstGeom prst="rect">
            <a:avLst/>
          </a:prstGeom>
          <a:solidFill>
            <a:schemeClr val="bg1">
              <a:lumMod val="6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Header </a:t>
            </a:r>
          </a:p>
        </p:txBody>
      </p:sp>
    </p:spTree>
    <p:extLst>
      <p:ext uri="{BB962C8B-B14F-4D97-AF65-F5344CB8AC3E}">
        <p14:creationId xmlns:p14="http://schemas.microsoft.com/office/powerpoint/2010/main" val="388045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493E6F8-BA32-BDD6-FBBE-B2722357D805}"/>
              </a:ext>
            </a:extLst>
          </p:cNvPr>
          <p:cNvGraphicFramePr>
            <a:graphicFrameLocks noGrp="1"/>
          </p:cNvGraphicFramePr>
          <p:nvPr>
            <p:extLst>
              <p:ext uri="{D42A27DB-BD31-4B8C-83A1-F6EECF244321}">
                <p14:modId xmlns:p14="http://schemas.microsoft.com/office/powerpoint/2010/main" val="2556973448"/>
              </p:ext>
            </p:extLst>
          </p:nvPr>
        </p:nvGraphicFramePr>
        <p:xfrm>
          <a:off x="1916085" y="2131018"/>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378894390"/>
                    </a:ext>
                  </a:extLst>
                </a:gridCol>
                <a:gridCol w="1625600">
                  <a:extLst>
                    <a:ext uri="{9D8B030D-6E8A-4147-A177-3AD203B41FA5}">
                      <a16:colId xmlns:a16="http://schemas.microsoft.com/office/drawing/2014/main" val="1453935852"/>
                    </a:ext>
                  </a:extLst>
                </a:gridCol>
                <a:gridCol w="1625600">
                  <a:extLst>
                    <a:ext uri="{9D8B030D-6E8A-4147-A177-3AD203B41FA5}">
                      <a16:colId xmlns:a16="http://schemas.microsoft.com/office/drawing/2014/main" val="4017123658"/>
                    </a:ext>
                  </a:extLst>
                </a:gridCol>
                <a:gridCol w="1625600">
                  <a:extLst>
                    <a:ext uri="{9D8B030D-6E8A-4147-A177-3AD203B41FA5}">
                      <a16:colId xmlns:a16="http://schemas.microsoft.com/office/drawing/2014/main" val="2710629169"/>
                    </a:ext>
                  </a:extLst>
                </a:gridCol>
                <a:gridCol w="1625600">
                  <a:extLst>
                    <a:ext uri="{9D8B030D-6E8A-4147-A177-3AD203B41FA5}">
                      <a16:colId xmlns:a16="http://schemas.microsoft.com/office/drawing/2014/main" val="3362595091"/>
                    </a:ext>
                  </a:extLst>
                </a:gridCol>
              </a:tblGrid>
              <a:tr h="370840">
                <a:tc>
                  <a:txBody>
                    <a:bodyPr/>
                    <a:lstStyle/>
                    <a:p>
                      <a:r>
                        <a:rPr lang="en-GB" dirty="0"/>
                        <a:t>SIZE</a:t>
                      </a:r>
                    </a:p>
                  </a:txBody>
                  <a:tcPr>
                    <a:solidFill>
                      <a:schemeClr val="accent1"/>
                    </a:solidFill>
                  </a:tcPr>
                </a:tc>
                <a:tc>
                  <a:txBody>
                    <a:bodyPr/>
                    <a:lstStyle/>
                    <a:p>
                      <a:pPr algn="ctr"/>
                      <a:r>
                        <a:rPr lang="en-GB" dirty="0"/>
                        <a:t>Channel A </a:t>
                      </a:r>
                    </a:p>
                  </a:txBody>
                  <a:tcPr/>
                </a:tc>
                <a:tc>
                  <a:txBody>
                    <a:bodyPr/>
                    <a:lstStyle/>
                    <a:p>
                      <a:pPr algn="ctr"/>
                      <a:r>
                        <a:rPr lang="en-GB" dirty="0"/>
                        <a:t>Channel B</a:t>
                      </a:r>
                    </a:p>
                  </a:txBody>
                  <a:tcPr/>
                </a:tc>
                <a:tc>
                  <a:txBody>
                    <a:bodyPr/>
                    <a:lstStyle/>
                    <a:p>
                      <a:pPr algn="ctr"/>
                      <a:r>
                        <a:rPr lang="en-GB" dirty="0"/>
                        <a:t>Channel C</a:t>
                      </a:r>
                    </a:p>
                  </a:txBody>
                  <a:tcPr/>
                </a:tc>
                <a:tc>
                  <a:txBody>
                    <a:bodyPr/>
                    <a:lstStyle/>
                    <a:p>
                      <a:pPr algn="ctr"/>
                      <a:r>
                        <a:rPr lang="en-GB" dirty="0"/>
                        <a:t>Channel D </a:t>
                      </a:r>
                    </a:p>
                  </a:txBody>
                  <a:tcPr/>
                </a:tc>
                <a:extLst>
                  <a:ext uri="{0D108BD9-81ED-4DB2-BD59-A6C34878D82A}">
                    <a16:rowId xmlns:a16="http://schemas.microsoft.com/office/drawing/2014/main" val="3876608106"/>
                  </a:ext>
                </a:extLst>
              </a:tr>
              <a:tr h="370840">
                <a:tc>
                  <a:txBody>
                    <a:bodyPr/>
                    <a:lstStyle/>
                    <a:p>
                      <a:r>
                        <a:rPr lang="en-GB" dirty="0"/>
                        <a:t>Extra Large</a:t>
                      </a:r>
                    </a:p>
                  </a:txBody>
                  <a:tcPr>
                    <a:solidFill>
                      <a:schemeClr val="bg1">
                        <a:lumMod val="7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4240215806"/>
                  </a:ext>
                </a:extLst>
              </a:tr>
              <a:tr h="370840">
                <a:tc>
                  <a:txBody>
                    <a:bodyPr/>
                    <a:lstStyle/>
                    <a:p>
                      <a:r>
                        <a:rPr lang="en-GB" dirty="0"/>
                        <a:t>Large</a:t>
                      </a:r>
                    </a:p>
                  </a:txBody>
                  <a:tcPr>
                    <a:solidFill>
                      <a:schemeClr val="bg1">
                        <a:lumMod val="7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3235268197"/>
                  </a:ext>
                </a:extLst>
              </a:tr>
              <a:tr h="370840">
                <a:tc>
                  <a:txBody>
                    <a:bodyPr/>
                    <a:lstStyle/>
                    <a:p>
                      <a:r>
                        <a:rPr lang="en-GB" dirty="0"/>
                        <a:t>Medium</a:t>
                      </a:r>
                    </a:p>
                  </a:txBody>
                  <a:tcPr>
                    <a:solidFill>
                      <a:schemeClr val="bg1">
                        <a:lumMod val="7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370062774"/>
                  </a:ext>
                </a:extLst>
              </a:tr>
              <a:tr h="370840">
                <a:tc>
                  <a:txBody>
                    <a:bodyPr/>
                    <a:lstStyle/>
                    <a:p>
                      <a:r>
                        <a:rPr lang="en-GB" dirty="0"/>
                        <a:t>Small </a:t>
                      </a:r>
                    </a:p>
                  </a:txBody>
                  <a:tcPr>
                    <a:solidFill>
                      <a:schemeClr val="bg1">
                        <a:lumMod val="7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1805484181"/>
                  </a:ext>
                </a:extLst>
              </a:tr>
            </a:tbl>
          </a:graphicData>
        </a:graphic>
      </p:graphicFrame>
      <p:pic>
        <p:nvPicPr>
          <p:cNvPr id="4" name="Graphic 3" descr="Close with solid fill">
            <a:extLst>
              <a:ext uri="{FF2B5EF4-FFF2-40B4-BE49-F238E27FC236}">
                <a16:creationId xmlns:a16="http://schemas.microsoft.com/office/drawing/2014/main" id="{0DF3AD72-885E-DEA4-4324-0951D2D104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3978" y="2473096"/>
            <a:ext cx="432281" cy="432281"/>
          </a:xfrm>
          <a:prstGeom prst="rect">
            <a:avLst/>
          </a:prstGeom>
        </p:spPr>
      </p:pic>
      <p:pic>
        <p:nvPicPr>
          <p:cNvPr id="6" name="Graphic 5" descr="Checkmark with solid fill">
            <a:extLst>
              <a:ext uri="{FF2B5EF4-FFF2-40B4-BE49-F238E27FC236}">
                <a16:creationId xmlns:a16="http://schemas.microsoft.com/office/drawing/2014/main" id="{F9C99DD1-E01A-3E4A-3B75-B60AFDB70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8514" y="2462751"/>
            <a:ext cx="432281" cy="432281"/>
          </a:xfrm>
          <a:prstGeom prst="rect">
            <a:avLst/>
          </a:prstGeom>
        </p:spPr>
      </p:pic>
      <p:pic>
        <p:nvPicPr>
          <p:cNvPr id="7" name="Graphic 6" descr="Checkmark with solid fill">
            <a:extLst>
              <a:ext uri="{FF2B5EF4-FFF2-40B4-BE49-F238E27FC236}">
                <a16:creationId xmlns:a16="http://schemas.microsoft.com/office/drawing/2014/main" id="{DDF16A26-49AE-D381-D78F-07004D09BE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7568" y="2827499"/>
            <a:ext cx="432281" cy="432281"/>
          </a:xfrm>
          <a:prstGeom prst="rect">
            <a:avLst/>
          </a:prstGeom>
        </p:spPr>
      </p:pic>
      <p:pic>
        <p:nvPicPr>
          <p:cNvPr id="8" name="Graphic 7" descr="Checkmark with solid fill">
            <a:extLst>
              <a:ext uri="{FF2B5EF4-FFF2-40B4-BE49-F238E27FC236}">
                <a16:creationId xmlns:a16="http://schemas.microsoft.com/office/drawing/2014/main" id="{5568634C-84BA-7556-0159-69BDD8094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0233" y="3208861"/>
            <a:ext cx="432281" cy="432281"/>
          </a:xfrm>
          <a:prstGeom prst="rect">
            <a:avLst/>
          </a:prstGeom>
        </p:spPr>
      </p:pic>
      <p:pic>
        <p:nvPicPr>
          <p:cNvPr id="9" name="Graphic 8" descr="Checkmark with solid fill">
            <a:extLst>
              <a:ext uri="{FF2B5EF4-FFF2-40B4-BE49-F238E27FC236}">
                <a16:creationId xmlns:a16="http://schemas.microsoft.com/office/drawing/2014/main" id="{58239B16-016F-0F6B-5FF2-36610EA092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5900" y="3572888"/>
            <a:ext cx="432281" cy="432281"/>
          </a:xfrm>
          <a:prstGeom prst="rect">
            <a:avLst/>
          </a:prstGeom>
        </p:spPr>
      </p:pic>
      <p:pic>
        <p:nvPicPr>
          <p:cNvPr id="11" name="Graphic 10" descr="Checkmark with solid fill">
            <a:extLst>
              <a:ext uri="{FF2B5EF4-FFF2-40B4-BE49-F238E27FC236}">
                <a16:creationId xmlns:a16="http://schemas.microsoft.com/office/drawing/2014/main" id="{CA935CC0-D2BE-991F-7AA6-017A6D424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5077" y="2849890"/>
            <a:ext cx="432281" cy="432281"/>
          </a:xfrm>
          <a:prstGeom prst="rect">
            <a:avLst/>
          </a:prstGeom>
        </p:spPr>
      </p:pic>
      <p:pic>
        <p:nvPicPr>
          <p:cNvPr id="12" name="Graphic 11" descr="Checkmark with solid fill">
            <a:extLst>
              <a:ext uri="{FF2B5EF4-FFF2-40B4-BE49-F238E27FC236}">
                <a16:creationId xmlns:a16="http://schemas.microsoft.com/office/drawing/2014/main" id="{1C10A3D6-C058-F545-602E-F766409A7B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7742" y="3231252"/>
            <a:ext cx="432281" cy="432281"/>
          </a:xfrm>
          <a:prstGeom prst="rect">
            <a:avLst/>
          </a:prstGeom>
        </p:spPr>
      </p:pic>
      <p:pic>
        <p:nvPicPr>
          <p:cNvPr id="16" name="Graphic 15" descr="Checkmark with solid fill">
            <a:extLst>
              <a:ext uri="{FF2B5EF4-FFF2-40B4-BE49-F238E27FC236}">
                <a16:creationId xmlns:a16="http://schemas.microsoft.com/office/drawing/2014/main" id="{EF82153E-106A-A12E-B011-213E828720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0866" y="3218251"/>
            <a:ext cx="432281" cy="432281"/>
          </a:xfrm>
          <a:prstGeom prst="rect">
            <a:avLst/>
          </a:prstGeom>
        </p:spPr>
      </p:pic>
      <p:pic>
        <p:nvPicPr>
          <p:cNvPr id="17" name="Graphic 16" descr="Checkmark with solid fill">
            <a:extLst>
              <a:ext uri="{FF2B5EF4-FFF2-40B4-BE49-F238E27FC236}">
                <a16:creationId xmlns:a16="http://schemas.microsoft.com/office/drawing/2014/main" id="{6A73E4DF-A5D1-304C-D284-944CD56660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6533" y="3582278"/>
            <a:ext cx="432281" cy="432281"/>
          </a:xfrm>
          <a:prstGeom prst="rect">
            <a:avLst/>
          </a:prstGeom>
        </p:spPr>
      </p:pic>
      <p:pic>
        <p:nvPicPr>
          <p:cNvPr id="21" name="Graphic 20" descr="Checkmark with solid fill">
            <a:extLst>
              <a:ext uri="{FF2B5EF4-FFF2-40B4-BE49-F238E27FC236}">
                <a16:creationId xmlns:a16="http://schemas.microsoft.com/office/drawing/2014/main" id="{C8F2E628-A2C9-6334-9EFC-49BBF059F7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7150" y="3583235"/>
            <a:ext cx="432281" cy="432281"/>
          </a:xfrm>
          <a:prstGeom prst="rect">
            <a:avLst/>
          </a:prstGeom>
        </p:spPr>
      </p:pic>
      <p:pic>
        <p:nvPicPr>
          <p:cNvPr id="22" name="Graphic 21" descr="Close with solid fill">
            <a:extLst>
              <a:ext uri="{FF2B5EF4-FFF2-40B4-BE49-F238E27FC236}">
                <a16:creationId xmlns:a16="http://schemas.microsoft.com/office/drawing/2014/main" id="{86D579A3-C1BD-9AAE-8591-D39976A71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01487" y="2482485"/>
            <a:ext cx="432281" cy="432281"/>
          </a:xfrm>
          <a:prstGeom prst="rect">
            <a:avLst/>
          </a:prstGeom>
        </p:spPr>
      </p:pic>
      <p:pic>
        <p:nvPicPr>
          <p:cNvPr id="23" name="Graphic 22" descr="Close with solid fill">
            <a:extLst>
              <a:ext uri="{FF2B5EF4-FFF2-40B4-BE49-F238E27FC236}">
                <a16:creationId xmlns:a16="http://schemas.microsoft.com/office/drawing/2014/main" id="{F2EB200E-F349-B675-2C3E-3C9404450D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939" y="2473819"/>
            <a:ext cx="432281" cy="432281"/>
          </a:xfrm>
          <a:prstGeom prst="rect">
            <a:avLst/>
          </a:prstGeom>
        </p:spPr>
      </p:pic>
      <p:sp>
        <p:nvSpPr>
          <p:cNvPr id="3" name="TextBox 2">
            <a:extLst>
              <a:ext uri="{FF2B5EF4-FFF2-40B4-BE49-F238E27FC236}">
                <a16:creationId xmlns:a16="http://schemas.microsoft.com/office/drawing/2014/main" id="{CF1346E5-B67B-C50D-124D-E67B0AB2141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lang="en-US" sz="1400" b="1" dirty="0">
              <a:solidFill>
                <a:prstClr val="white">
                  <a:lumMod val="50000"/>
                </a:prstClr>
              </a:solidFill>
              <a:latin typeface="Poppins" panose="00000500000000000000" pitchFamily="2" charset="0"/>
              <a:cs typeface="Poppins" panose="00000500000000000000" pitchFamily="2" charset="0"/>
            </a:endParaRPr>
          </a:p>
          <a:p>
            <a:pPr defTabSz="914400">
              <a:lnSpc>
                <a:spcPct val="107000"/>
              </a:lnSpc>
              <a:spcAft>
                <a:spcPts val="800"/>
              </a:spcAft>
              <a:defRPr/>
            </a:pPr>
            <a:r>
              <a:rPr lang="en-GB" sz="1400" b="1" dirty="0">
                <a:solidFill>
                  <a:prstClr val="white">
                    <a:lumMod val="50000"/>
                  </a:prstClr>
                </a:solidFill>
                <a:latin typeface="Poppins" panose="00000500000000000000" pitchFamily="2" charset="0"/>
                <a:cs typeface="Poppins" panose="00000500000000000000" pitchFamily="2" charset="0"/>
              </a:rPr>
              <a:t>POG differentiation by channel </a:t>
            </a:r>
          </a:p>
        </p:txBody>
      </p:sp>
      <p:pic>
        <p:nvPicPr>
          <p:cNvPr id="5" name="Picture 4" descr="Logo&#10;&#10;Description automatically generated">
            <a:extLst>
              <a:ext uri="{FF2B5EF4-FFF2-40B4-BE49-F238E27FC236}">
                <a16:creationId xmlns:a16="http://schemas.microsoft.com/office/drawing/2014/main" id="{E4637DF6-2F46-9794-CF96-C055F218FB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BC2F6D64-CC5F-BFDB-36AC-6E57E8E7E147}"/>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13" name="TextBox 12">
            <a:extLst>
              <a:ext uri="{FF2B5EF4-FFF2-40B4-BE49-F238E27FC236}">
                <a16:creationId xmlns:a16="http://schemas.microsoft.com/office/drawing/2014/main" id="{ADD8FC9A-23D1-EC44-6259-9E4C8A7FF912}"/>
              </a:ext>
            </a:extLst>
          </p:cNvPr>
          <p:cNvSpPr txBox="1"/>
          <p:nvPr/>
        </p:nvSpPr>
        <p:spPr>
          <a:xfrm>
            <a:off x="1482697" y="4516756"/>
            <a:ext cx="9438830"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Brand owners will seek to manage payouts across channels to ensure differentiation of product mix.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solidFill>
                  <a:prstClr val="black"/>
                </a:solidFill>
                <a:latin typeface="Calibri Light" panose="020F0302020204030204"/>
              </a:rPr>
              <a:t>Each channel need will differ so the POG layout should reflect both the brand and the channel customer needs.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dirty="0">
                <a:solidFill>
                  <a:prstClr val="black"/>
                </a:solidFill>
                <a:latin typeface="Calibri Light" panose="020F0302020204030204"/>
              </a:rPr>
              <a:t>Channel A in the above matrix represents the bigger opportunity and layout , while Channel D represents the smallest and basic customer type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4" name="Graphic 13" descr="Close with solid fill">
            <a:extLst>
              <a:ext uri="{FF2B5EF4-FFF2-40B4-BE49-F238E27FC236}">
                <a16:creationId xmlns:a16="http://schemas.microsoft.com/office/drawing/2014/main" id="{5B1668D3-77E3-C971-F000-5C8648C544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8384" y="2885141"/>
            <a:ext cx="432281" cy="432281"/>
          </a:xfrm>
          <a:prstGeom prst="rect">
            <a:avLst/>
          </a:prstGeom>
        </p:spPr>
      </p:pic>
      <p:pic>
        <p:nvPicPr>
          <p:cNvPr id="15" name="Graphic 14" descr="Close with solid fill">
            <a:extLst>
              <a:ext uri="{FF2B5EF4-FFF2-40B4-BE49-F238E27FC236}">
                <a16:creationId xmlns:a16="http://schemas.microsoft.com/office/drawing/2014/main" id="{ECA41727-5ADF-1152-BE4E-08DC5A764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4198" y="2864286"/>
            <a:ext cx="432281" cy="432281"/>
          </a:xfrm>
          <a:prstGeom prst="rect">
            <a:avLst/>
          </a:prstGeom>
        </p:spPr>
      </p:pic>
      <p:pic>
        <p:nvPicPr>
          <p:cNvPr id="18" name="Graphic 17" descr="Checkmark with solid fill">
            <a:extLst>
              <a:ext uri="{FF2B5EF4-FFF2-40B4-BE49-F238E27FC236}">
                <a16:creationId xmlns:a16="http://schemas.microsoft.com/office/drawing/2014/main" id="{C71C4815-CDCB-56BB-D2DF-209CB63E19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6138" y="3566532"/>
            <a:ext cx="432281" cy="432281"/>
          </a:xfrm>
          <a:prstGeom prst="rect">
            <a:avLst/>
          </a:prstGeom>
        </p:spPr>
      </p:pic>
      <p:pic>
        <p:nvPicPr>
          <p:cNvPr id="19" name="Graphic 18" descr="Close with solid fill">
            <a:extLst>
              <a:ext uri="{FF2B5EF4-FFF2-40B4-BE49-F238E27FC236}">
                <a16:creationId xmlns:a16="http://schemas.microsoft.com/office/drawing/2014/main" id="{B480C3D9-3BEE-B9E5-7F78-E3BDE6FD2B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1469" y="3266943"/>
            <a:ext cx="432281" cy="432281"/>
          </a:xfrm>
          <a:prstGeom prst="rect">
            <a:avLst/>
          </a:prstGeom>
        </p:spPr>
      </p:pic>
    </p:spTree>
    <p:extLst>
      <p:ext uri="{BB962C8B-B14F-4D97-AF65-F5344CB8AC3E}">
        <p14:creationId xmlns:p14="http://schemas.microsoft.com/office/powerpoint/2010/main" val="92583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Arrow: Right 203">
            <a:extLst>
              <a:ext uri="{FF2B5EF4-FFF2-40B4-BE49-F238E27FC236}">
                <a16:creationId xmlns:a16="http://schemas.microsoft.com/office/drawing/2014/main" id="{E85EFA57-7BF8-FF0C-70DC-CA5DC1277CA9}"/>
              </a:ext>
            </a:extLst>
          </p:cNvPr>
          <p:cNvSpPr/>
          <p:nvPr/>
        </p:nvSpPr>
        <p:spPr>
          <a:xfrm>
            <a:off x="7735955" y="1937046"/>
            <a:ext cx="1050546"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3" name="Arrow: Right 202">
            <a:extLst>
              <a:ext uri="{FF2B5EF4-FFF2-40B4-BE49-F238E27FC236}">
                <a16:creationId xmlns:a16="http://schemas.microsoft.com/office/drawing/2014/main" id="{E05E56B3-F06C-EB81-E820-CAAFCBAF2FCC}"/>
              </a:ext>
            </a:extLst>
          </p:cNvPr>
          <p:cNvSpPr/>
          <p:nvPr/>
        </p:nvSpPr>
        <p:spPr>
          <a:xfrm>
            <a:off x="3729402" y="1981200"/>
            <a:ext cx="1050546"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v</a:t>
            </a:r>
          </a:p>
        </p:txBody>
      </p:sp>
      <p:sp>
        <p:nvSpPr>
          <p:cNvPr id="42" name="Arrow: Right 41">
            <a:extLst>
              <a:ext uri="{FF2B5EF4-FFF2-40B4-BE49-F238E27FC236}">
                <a16:creationId xmlns:a16="http://schemas.microsoft.com/office/drawing/2014/main" id="{5CA87725-67A8-4D44-9DB0-05228D0B3A6B}"/>
              </a:ext>
            </a:extLst>
          </p:cNvPr>
          <p:cNvSpPr/>
          <p:nvPr/>
        </p:nvSpPr>
        <p:spPr>
          <a:xfrm>
            <a:off x="5747634" y="1965533"/>
            <a:ext cx="1050546"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4" name="Rounded Rectangle 5">
            <a:extLst>
              <a:ext uri="{FF2B5EF4-FFF2-40B4-BE49-F238E27FC236}">
                <a16:creationId xmlns:a16="http://schemas.microsoft.com/office/drawing/2014/main" id="{F2BA031A-6153-4697-BC3E-2430BA6373E7}"/>
              </a:ext>
            </a:extLst>
          </p:cNvPr>
          <p:cNvSpPr/>
          <p:nvPr/>
        </p:nvSpPr>
        <p:spPr>
          <a:xfrm>
            <a:off x="5005997" y="2655385"/>
            <a:ext cx="1494507" cy="41977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b="1" dirty="0">
                <a:solidFill>
                  <a:prstClr val="white">
                    <a:lumMod val="50000"/>
                  </a:prstClr>
                </a:solidFill>
                <a:latin typeface="Lato Light" panose="020F0502020204030203" pitchFamily="34" charset="0"/>
              </a:rPr>
              <a:t>Brand Strategy</a:t>
            </a:r>
            <a:endPar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4" name="Rounded Rectangle 5">
            <a:extLst>
              <a:ext uri="{FF2B5EF4-FFF2-40B4-BE49-F238E27FC236}">
                <a16:creationId xmlns:a16="http://schemas.microsoft.com/office/drawing/2014/main" id="{9AA0CFBF-8C78-428B-BEE1-9E2D8E2648FB}"/>
              </a:ext>
            </a:extLst>
          </p:cNvPr>
          <p:cNvSpPr/>
          <p:nvPr/>
        </p:nvSpPr>
        <p:spPr>
          <a:xfrm>
            <a:off x="969212" y="3327547"/>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16" name="Rounded Rectangle 6">
            <a:extLst>
              <a:ext uri="{FF2B5EF4-FFF2-40B4-BE49-F238E27FC236}">
                <a16:creationId xmlns:a16="http://schemas.microsoft.com/office/drawing/2014/main" id="{5F100D79-64E1-42C2-8407-3F41B1849FC7}"/>
              </a:ext>
            </a:extLst>
          </p:cNvPr>
          <p:cNvSpPr/>
          <p:nvPr/>
        </p:nvSpPr>
        <p:spPr>
          <a:xfrm>
            <a:off x="7045282" y="2850189"/>
            <a:ext cx="1385145" cy="406862"/>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a:solidFill>
                  <a:prstClr val="white">
                    <a:lumMod val="50000"/>
                  </a:prstClr>
                </a:solidFill>
                <a:latin typeface="Lato Light" panose="020F0502020204030203" pitchFamily="34" charset="0"/>
              </a:rPr>
              <a:t>Key Customers</a:t>
            </a:r>
            <a:endParaRPr lang="en-US" sz="1200" b="1" dirty="0">
              <a:solidFill>
                <a:prstClr val="white">
                  <a:lumMod val="50000"/>
                </a:prstClr>
              </a:solidFill>
              <a:latin typeface="Lato Light" panose="020F0502020204030203" pitchFamily="34" charset="0"/>
            </a:endParaRPr>
          </a:p>
        </p:txBody>
      </p:sp>
      <p:sp>
        <p:nvSpPr>
          <p:cNvPr id="18" name="Rounded Rectangle 7">
            <a:extLst>
              <a:ext uri="{FF2B5EF4-FFF2-40B4-BE49-F238E27FC236}">
                <a16:creationId xmlns:a16="http://schemas.microsoft.com/office/drawing/2014/main" id="{2C8F55EC-5D30-4E5E-AE3D-F5DBD6999C2F}"/>
              </a:ext>
            </a:extLst>
          </p:cNvPr>
          <p:cNvSpPr/>
          <p:nvPr/>
        </p:nvSpPr>
        <p:spPr>
          <a:xfrm>
            <a:off x="7045282" y="3552529"/>
            <a:ext cx="1385145" cy="406862"/>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Market Share </a:t>
            </a:r>
          </a:p>
        </p:txBody>
      </p:sp>
      <p:sp>
        <p:nvSpPr>
          <p:cNvPr id="20" name="Rounded Rectangle 8">
            <a:extLst>
              <a:ext uri="{FF2B5EF4-FFF2-40B4-BE49-F238E27FC236}">
                <a16:creationId xmlns:a16="http://schemas.microsoft.com/office/drawing/2014/main" id="{70066927-D8E5-4F2E-A85A-32B8CBDA7237}"/>
              </a:ext>
            </a:extLst>
          </p:cNvPr>
          <p:cNvSpPr/>
          <p:nvPr/>
        </p:nvSpPr>
        <p:spPr>
          <a:xfrm>
            <a:off x="7045282" y="4254869"/>
            <a:ext cx="1385145" cy="406862"/>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Profitability </a:t>
            </a:r>
          </a:p>
        </p:txBody>
      </p:sp>
      <p:sp>
        <p:nvSpPr>
          <p:cNvPr id="26" name="Rounded Rectangle 5">
            <a:extLst>
              <a:ext uri="{FF2B5EF4-FFF2-40B4-BE49-F238E27FC236}">
                <a16:creationId xmlns:a16="http://schemas.microsoft.com/office/drawing/2014/main" id="{D315353C-FB0F-42C8-A332-91F69C6BDB33}"/>
              </a:ext>
            </a:extLst>
          </p:cNvPr>
          <p:cNvSpPr/>
          <p:nvPr/>
        </p:nvSpPr>
        <p:spPr>
          <a:xfrm>
            <a:off x="5001684" y="1958152"/>
            <a:ext cx="146987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Key Alignment</a:t>
            </a:r>
          </a:p>
        </p:txBody>
      </p:sp>
      <p:sp>
        <p:nvSpPr>
          <p:cNvPr id="40" name="Arrow: Right 39">
            <a:extLst>
              <a:ext uri="{FF2B5EF4-FFF2-40B4-BE49-F238E27FC236}">
                <a16:creationId xmlns:a16="http://schemas.microsoft.com/office/drawing/2014/main" id="{F11AED0B-38A9-4123-80E5-FF7CDD2561AF}"/>
              </a:ext>
            </a:extLst>
          </p:cNvPr>
          <p:cNvSpPr/>
          <p:nvPr/>
        </p:nvSpPr>
        <p:spPr>
          <a:xfrm>
            <a:off x="2912195" y="3509335"/>
            <a:ext cx="1467507" cy="279796"/>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46" name="Rounded Rectangle 5">
            <a:extLst>
              <a:ext uri="{FF2B5EF4-FFF2-40B4-BE49-F238E27FC236}">
                <a16:creationId xmlns:a16="http://schemas.microsoft.com/office/drawing/2014/main" id="{7DFBF7E9-CCD1-4B23-A07D-CB728775F0B5}"/>
              </a:ext>
            </a:extLst>
          </p:cNvPr>
          <p:cNvSpPr/>
          <p:nvPr/>
        </p:nvSpPr>
        <p:spPr>
          <a:xfrm>
            <a:off x="7008066" y="1945332"/>
            <a:ext cx="1422876"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Application </a:t>
            </a:r>
          </a:p>
        </p:txBody>
      </p:sp>
      <p:cxnSp>
        <p:nvCxnSpPr>
          <p:cNvPr id="33" name="Straight Connector 32">
            <a:extLst>
              <a:ext uri="{FF2B5EF4-FFF2-40B4-BE49-F238E27FC236}">
                <a16:creationId xmlns:a16="http://schemas.microsoft.com/office/drawing/2014/main" id="{3FC5FCE2-9589-405E-8EB6-4AAF66AB9C04}"/>
              </a:ext>
            </a:extLst>
          </p:cNvPr>
          <p:cNvCxnSpPr>
            <a:cxnSpLocks/>
            <a:stCxn id="77" idx="1"/>
            <a:endCxn id="14" idx="3"/>
          </p:cNvCxnSpPr>
          <p:nvPr/>
        </p:nvCxnSpPr>
        <p:spPr>
          <a:xfrm flipH="1">
            <a:off x="2521010" y="3135050"/>
            <a:ext cx="301223" cy="42427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1DF0034-48CF-43C4-BB68-832BDA3644E2}"/>
              </a:ext>
            </a:extLst>
          </p:cNvPr>
          <p:cNvSpPr txBox="1"/>
          <p:nvPr/>
        </p:nvSpPr>
        <p:spPr>
          <a:xfrm>
            <a:off x="1546790" y="4982501"/>
            <a:ext cx="943883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The primary drivers for branded products are the brand owners who visualize the POG layout by category and channel , as the POG layout is different by channel when you add the portfolio mix by channel which varies due to the channel needs and relevance.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black"/>
                </a:solidFill>
                <a:latin typeface="Calibri Light" panose="020F0302020204030204"/>
              </a:rPr>
              <a:t>Customers play a large role when they visualize the category priorities based on their data and customer needs.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The </a:t>
            </a:r>
            <a:r>
              <a:rPr lang="en-GB" sz="1000" dirty="0">
                <a:solidFill>
                  <a:prstClr val="black"/>
                </a:solidFill>
                <a:latin typeface="Calibri Light" panose="020F0302020204030204"/>
              </a:rPr>
              <a:t>brand POG is holistic and is usually applied as recommended by the brand owner , eventually sales offtake plays a large role in how the POG retains its composition and distribution.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The key to successful PO</a:t>
            </a:r>
            <a:r>
              <a:rPr lang="en-GB" sz="1000" dirty="0">
                <a:solidFill>
                  <a:prstClr val="black"/>
                </a:solidFill>
                <a:latin typeface="Calibri Light" panose="020F0302020204030204"/>
              </a:rPr>
              <a:t>G is engagement with customers and using a data and customer centric approach to building the case for POG deployment.</a:t>
            </a:r>
            <a:endPar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 name="TextBox 2">
            <a:extLst>
              <a:ext uri="{FF2B5EF4-FFF2-40B4-BE49-F238E27FC236}">
                <a16:creationId xmlns:a16="http://schemas.microsoft.com/office/drawing/2014/main" id="{9A8E5D3E-4A20-4819-BBD0-EA132A2CB3C5}"/>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Ecosystem</a:t>
            </a:r>
          </a:p>
        </p:txBody>
      </p:sp>
      <p:sp>
        <p:nvSpPr>
          <p:cNvPr id="2" name="Slide Number Placeholder 1">
            <a:extLst>
              <a:ext uri="{FF2B5EF4-FFF2-40B4-BE49-F238E27FC236}">
                <a16:creationId xmlns:a16="http://schemas.microsoft.com/office/drawing/2014/main" id="{4DEA07CC-A6E0-48BD-94B5-65E20CC13E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38E35-8F57-43A4-A9E9-DAE504320E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8" name="Picture 37" descr="Logo&#10;&#10;Description automatically generated">
            <a:extLst>
              <a:ext uri="{FF2B5EF4-FFF2-40B4-BE49-F238E27FC236}">
                <a16:creationId xmlns:a16="http://schemas.microsoft.com/office/drawing/2014/main" id="{F1B1D523-B31B-482D-A051-858D930BD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5592AEF7-C46B-C0AB-78FF-7F13B8A03A47}"/>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19" name="Rounded Rectangle 5">
            <a:extLst>
              <a:ext uri="{FF2B5EF4-FFF2-40B4-BE49-F238E27FC236}">
                <a16:creationId xmlns:a16="http://schemas.microsoft.com/office/drawing/2014/main" id="{CA02795E-379D-136E-C9E2-F559D20B69BE}"/>
              </a:ext>
            </a:extLst>
          </p:cNvPr>
          <p:cNvSpPr/>
          <p:nvPr/>
        </p:nvSpPr>
        <p:spPr>
          <a:xfrm>
            <a:off x="5013115" y="3230798"/>
            <a:ext cx="1494507" cy="41977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b="1" dirty="0">
                <a:solidFill>
                  <a:prstClr val="white">
                    <a:lumMod val="50000"/>
                  </a:prstClr>
                </a:solidFill>
                <a:latin typeface="Lato Light" panose="020F0502020204030203" pitchFamily="34" charset="0"/>
              </a:rPr>
              <a:t>Category</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Sub-category </a:t>
            </a:r>
          </a:p>
        </p:txBody>
      </p:sp>
      <p:sp>
        <p:nvSpPr>
          <p:cNvPr id="23" name="Rounded Rectangle 5">
            <a:extLst>
              <a:ext uri="{FF2B5EF4-FFF2-40B4-BE49-F238E27FC236}">
                <a16:creationId xmlns:a16="http://schemas.microsoft.com/office/drawing/2014/main" id="{79EE0057-60A5-1EF1-AA34-46522ABD7BB3}"/>
              </a:ext>
            </a:extLst>
          </p:cNvPr>
          <p:cNvSpPr/>
          <p:nvPr/>
        </p:nvSpPr>
        <p:spPr>
          <a:xfrm>
            <a:off x="5008846" y="3786279"/>
            <a:ext cx="1494507" cy="41977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Driver channels </a:t>
            </a:r>
          </a:p>
        </p:txBody>
      </p:sp>
      <p:sp>
        <p:nvSpPr>
          <p:cNvPr id="24" name="Rounded Rectangle 5">
            <a:extLst>
              <a:ext uri="{FF2B5EF4-FFF2-40B4-BE49-F238E27FC236}">
                <a16:creationId xmlns:a16="http://schemas.microsoft.com/office/drawing/2014/main" id="{6ECE4638-48AB-751E-79CC-E2DB98BF5466}"/>
              </a:ext>
            </a:extLst>
          </p:cNvPr>
          <p:cNvSpPr/>
          <p:nvPr/>
        </p:nvSpPr>
        <p:spPr>
          <a:xfrm>
            <a:off x="5015964" y="4361692"/>
            <a:ext cx="1494507" cy="41977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Global Account Management </a:t>
            </a:r>
          </a:p>
        </p:txBody>
      </p:sp>
      <p:sp>
        <p:nvSpPr>
          <p:cNvPr id="60" name="Rounded Rectangle 6">
            <a:extLst>
              <a:ext uri="{FF2B5EF4-FFF2-40B4-BE49-F238E27FC236}">
                <a16:creationId xmlns:a16="http://schemas.microsoft.com/office/drawing/2014/main" id="{6C43138A-2A20-43CC-F22F-E8DA40B95105}"/>
              </a:ext>
            </a:extLst>
          </p:cNvPr>
          <p:cNvSpPr/>
          <p:nvPr/>
        </p:nvSpPr>
        <p:spPr>
          <a:xfrm>
            <a:off x="8898296" y="2810473"/>
            <a:ext cx="1356658" cy="46968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Audit Data </a:t>
            </a:r>
          </a:p>
        </p:txBody>
      </p:sp>
      <p:sp>
        <p:nvSpPr>
          <p:cNvPr id="61" name="Rounded Rectangle 7">
            <a:extLst>
              <a:ext uri="{FF2B5EF4-FFF2-40B4-BE49-F238E27FC236}">
                <a16:creationId xmlns:a16="http://schemas.microsoft.com/office/drawing/2014/main" id="{B0838BE1-542C-BB04-17A5-19415E1B39E4}"/>
              </a:ext>
            </a:extLst>
          </p:cNvPr>
          <p:cNvSpPr/>
          <p:nvPr/>
        </p:nvSpPr>
        <p:spPr>
          <a:xfrm>
            <a:off x="8898296" y="3512813"/>
            <a:ext cx="1356658" cy="46968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ePOS</a:t>
            </a:r>
          </a:p>
        </p:txBody>
      </p:sp>
      <p:sp>
        <p:nvSpPr>
          <p:cNvPr id="62" name="Rounded Rectangle 8">
            <a:extLst>
              <a:ext uri="{FF2B5EF4-FFF2-40B4-BE49-F238E27FC236}">
                <a16:creationId xmlns:a16="http://schemas.microsoft.com/office/drawing/2014/main" id="{3181472B-0186-CD55-C5DF-E6CFBFB57BFB}"/>
              </a:ext>
            </a:extLst>
          </p:cNvPr>
          <p:cNvSpPr/>
          <p:nvPr/>
        </p:nvSpPr>
        <p:spPr>
          <a:xfrm>
            <a:off x="8898296" y="4215153"/>
            <a:ext cx="1356658" cy="46968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Category Prioritization </a:t>
            </a:r>
          </a:p>
        </p:txBody>
      </p:sp>
      <p:sp>
        <p:nvSpPr>
          <p:cNvPr id="66" name="Rounded Rectangle 5">
            <a:extLst>
              <a:ext uri="{FF2B5EF4-FFF2-40B4-BE49-F238E27FC236}">
                <a16:creationId xmlns:a16="http://schemas.microsoft.com/office/drawing/2014/main" id="{BF7E7254-124C-3344-4A77-492300BEA0C1}"/>
              </a:ext>
            </a:extLst>
          </p:cNvPr>
          <p:cNvSpPr/>
          <p:nvPr/>
        </p:nvSpPr>
        <p:spPr>
          <a:xfrm>
            <a:off x="8890534" y="1943909"/>
            <a:ext cx="1369545"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Enablers  </a:t>
            </a:r>
          </a:p>
        </p:txBody>
      </p:sp>
      <p:sp>
        <p:nvSpPr>
          <p:cNvPr id="77" name="Rounded Rectangle 6">
            <a:extLst>
              <a:ext uri="{FF2B5EF4-FFF2-40B4-BE49-F238E27FC236}">
                <a16:creationId xmlns:a16="http://schemas.microsoft.com/office/drawing/2014/main" id="{E0CC2E40-471A-D787-72B7-B61843DCF9DF}"/>
              </a:ext>
            </a:extLst>
          </p:cNvPr>
          <p:cNvSpPr/>
          <p:nvPr/>
        </p:nvSpPr>
        <p:spPr>
          <a:xfrm>
            <a:off x="2822233" y="2900206"/>
            <a:ext cx="1625851" cy="46968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Brand Owners </a:t>
            </a:r>
          </a:p>
        </p:txBody>
      </p:sp>
      <p:sp>
        <p:nvSpPr>
          <p:cNvPr id="78" name="Rounded Rectangle 7">
            <a:extLst>
              <a:ext uri="{FF2B5EF4-FFF2-40B4-BE49-F238E27FC236}">
                <a16:creationId xmlns:a16="http://schemas.microsoft.com/office/drawing/2014/main" id="{4EE0A04E-9FD7-A8AF-A24B-759C274667F8}"/>
              </a:ext>
            </a:extLst>
          </p:cNvPr>
          <p:cNvSpPr/>
          <p:nvPr/>
        </p:nvSpPr>
        <p:spPr>
          <a:xfrm>
            <a:off x="2826506" y="3974288"/>
            <a:ext cx="1625851" cy="469687"/>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b="1" dirty="0">
                <a:solidFill>
                  <a:prstClr val="white">
                    <a:lumMod val="50000"/>
                  </a:prstClr>
                </a:solidFill>
                <a:latin typeface="Lato Light" panose="020F0502020204030203" pitchFamily="34" charset="0"/>
              </a:rPr>
              <a:t>Customers </a:t>
            </a:r>
          </a:p>
        </p:txBody>
      </p:sp>
      <p:sp>
        <p:nvSpPr>
          <p:cNvPr id="80" name="Rounded Rectangle 5">
            <a:extLst>
              <a:ext uri="{FF2B5EF4-FFF2-40B4-BE49-F238E27FC236}">
                <a16:creationId xmlns:a16="http://schemas.microsoft.com/office/drawing/2014/main" id="{4525D66B-2A35-24C6-186E-DBB66818BF46}"/>
              </a:ext>
            </a:extLst>
          </p:cNvPr>
          <p:cNvSpPr/>
          <p:nvPr/>
        </p:nvSpPr>
        <p:spPr>
          <a:xfrm>
            <a:off x="2820112" y="1965274"/>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Ownership </a:t>
            </a:r>
          </a:p>
        </p:txBody>
      </p:sp>
      <p:cxnSp>
        <p:nvCxnSpPr>
          <p:cNvPr id="85" name="Straight Connector 84">
            <a:extLst>
              <a:ext uri="{FF2B5EF4-FFF2-40B4-BE49-F238E27FC236}">
                <a16:creationId xmlns:a16="http://schemas.microsoft.com/office/drawing/2014/main" id="{41183ACD-0D5A-E284-19BD-91856C7022F8}"/>
              </a:ext>
            </a:extLst>
          </p:cNvPr>
          <p:cNvCxnSpPr>
            <a:cxnSpLocks/>
            <a:stCxn id="78" idx="1"/>
            <a:endCxn id="14" idx="3"/>
          </p:cNvCxnSpPr>
          <p:nvPr/>
        </p:nvCxnSpPr>
        <p:spPr>
          <a:xfrm flipH="1" flipV="1">
            <a:off x="2521010" y="3559325"/>
            <a:ext cx="305496" cy="6498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770764-A5FE-41F2-C80D-796F7E792ADB}"/>
              </a:ext>
            </a:extLst>
          </p:cNvPr>
          <p:cNvCxnSpPr>
            <a:cxnSpLocks/>
            <a:stCxn id="77" idx="3"/>
            <a:endCxn id="4" idx="1"/>
          </p:cNvCxnSpPr>
          <p:nvPr/>
        </p:nvCxnSpPr>
        <p:spPr>
          <a:xfrm flipV="1">
            <a:off x="4448084" y="2865274"/>
            <a:ext cx="557913" cy="26977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E480DB3-61A7-F0EE-E196-3EAD0D27D90F}"/>
              </a:ext>
            </a:extLst>
          </p:cNvPr>
          <p:cNvCxnSpPr>
            <a:cxnSpLocks/>
            <a:stCxn id="77" idx="3"/>
            <a:endCxn id="23" idx="1"/>
          </p:cNvCxnSpPr>
          <p:nvPr/>
        </p:nvCxnSpPr>
        <p:spPr>
          <a:xfrm>
            <a:off x="4448084" y="3135050"/>
            <a:ext cx="560762" cy="8611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7B97E46-CE2F-7B3F-F6CC-5DCE49DD84B1}"/>
              </a:ext>
            </a:extLst>
          </p:cNvPr>
          <p:cNvCxnSpPr>
            <a:cxnSpLocks/>
            <a:stCxn id="77" idx="3"/>
            <a:endCxn id="19" idx="1"/>
          </p:cNvCxnSpPr>
          <p:nvPr/>
        </p:nvCxnSpPr>
        <p:spPr>
          <a:xfrm>
            <a:off x="4448084" y="3135050"/>
            <a:ext cx="565031" cy="3056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A4E099F-BFF2-5FF7-218F-D84DD745641B}"/>
              </a:ext>
            </a:extLst>
          </p:cNvPr>
          <p:cNvCxnSpPr>
            <a:cxnSpLocks/>
            <a:stCxn id="77" idx="3"/>
            <a:endCxn id="24" idx="1"/>
          </p:cNvCxnSpPr>
          <p:nvPr/>
        </p:nvCxnSpPr>
        <p:spPr>
          <a:xfrm>
            <a:off x="4448084" y="3135050"/>
            <a:ext cx="567880" cy="14365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D6705C1-B553-0F9A-6D04-140BB78FB54B}"/>
              </a:ext>
            </a:extLst>
          </p:cNvPr>
          <p:cNvCxnSpPr>
            <a:cxnSpLocks/>
            <a:stCxn id="78" idx="3"/>
            <a:endCxn id="19" idx="1"/>
          </p:cNvCxnSpPr>
          <p:nvPr/>
        </p:nvCxnSpPr>
        <p:spPr>
          <a:xfrm flipV="1">
            <a:off x="4452357" y="3440687"/>
            <a:ext cx="560758" cy="76844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D967AC-A87D-5F22-AE44-674EA0A7487A}"/>
              </a:ext>
            </a:extLst>
          </p:cNvPr>
          <p:cNvCxnSpPr>
            <a:cxnSpLocks/>
            <a:stCxn id="78" idx="3"/>
            <a:endCxn id="4" idx="1"/>
          </p:cNvCxnSpPr>
          <p:nvPr/>
        </p:nvCxnSpPr>
        <p:spPr>
          <a:xfrm flipV="1">
            <a:off x="4452357" y="2865274"/>
            <a:ext cx="553640" cy="134385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69E8163-8F7A-5CCA-42F0-815C916F0610}"/>
              </a:ext>
            </a:extLst>
          </p:cNvPr>
          <p:cNvCxnSpPr>
            <a:cxnSpLocks/>
            <a:stCxn id="4" idx="3"/>
            <a:endCxn id="18" idx="1"/>
          </p:cNvCxnSpPr>
          <p:nvPr/>
        </p:nvCxnSpPr>
        <p:spPr>
          <a:xfrm>
            <a:off x="6500504" y="2865274"/>
            <a:ext cx="544778" cy="8906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B50DA75-853D-D49A-EB88-75D6A5CEC2FD}"/>
              </a:ext>
            </a:extLst>
          </p:cNvPr>
          <p:cNvCxnSpPr>
            <a:cxnSpLocks/>
            <a:stCxn id="4" idx="3"/>
            <a:endCxn id="20" idx="1"/>
          </p:cNvCxnSpPr>
          <p:nvPr/>
        </p:nvCxnSpPr>
        <p:spPr>
          <a:xfrm>
            <a:off x="6500504" y="2865274"/>
            <a:ext cx="544778" cy="15930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446915F-9859-A4E5-2629-118CB5002DBA}"/>
              </a:ext>
            </a:extLst>
          </p:cNvPr>
          <p:cNvCxnSpPr>
            <a:cxnSpLocks/>
            <a:stCxn id="23" idx="3"/>
            <a:endCxn id="18" idx="1"/>
          </p:cNvCxnSpPr>
          <p:nvPr/>
        </p:nvCxnSpPr>
        <p:spPr>
          <a:xfrm flipV="1">
            <a:off x="6503353" y="3755960"/>
            <a:ext cx="541929" cy="24020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5B561EB-8CB9-8383-80B8-08150A375CAB}"/>
              </a:ext>
            </a:extLst>
          </p:cNvPr>
          <p:cNvCxnSpPr>
            <a:cxnSpLocks/>
            <a:stCxn id="23" idx="3"/>
            <a:endCxn id="16" idx="1"/>
          </p:cNvCxnSpPr>
          <p:nvPr/>
        </p:nvCxnSpPr>
        <p:spPr>
          <a:xfrm flipV="1">
            <a:off x="6503353" y="3053620"/>
            <a:ext cx="541929" cy="9425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ACC86A-8C35-304F-5D4B-E4AF03BD7E01}"/>
              </a:ext>
            </a:extLst>
          </p:cNvPr>
          <p:cNvCxnSpPr>
            <a:cxnSpLocks/>
            <a:stCxn id="24" idx="3"/>
            <a:endCxn id="16" idx="1"/>
          </p:cNvCxnSpPr>
          <p:nvPr/>
        </p:nvCxnSpPr>
        <p:spPr>
          <a:xfrm flipV="1">
            <a:off x="6510471" y="3053620"/>
            <a:ext cx="534811" cy="151796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7F3BC79-C621-459B-1B40-FD997327BE32}"/>
              </a:ext>
            </a:extLst>
          </p:cNvPr>
          <p:cNvCxnSpPr>
            <a:cxnSpLocks/>
            <a:stCxn id="24" idx="3"/>
            <a:endCxn id="20" idx="1"/>
          </p:cNvCxnSpPr>
          <p:nvPr/>
        </p:nvCxnSpPr>
        <p:spPr>
          <a:xfrm flipV="1">
            <a:off x="6510471" y="4458300"/>
            <a:ext cx="534811" cy="11328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95B2E5F-889D-7F44-05E5-5EFC389BFE39}"/>
              </a:ext>
            </a:extLst>
          </p:cNvPr>
          <p:cNvCxnSpPr>
            <a:cxnSpLocks/>
            <a:stCxn id="18" idx="3"/>
            <a:endCxn id="60" idx="1"/>
          </p:cNvCxnSpPr>
          <p:nvPr/>
        </p:nvCxnSpPr>
        <p:spPr>
          <a:xfrm flipV="1">
            <a:off x="8430427" y="3045317"/>
            <a:ext cx="467869" cy="71064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87DB070-B15E-1651-4999-64409EDB3C62}"/>
              </a:ext>
            </a:extLst>
          </p:cNvPr>
          <p:cNvCxnSpPr>
            <a:cxnSpLocks/>
            <a:stCxn id="18" idx="3"/>
            <a:endCxn id="61" idx="1"/>
          </p:cNvCxnSpPr>
          <p:nvPr/>
        </p:nvCxnSpPr>
        <p:spPr>
          <a:xfrm flipV="1">
            <a:off x="8430427" y="3747657"/>
            <a:ext cx="467869" cy="83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039594F-A318-3C19-F184-1ADA2658BEC5}"/>
              </a:ext>
            </a:extLst>
          </p:cNvPr>
          <p:cNvCxnSpPr>
            <a:cxnSpLocks/>
            <a:stCxn id="18" idx="3"/>
            <a:endCxn id="62" idx="1"/>
          </p:cNvCxnSpPr>
          <p:nvPr/>
        </p:nvCxnSpPr>
        <p:spPr>
          <a:xfrm>
            <a:off x="8430427" y="3755960"/>
            <a:ext cx="467869" cy="6940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BF3E3C7-81B1-A455-E071-75689147BAED}"/>
              </a:ext>
            </a:extLst>
          </p:cNvPr>
          <p:cNvCxnSpPr>
            <a:cxnSpLocks/>
            <a:stCxn id="16" idx="3"/>
            <a:endCxn id="60" idx="1"/>
          </p:cNvCxnSpPr>
          <p:nvPr/>
        </p:nvCxnSpPr>
        <p:spPr>
          <a:xfrm flipV="1">
            <a:off x="8430427" y="3045317"/>
            <a:ext cx="467869" cy="83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93CC8BE-A557-15D1-4232-4EF3561DF9C2}"/>
              </a:ext>
            </a:extLst>
          </p:cNvPr>
          <p:cNvCxnSpPr>
            <a:cxnSpLocks/>
            <a:stCxn id="16" idx="3"/>
            <a:endCxn id="61" idx="1"/>
          </p:cNvCxnSpPr>
          <p:nvPr/>
        </p:nvCxnSpPr>
        <p:spPr>
          <a:xfrm>
            <a:off x="8430427" y="3053620"/>
            <a:ext cx="467869" cy="6940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7A5F399-89CA-D2AA-05E5-6E10D2DF72AC}"/>
              </a:ext>
            </a:extLst>
          </p:cNvPr>
          <p:cNvCxnSpPr>
            <a:cxnSpLocks/>
            <a:stCxn id="20" idx="3"/>
            <a:endCxn id="62" idx="1"/>
          </p:cNvCxnSpPr>
          <p:nvPr/>
        </p:nvCxnSpPr>
        <p:spPr>
          <a:xfrm flipV="1">
            <a:off x="8430427" y="4449997"/>
            <a:ext cx="467869" cy="83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F9E5654-F95A-0EC6-436A-71DB7684C6CF}"/>
              </a:ext>
            </a:extLst>
          </p:cNvPr>
          <p:cNvCxnSpPr>
            <a:cxnSpLocks/>
            <a:stCxn id="20" idx="3"/>
            <a:endCxn id="61" idx="1"/>
          </p:cNvCxnSpPr>
          <p:nvPr/>
        </p:nvCxnSpPr>
        <p:spPr>
          <a:xfrm flipV="1">
            <a:off x="8430427" y="3747657"/>
            <a:ext cx="467869" cy="71064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62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Right 41">
            <a:extLst>
              <a:ext uri="{FF2B5EF4-FFF2-40B4-BE49-F238E27FC236}">
                <a16:creationId xmlns:a16="http://schemas.microsoft.com/office/drawing/2014/main" id="{5CA87725-67A8-4D44-9DB0-05228D0B3A6B}"/>
              </a:ext>
            </a:extLst>
          </p:cNvPr>
          <p:cNvSpPr/>
          <p:nvPr/>
        </p:nvSpPr>
        <p:spPr>
          <a:xfrm rot="5400000">
            <a:off x="6138309" y="1488533"/>
            <a:ext cx="585390"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4" name="Rounded Rectangle 5">
            <a:extLst>
              <a:ext uri="{FF2B5EF4-FFF2-40B4-BE49-F238E27FC236}">
                <a16:creationId xmlns:a16="http://schemas.microsoft.com/office/drawing/2014/main" id="{9AA0CFBF-8C78-428B-BEE1-9E2D8E2648FB}"/>
              </a:ext>
            </a:extLst>
          </p:cNvPr>
          <p:cNvSpPr/>
          <p:nvPr/>
        </p:nvSpPr>
        <p:spPr>
          <a:xfrm>
            <a:off x="768386" y="2780616"/>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26" name="Rounded Rectangle 5">
            <a:extLst>
              <a:ext uri="{FF2B5EF4-FFF2-40B4-BE49-F238E27FC236}">
                <a16:creationId xmlns:a16="http://schemas.microsoft.com/office/drawing/2014/main" id="{D315353C-FB0F-42C8-A332-91F69C6BDB33}"/>
              </a:ext>
            </a:extLst>
          </p:cNvPr>
          <p:cNvSpPr/>
          <p:nvPr/>
        </p:nvSpPr>
        <p:spPr>
          <a:xfrm>
            <a:off x="5159781" y="1338578"/>
            <a:ext cx="146987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Horizontal </a:t>
            </a:r>
          </a:p>
        </p:txBody>
      </p:sp>
      <p:sp>
        <p:nvSpPr>
          <p:cNvPr id="46" name="Rounded Rectangle 5">
            <a:extLst>
              <a:ext uri="{FF2B5EF4-FFF2-40B4-BE49-F238E27FC236}">
                <a16:creationId xmlns:a16="http://schemas.microsoft.com/office/drawing/2014/main" id="{7DFBF7E9-CCD1-4B23-A07D-CB728775F0B5}"/>
              </a:ext>
            </a:extLst>
          </p:cNvPr>
          <p:cNvSpPr/>
          <p:nvPr/>
        </p:nvSpPr>
        <p:spPr>
          <a:xfrm>
            <a:off x="7166163" y="1325758"/>
            <a:ext cx="1422876"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Vertical  </a:t>
            </a:r>
          </a:p>
        </p:txBody>
      </p:sp>
      <p:sp>
        <p:nvSpPr>
          <p:cNvPr id="47" name="TextBox 46">
            <a:extLst>
              <a:ext uri="{FF2B5EF4-FFF2-40B4-BE49-F238E27FC236}">
                <a16:creationId xmlns:a16="http://schemas.microsoft.com/office/drawing/2014/main" id="{31DF0034-48CF-43C4-BB68-832BDA3644E2}"/>
              </a:ext>
            </a:extLst>
          </p:cNvPr>
          <p:cNvSpPr txBox="1"/>
          <p:nvPr/>
        </p:nvSpPr>
        <p:spPr>
          <a:xfrm>
            <a:off x="1422876" y="5375608"/>
            <a:ext cx="943883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primary drivers for branded products are the brand owners who visualize the POG layout by category and channel , as the POG layout is different by channel when you add the portfolio mix by channel which varies due to the channel needs and relevance.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Customers play a large role when they visualize the category priorities based on their data and customer needs.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a:t>
            </a: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brand POG is holistic and is usually applied as recommended by the brand owner , eventually sales offtake plays a large role in how the POG retains its composition and distribution.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key to successful PO</a:t>
            </a: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G is engagement with customers and using a data and customer centric approach to building the case for POG deployment.</a:t>
            </a:r>
            <a:endPar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extBox 2">
            <a:extLst>
              <a:ext uri="{FF2B5EF4-FFF2-40B4-BE49-F238E27FC236}">
                <a16:creationId xmlns:a16="http://schemas.microsoft.com/office/drawing/2014/main" id="{9A8E5D3E-4A20-4819-BBD0-EA132A2CB3C5}"/>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Typical Shelf Layouts on a fixture </a:t>
            </a:r>
          </a:p>
        </p:txBody>
      </p:sp>
      <p:sp>
        <p:nvSpPr>
          <p:cNvPr id="2" name="Slide Number Placeholder 1">
            <a:extLst>
              <a:ext uri="{FF2B5EF4-FFF2-40B4-BE49-F238E27FC236}">
                <a16:creationId xmlns:a16="http://schemas.microsoft.com/office/drawing/2014/main" id="{4DEA07CC-A6E0-48BD-94B5-65E20CC13E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38E35-8F57-43A4-A9E9-DAE504320E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8" name="Picture 37" descr="Logo&#10;&#10;Description automatically generated">
            <a:extLst>
              <a:ext uri="{FF2B5EF4-FFF2-40B4-BE49-F238E27FC236}">
                <a16:creationId xmlns:a16="http://schemas.microsoft.com/office/drawing/2014/main" id="{F1B1D523-B31B-482D-A051-858D930BD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5592AEF7-C46B-C0AB-78FF-7F13B8A03A47}"/>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80" name="Rounded Rectangle 5">
            <a:extLst>
              <a:ext uri="{FF2B5EF4-FFF2-40B4-BE49-F238E27FC236}">
                <a16:creationId xmlns:a16="http://schemas.microsoft.com/office/drawing/2014/main" id="{4525D66B-2A35-24C6-186E-DBB66818BF46}"/>
              </a:ext>
            </a:extLst>
          </p:cNvPr>
          <p:cNvSpPr/>
          <p:nvPr/>
        </p:nvSpPr>
        <p:spPr>
          <a:xfrm>
            <a:off x="2978209" y="1345700"/>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Block </a:t>
            </a:r>
          </a:p>
        </p:txBody>
      </p:sp>
      <p:pic>
        <p:nvPicPr>
          <p:cNvPr id="1028" name="Picture 4" descr="Store shelf for presentations on a white background. Vector illustration. Can be use for template your design, promotion, advertising. EPS10. ">
            <a:extLst>
              <a:ext uri="{FF2B5EF4-FFF2-40B4-BE49-F238E27FC236}">
                <a16:creationId xmlns:a16="http://schemas.microsoft.com/office/drawing/2014/main" id="{24AAD00D-B2F2-0C5C-A1BD-C6D0D25D7D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0" t="11712" r="49458" b="5980"/>
          <a:stretch/>
        </p:blipFill>
        <p:spPr bwMode="auto">
          <a:xfrm>
            <a:off x="2736585" y="2030653"/>
            <a:ext cx="2053004" cy="2475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ore shelf for presentations on a white background. Vector illustration. Can be use for template your design, promotion, advertising. EPS10. ">
            <a:extLst>
              <a:ext uri="{FF2B5EF4-FFF2-40B4-BE49-F238E27FC236}">
                <a16:creationId xmlns:a16="http://schemas.microsoft.com/office/drawing/2014/main" id="{86C73569-A37E-E79E-6F78-A1E1610A6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0" t="11712" r="49458" b="5980"/>
          <a:stretch/>
        </p:blipFill>
        <p:spPr bwMode="auto">
          <a:xfrm>
            <a:off x="4818896" y="2033584"/>
            <a:ext cx="2053004" cy="2475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ore shelf for presentations on a white background. Vector illustration. Can be use for template your design, promotion, advertising. EPS10. ">
            <a:extLst>
              <a:ext uri="{FF2B5EF4-FFF2-40B4-BE49-F238E27FC236}">
                <a16:creationId xmlns:a16="http://schemas.microsoft.com/office/drawing/2014/main" id="{9D6C35E2-C157-B09A-BE4A-9C95DA175E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0" t="11712" r="49458" b="5980"/>
          <a:stretch/>
        </p:blipFill>
        <p:spPr bwMode="auto">
          <a:xfrm>
            <a:off x="6880077" y="2037241"/>
            <a:ext cx="2053004" cy="24751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8891DD8-7A10-8646-8A95-3BFF7A1AC378}"/>
              </a:ext>
            </a:extLst>
          </p:cNvPr>
          <p:cNvSpPr/>
          <p:nvPr/>
        </p:nvSpPr>
        <p:spPr>
          <a:xfrm>
            <a:off x="2978209" y="2505437"/>
            <a:ext cx="1662157" cy="935847"/>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6A45611-06CC-005D-5C9D-9CC3CA8A2B75}"/>
              </a:ext>
            </a:extLst>
          </p:cNvPr>
          <p:cNvSpPr/>
          <p:nvPr/>
        </p:nvSpPr>
        <p:spPr>
          <a:xfrm>
            <a:off x="5057685" y="2551016"/>
            <a:ext cx="821821" cy="414376"/>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1A4FDA2-FBE8-2A21-F5E8-80A76D54DF00}"/>
              </a:ext>
            </a:extLst>
          </p:cNvPr>
          <p:cNvSpPr/>
          <p:nvPr/>
        </p:nvSpPr>
        <p:spPr>
          <a:xfrm>
            <a:off x="7107251" y="2511134"/>
            <a:ext cx="706453" cy="1167831"/>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8E9F347-60E0-191F-AE91-8548D7B1AAB8}"/>
              </a:ext>
            </a:extLst>
          </p:cNvPr>
          <p:cNvSpPr txBox="1"/>
          <p:nvPr/>
        </p:nvSpPr>
        <p:spPr>
          <a:xfrm>
            <a:off x="2952572" y="4563454"/>
            <a:ext cx="1768979" cy="784830"/>
          </a:xfrm>
          <a:prstGeom prst="rect">
            <a:avLst/>
          </a:prstGeom>
          <a:noFill/>
        </p:spPr>
        <p:txBody>
          <a:bodyPr wrap="square" rtlCol="0">
            <a:spAutoFit/>
          </a:bodyPr>
          <a:lstStyle/>
          <a:p>
            <a:r>
              <a:rPr lang="en-GB" sz="900" i="1" dirty="0">
                <a:latin typeface="Lato Light" panose="020F0502020204030203" pitchFamily="34" charset="0"/>
                <a:ea typeface="Lato Light" panose="020F0502020204030203" pitchFamily="34" charset="0"/>
                <a:cs typeface="Lato Light" panose="020F0502020204030203" pitchFamily="34" charset="0"/>
              </a:rPr>
              <a:t>A block is a mass of products laid out in a block for maximum visual effect. This can use both the efficiencies of the examples at right.</a:t>
            </a:r>
          </a:p>
        </p:txBody>
      </p:sp>
      <p:sp>
        <p:nvSpPr>
          <p:cNvPr id="12" name="TextBox 11">
            <a:extLst>
              <a:ext uri="{FF2B5EF4-FFF2-40B4-BE49-F238E27FC236}">
                <a16:creationId xmlns:a16="http://schemas.microsoft.com/office/drawing/2014/main" id="{6A9DAF84-2374-1927-8D9E-1F71E1012949}"/>
              </a:ext>
            </a:extLst>
          </p:cNvPr>
          <p:cNvSpPr txBox="1"/>
          <p:nvPr/>
        </p:nvSpPr>
        <p:spPr>
          <a:xfrm>
            <a:off x="4980774" y="4579121"/>
            <a:ext cx="1768979" cy="784830"/>
          </a:xfrm>
          <a:prstGeom prst="rect">
            <a:avLst/>
          </a:prstGeom>
          <a:noFill/>
        </p:spPr>
        <p:txBody>
          <a:bodyPr wrap="square" rtlCol="0">
            <a:spAutoFit/>
          </a:bodyPr>
          <a:lstStyle/>
          <a:p>
            <a:r>
              <a:rPr lang="en-GB" sz="900" i="1" dirty="0">
                <a:latin typeface="Lato Light" panose="020F0502020204030203" pitchFamily="34" charset="0"/>
                <a:ea typeface="Lato Light" panose="020F0502020204030203" pitchFamily="34" charset="0"/>
                <a:cs typeface="Lato Light" panose="020F0502020204030203" pitchFamily="34" charset="0"/>
              </a:rPr>
              <a:t>This type of layout can be larger , but the effect is deliberate as the portfolio mix decides which works better, in the above case the portfolio may be few Sku's.</a:t>
            </a:r>
          </a:p>
        </p:txBody>
      </p:sp>
      <p:sp>
        <p:nvSpPr>
          <p:cNvPr id="13" name="TextBox 12">
            <a:extLst>
              <a:ext uri="{FF2B5EF4-FFF2-40B4-BE49-F238E27FC236}">
                <a16:creationId xmlns:a16="http://schemas.microsoft.com/office/drawing/2014/main" id="{F8B7C1AE-54C9-101C-9AC3-87C80D5975D5}"/>
              </a:ext>
            </a:extLst>
          </p:cNvPr>
          <p:cNvSpPr txBox="1"/>
          <p:nvPr/>
        </p:nvSpPr>
        <p:spPr>
          <a:xfrm>
            <a:off x="7057402" y="4574848"/>
            <a:ext cx="1768979" cy="784830"/>
          </a:xfrm>
          <a:prstGeom prst="rect">
            <a:avLst/>
          </a:prstGeom>
          <a:noFill/>
        </p:spPr>
        <p:txBody>
          <a:bodyPr wrap="square" rtlCol="0">
            <a:spAutoFit/>
          </a:bodyPr>
          <a:lstStyle/>
          <a:p>
            <a:r>
              <a:rPr lang="en-GB" sz="900" i="1" dirty="0">
                <a:latin typeface="Lato Light" panose="020F0502020204030203" pitchFamily="34" charset="0"/>
                <a:ea typeface="Lato Light" panose="020F0502020204030203" pitchFamily="34" charset="0"/>
                <a:cs typeface="Lato Light" panose="020F0502020204030203" pitchFamily="34" charset="0"/>
              </a:rPr>
              <a:t>This layout is preferred when the portfolio mix has many sizes which need to be accommodated for shopper engagement and choice</a:t>
            </a:r>
          </a:p>
        </p:txBody>
      </p:sp>
      <p:sp>
        <p:nvSpPr>
          <p:cNvPr id="15" name="Arrow: Right 14">
            <a:extLst>
              <a:ext uri="{FF2B5EF4-FFF2-40B4-BE49-F238E27FC236}">
                <a16:creationId xmlns:a16="http://schemas.microsoft.com/office/drawing/2014/main" id="{AF4660EF-FF1B-E6B0-A060-254F3ADBCB2F}"/>
              </a:ext>
            </a:extLst>
          </p:cNvPr>
          <p:cNvSpPr/>
          <p:nvPr/>
        </p:nvSpPr>
        <p:spPr>
          <a:xfrm rot="5400000">
            <a:off x="4149988" y="1491382"/>
            <a:ext cx="585390"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7" name="Arrow: Right 16">
            <a:extLst>
              <a:ext uri="{FF2B5EF4-FFF2-40B4-BE49-F238E27FC236}">
                <a16:creationId xmlns:a16="http://schemas.microsoft.com/office/drawing/2014/main" id="{9530102D-C6B0-A025-62F8-985F5FC3DF78}"/>
              </a:ext>
            </a:extLst>
          </p:cNvPr>
          <p:cNvSpPr/>
          <p:nvPr/>
        </p:nvSpPr>
        <p:spPr>
          <a:xfrm rot="5400000">
            <a:off x="8109539" y="1468593"/>
            <a:ext cx="585390"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115116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rrow: Right 61">
            <a:extLst>
              <a:ext uri="{FF2B5EF4-FFF2-40B4-BE49-F238E27FC236}">
                <a16:creationId xmlns:a16="http://schemas.microsoft.com/office/drawing/2014/main" id="{0477679A-7494-38A7-904C-B29D9E74B345}"/>
              </a:ext>
            </a:extLst>
          </p:cNvPr>
          <p:cNvSpPr/>
          <p:nvPr/>
        </p:nvSpPr>
        <p:spPr>
          <a:xfrm rot="5400000">
            <a:off x="5777962" y="1029909"/>
            <a:ext cx="585390" cy="385700"/>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 name="Slide Number Placeholder 1">
            <a:extLst>
              <a:ext uri="{FF2B5EF4-FFF2-40B4-BE49-F238E27FC236}">
                <a16:creationId xmlns:a16="http://schemas.microsoft.com/office/drawing/2014/main" id="{AC82364C-6C08-2B86-7E05-354E711B6364}"/>
              </a:ext>
            </a:extLst>
          </p:cNvPr>
          <p:cNvSpPr>
            <a:spLocks noGrp="1"/>
          </p:cNvSpPr>
          <p:nvPr>
            <p:ph type="sldNum" sz="quarter" idx="12"/>
          </p:nvPr>
        </p:nvSpPr>
        <p:spPr/>
        <p:txBody>
          <a:bodyPr/>
          <a:lstStyle/>
          <a:p>
            <a:fld id="{C1638E35-8F57-43A4-A9E9-DAE504320E33}" type="slidenum">
              <a:rPr lang="en-GB" smtClean="0"/>
              <a:t>16</a:t>
            </a:fld>
            <a:endParaRPr lang="en-GB"/>
          </a:p>
        </p:txBody>
      </p:sp>
      <p:grpSp>
        <p:nvGrpSpPr>
          <p:cNvPr id="3" name="Group 2">
            <a:extLst>
              <a:ext uri="{FF2B5EF4-FFF2-40B4-BE49-F238E27FC236}">
                <a16:creationId xmlns:a16="http://schemas.microsoft.com/office/drawing/2014/main" id="{C84535D0-5E0C-5A55-8E8E-45BA592C1A3C}"/>
              </a:ext>
            </a:extLst>
          </p:cNvPr>
          <p:cNvGrpSpPr/>
          <p:nvPr/>
        </p:nvGrpSpPr>
        <p:grpSpPr>
          <a:xfrm>
            <a:off x="2075967" y="1814887"/>
            <a:ext cx="7172378" cy="3429363"/>
            <a:chOff x="524905" y="1750794"/>
            <a:chExt cx="7172378" cy="3429363"/>
          </a:xfrm>
        </p:grpSpPr>
        <p:sp>
          <p:nvSpPr>
            <p:cNvPr id="4" name="Rectangle 3">
              <a:extLst>
                <a:ext uri="{FF2B5EF4-FFF2-40B4-BE49-F238E27FC236}">
                  <a16:creationId xmlns:a16="http://schemas.microsoft.com/office/drawing/2014/main" id="{76F57805-49C8-DA0E-8448-956055A5F7C7}"/>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8C6C980-650A-6907-57B6-A3DB6553204F}"/>
                </a:ext>
              </a:extLst>
            </p:cNvPr>
            <p:cNvSpPr/>
            <p:nvPr/>
          </p:nvSpPr>
          <p:spPr>
            <a:xfrm>
              <a:off x="839817" y="1985853"/>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7BA774-4E06-E844-0228-E8D9A49B0920}"/>
                </a:ext>
              </a:extLst>
            </p:cNvPr>
            <p:cNvSpPr/>
            <p:nvPr/>
          </p:nvSpPr>
          <p:spPr>
            <a:xfrm>
              <a:off x="4068279" y="1980156"/>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8DEB327-92C1-812B-327E-4D3D39C811DA}"/>
                </a:ext>
              </a:extLst>
            </p:cNvPr>
            <p:cNvCxnSpPr/>
            <p:nvPr/>
          </p:nvCxnSpPr>
          <p:spPr>
            <a:xfrm>
              <a:off x="952242" y="287796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6AABAD-D12F-CA52-0DDA-7D9A8796B5BC}"/>
                </a:ext>
              </a:extLst>
            </p:cNvPr>
            <p:cNvCxnSpPr/>
            <p:nvPr/>
          </p:nvCxnSpPr>
          <p:spPr>
            <a:xfrm>
              <a:off x="956150" y="3380584"/>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673352-C0AC-D6AE-D670-7B0590190F29}"/>
                </a:ext>
              </a:extLst>
            </p:cNvPr>
            <p:cNvCxnSpPr/>
            <p:nvPr/>
          </p:nvCxnSpPr>
          <p:spPr>
            <a:xfrm>
              <a:off x="973668" y="4313211"/>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4602E5-3D15-B2B2-A9DC-9C3A7443AA56}"/>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B51A39-6F44-FB2D-2C15-E69A6C10096A}"/>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12" name="TextBox 11">
              <a:extLst>
                <a:ext uri="{FF2B5EF4-FFF2-40B4-BE49-F238E27FC236}">
                  <a16:creationId xmlns:a16="http://schemas.microsoft.com/office/drawing/2014/main" id="{3E11E216-A86E-CF0C-C3B6-D3865EFBCEB4}"/>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13" name="TextBox 12">
              <a:extLst>
                <a:ext uri="{FF2B5EF4-FFF2-40B4-BE49-F238E27FC236}">
                  <a16:creationId xmlns:a16="http://schemas.microsoft.com/office/drawing/2014/main" id="{A84AD8D1-7CCF-F12E-261A-B629CAAB3D5A}"/>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4" name="TextBox 13">
              <a:extLst>
                <a:ext uri="{FF2B5EF4-FFF2-40B4-BE49-F238E27FC236}">
                  <a16:creationId xmlns:a16="http://schemas.microsoft.com/office/drawing/2014/main" id="{3DE43609-5DBF-CB05-D891-CD34BC1D5057}"/>
                </a:ext>
              </a:extLst>
            </p:cNvPr>
            <p:cNvSpPr txBox="1"/>
            <p:nvPr/>
          </p:nvSpPr>
          <p:spPr>
            <a:xfrm>
              <a:off x="1706000" y="2077237"/>
              <a:ext cx="1662157" cy="246221"/>
            </a:xfrm>
            <a:prstGeom prst="rect">
              <a:avLst/>
            </a:prstGeom>
            <a:noFill/>
          </p:spPr>
          <p:txBody>
            <a:bodyPr wrap="square" rtlCol="0">
              <a:spAutoFit/>
            </a:bodyPr>
            <a:lstStyle/>
            <a:p>
              <a:pPr algn="ctr"/>
              <a:r>
                <a:rPr lang="en-GB" sz="1000" i="1" dirty="0"/>
                <a:t>1 linear meter </a:t>
              </a:r>
            </a:p>
          </p:txBody>
        </p:sp>
        <p:sp>
          <p:nvSpPr>
            <p:cNvPr id="15" name="TextBox 14">
              <a:extLst>
                <a:ext uri="{FF2B5EF4-FFF2-40B4-BE49-F238E27FC236}">
                  <a16:creationId xmlns:a16="http://schemas.microsoft.com/office/drawing/2014/main" id="{0F57D942-EE79-60AD-8A74-C397A578A6A9}"/>
                </a:ext>
              </a:extLst>
            </p:cNvPr>
            <p:cNvSpPr txBox="1"/>
            <p:nvPr/>
          </p:nvSpPr>
          <p:spPr>
            <a:xfrm>
              <a:off x="1665148" y="2536861"/>
              <a:ext cx="1662157" cy="246221"/>
            </a:xfrm>
            <a:prstGeom prst="rect">
              <a:avLst/>
            </a:prstGeom>
            <a:noFill/>
          </p:spPr>
          <p:txBody>
            <a:bodyPr wrap="square" rtlCol="0">
              <a:spAutoFit/>
            </a:bodyPr>
            <a:lstStyle/>
            <a:p>
              <a:pPr algn="ctr"/>
              <a:r>
                <a:rPr lang="en-GB" sz="1000" i="1" dirty="0"/>
                <a:t>1 linear meter </a:t>
              </a:r>
            </a:p>
          </p:txBody>
        </p:sp>
        <p:sp>
          <p:nvSpPr>
            <p:cNvPr id="16" name="TextBox 15">
              <a:extLst>
                <a:ext uri="{FF2B5EF4-FFF2-40B4-BE49-F238E27FC236}">
                  <a16:creationId xmlns:a16="http://schemas.microsoft.com/office/drawing/2014/main" id="{FD5E5636-4D88-5749-828A-D9800FEFEF7C}"/>
                </a:ext>
              </a:extLst>
            </p:cNvPr>
            <p:cNvSpPr txBox="1"/>
            <p:nvPr/>
          </p:nvSpPr>
          <p:spPr>
            <a:xfrm>
              <a:off x="1673572" y="3066516"/>
              <a:ext cx="1662157" cy="246221"/>
            </a:xfrm>
            <a:prstGeom prst="rect">
              <a:avLst/>
            </a:prstGeom>
            <a:noFill/>
          </p:spPr>
          <p:txBody>
            <a:bodyPr wrap="square" rtlCol="0">
              <a:spAutoFit/>
            </a:bodyPr>
            <a:lstStyle/>
            <a:p>
              <a:pPr algn="ctr"/>
              <a:r>
                <a:rPr lang="en-GB" sz="1000" i="1" dirty="0"/>
                <a:t>1 linear meter </a:t>
              </a:r>
            </a:p>
          </p:txBody>
        </p:sp>
        <p:sp>
          <p:nvSpPr>
            <p:cNvPr id="17" name="TextBox 16">
              <a:extLst>
                <a:ext uri="{FF2B5EF4-FFF2-40B4-BE49-F238E27FC236}">
                  <a16:creationId xmlns:a16="http://schemas.microsoft.com/office/drawing/2014/main" id="{31F2C675-168D-AD0F-1704-1957203413A2}"/>
                </a:ext>
              </a:extLst>
            </p:cNvPr>
            <p:cNvSpPr txBox="1"/>
            <p:nvPr/>
          </p:nvSpPr>
          <p:spPr>
            <a:xfrm>
              <a:off x="1721363" y="3525984"/>
              <a:ext cx="1662157" cy="246221"/>
            </a:xfrm>
            <a:prstGeom prst="rect">
              <a:avLst/>
            </a:prstGeom>
            <a:noFill/>
          </p:spPr>
          <p:txBody>
            <a:bodyPr wrap="square" rtlCol="0">
              <a:spAutoFit/>
            </a:bodyPr>
            <a:lstStyle/>
            <a:p>
              <a:pPr algn="ctr"/>
              <a:r>
                <a:rPr lang="en-GB" sz="1000" i="1" dirty="0"/>
                <a:t>1 linear meter </a:t>
              </a:r>
            </a:p>
          </p:txBody>
        </p:sp>
        <p:sp>
          <p:nvSpPr>
            <p:cNvPr id="18" name="TextBox 17">
              <a:extLst>
                <a:ext uri="{FF2B5EF4-FFF2-40B4-BE49-F238E27FC236}">
                  <a16:creationId xmlns:a16="http://schemas.microsoft.com/office/drawing/2014/main" id="{B1A8D456-4857-34F2-37C2-BDB0D63E493D}"/>
                </a:ext>
              </a:extLst>
            </p:cNvPr>
            <p:cNvSpPr txBox="1"/>
            <p:nvPr/>
          </p:nvSpPr>
          <p:spPr>
            <a:xfrm>
              <a:off x="1691270" y="4419851"/>
              <a:ext cx="1662157" cy="246221"/>
            </a:xfrm>
            <a:prstGeom prst="rect">
              <a:avLst/>
            </a:prstGeom>
            <a:noFill/>
          </p:spPr>
          <p:txBody>
            <a:bodyPr wrap="square" rtlCol="0">
              <a:spAutoFit/>
            </a:bodyPr>
            <a:lstStyle/>
            <a:p>
              <a:pPr algn="ctr"/>
              <a:r>
                <a:rPr lang="en-GB" sz="1000" i="1" dirty="0"/>
                <a:t>1 linear meter </a:t>
              </a:r>
            </a:p>
          </p:txBody>
        </p:sp>
        <p:sp>
          <p:nvSpPr>
            <p:cNvPr id="19" name="TextBox 18">
              <a:extLst>
                <a:ext uri="{FF2B5EF4-FFF2-40B4-BE49-F238E27FC236}">
                  <a16:creationId xmlns:a16="http://schemas.microsoft.com/office/drawing/2014/main" id="{65664F40-1990-224C-7318-E53C4779E511}"/>
                </a:ext>
              </a:extLst>
            </p:cNvPr>
            <p:cNvSpPr txBox="1"/>
            <p:nvPr/>
          </p:nvSpPr>
          <p:spPr>
            <a:xfrm>
              <a:off x="4908945" y="2123483"/>
              <a:ext cx="1662157" cy="246221"/>
            </a:xfrm>
            <a:prstGeom prst="rect">
              <a:avLst/>
            </a:prstGeom>
            <a:noFill/>
          </p:spPr>
          <p:txBody>
            <a:bodyPr wrap="square" rtlCol="0">
              <a:spAutoFit/>
            </a:bodyPr>
            <a:lstStyle/>
            <a:p>
              <a:pPr algn="ctr"/>
              <a:r>
                <a:rPr lang="en-GB" sz="1000" i="1" dirty="0"/>
                <a:t>1 linear meter </a:t>
              </a:r>
            </a:p>
          </p:txBody>
        </p:sp>
        <p:sp>
          <p:nvSpPr>
            <p:cNvPr id="20" name="TextBox 19">
              <a:extLst>
                <a:ext uri="{FF2B5EF4-FFF2-40B4-BE49-F238E27FC236}">
                  <a16:creationId xmlns:a16="http://schemas.microsoft.com/office/drawing/2014/main" id="{53530DFF-1CD4-4ABC-5B74-5B102E46D271}"/>
                </a:ext>
              </a:extLst>
            </p:cNvPr>
            <p:cNvSpPr txBox="1"/>
            <p:nvPr/>
          </p:nvSpPr>
          <p:spPr>
            <a:xfrm>
              <a:off x="4915763" y="2539770"/>
              <a:ext cx="1662157" cy="246221"/>
            </a:xfrm>
            <a:prstGeom prst="rect">
              <a:avLst/>
            </a:prstGeom>
            <a:noFill/>
          </p:spPr>
          <p:txBody>
            <a:bodyPr wrap="square" rtlCol="0">
              <a:spAutoFit/>
            </a:bodyPr>
            <a:lstStyle/>
            <a:p>
              <a:pPr algn="ctr"/>
              <a:r>
                <a:rPr lang="en-GB" sz="1000" i="1" dirty="0"/>
                <a:t>1 linear meter </a:t>
              </a:r>
            </a:p>
          </p:txBody>
        </p:sp>
        <p:sp>
          <p:nvSpPr>
            <p:cNvPr id="21" name="TextBox 20">
              <a:extLst>
                <a:ext uri="{FF2B5EF4-FFF2-40B4-BE49-F238E27FC236}">
                  <a16:creationId xmlns:a16="http://schemas.microsoft.com/office/drawing/2014/main" id="{BE06468F-F6AA-F313-F7ED-48EDB2CB829F}"/>
                </a:ext>
              </a:extLst>
            </p:cNvPr>
            <p:cNvSpPr txBox="1"/>
            <p:nvPr/>
          </p:nvSpPr>
          <p:spPr>
            <a:xfrm>
              <a:off x="4911186" y="3017421"/>
              <a:ext cx="1662157" cy="246221"/>
            </a:xfrm>
            <a:prstGeom prst="rect">
              <a:avLst/>
            </a:prstGeom>
            <a:noFill/>
          </p:spPr>
          <p:txBody>
            <a:bodyPr wrap="square" rtlCol="0">
              <a:spAutoFit/>
            </a:bodyPr>
            <a:lstStyle/>
            <a:p>
              <a:pPr algn="ctr"/>
              <a:r>
                <a:rPr lang="en-GB" sz="1000" i="1" dirty="0"/>
                <a:t>1 linear meter </a:t>
              </a:r>
            </a:p>
          </p:txBody>
        </p:sp>
        <p:sp>
          <p:nvSpPr>
            <p:cNvPr id="22" name="TextBox 21">
              <a:extLst>
                <a:ext uri="{FF2B5EF4-FFF2-40B4-BE49-F238E27FC236}">
                  <a16:creationId xmlns:a16="http://schemas.microsoft.com/office/drawing/2014/main" id="{09C571E8-7711-5E22-0EF9-8C50361EC8EC}"/>
                </a:ext>
              </a:extLst>
            </p:cNvPr>
            <p:cNvSpPr txBox="1"/>
            <p:nvPr/>
          </p:nvSpPr>
          <p:spPr>
            <a:xfrm>
              <a:off x="4919974" y="3507225"/>
              <a:ext cx="1662157" cy="246221"/>
            </a:xfrm>
            <a:prstGeom prst="rect">
              <a:avLst/>
            </a:prstGeom>
            <a:noFill/>
          </p:spPr>
          <p:txBody>
            <a:bodyPr wrap="square" rtlCol="0">
              <a:spAutoFit/>
            </a:bodyPr>
            <a:lstStyle/>
            <a:p>
              <a:pPr algn="ctr"/>
              <a:r>
                <a:rPr lang="en-GB" sz="1000" i="1" dirty="0"/>
                <a:t>1 linear meter </a:t>
              </a:r>
            </a:p>
          </p:txBody>
        </p:sp>
        <p:sp>
          <p:nvSpPr>
            <p:cNvPr id="23" name="TextBox 22">
              <a:extLst>
                <a:ext uri="{FF2B5EF4-FFF2-40B4-BE49-F238E27FC236}">
                  <a16:creationId xmlns:a16="http://schemas.microsoft.com/office/drawing/2014/main" id="{97B70E2D-2E94-A324-1DEB-C37D19426FF1}"/>
                </a:ext>
              </a:extLst>
            </p:cNvPr>
            <p:cNvSpPr txBox="1"/>
            <p:nvPr/>
          </p:nvSpPr>
          <p:spPr>
            <a:xfrm>
              <a:off x="4911549" y="4418427"/>
              <a:ext cx="1662157" cy="246221"/>
            </a:xfrm>
            <a:prstGeom prst="rect">
              <a:avLst/>
            </a:prstGeom>
            <a:noFill/>
          </p:spPr>
          <p:txBody>
            <a:bodyPr wrap="square" rtlCol="0">
              <a:spAutoFit/>
            </a:bodyPr>
            <a:lstStyle/>
            <a:p>
              <a:pPr algn="ctr"/>
              <a:r>
                <a:rPr lang="en-GB" sz="1000" i="1" dirty="0"/>
                <a:t>1 linear meter </a:t>
              </a:r>
            </a:p>
          </p:txBody>
        </p:sp>
        <p:pic>
          <p:nvPicPr>
            <p:cNvPr id="24" name="Picture 10" descr="Blank cosmetic packaging mock up: jar, dropper, bottle with press pump, small and high bottles. Vector illustration">
              <a:extLst>
                <a:ext uri="{FF2B5EF4-FFF2-40B4-BE49-F238E27FC236}">
                  <a16:creationId xmlns:a16="http://schemas.microsoft.com/office/drawing/2014/main" id="{EA752668-47EE-A48C-296D-559E050A63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84565" y="4364505"/>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FFC40490-0C18-F53F-BBAF-A5560C7CB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A07D98EF-804A-7D3F-CC29-687FB0070C85}"/>
                </a:ext>
              </a:extLst>
            </p:cNvPr>
            <p:cNvCxnSpPr/>
            <p:nvPr/>
          </p:nvCxnSpPr>
          <p:spPr>
            <a:xfrm>
              <a:off x="974390" y="3850233"/>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B0F85A-C269-F2A6-E41C-BBC9C047AA30}"/>
                </a:ext>
              </a:extLst>
            </p:cNvPr>
            <p:cNvSpPr txBox="1"/>
            <p:nvPr/>
          </p:nvSpPr>
          <p:spPr>
            <a:xfrm>
              <a:off x="1670081" y="3964404"/>
              <a:ext cx="1662157" cy="246221"/>
            </a:xfrm>
            <a:prstGeom prst="rect">
              <a:avLst/>
            </a:prstGeom>
            <a:noFill/>
          </p:spPr>
          <p:txBody>
            <a:bodyPr wrap="square" rtlCol="0">
              <a:spAutoFit/>
            </a:bodyPr>
            <a:lstStyle/>
            <a:p>
              <a:pPr algn="ctr"/>
              <a:r>
                <a:rPr lang="en-GB" sz="1000" i="1" dirty="0"/>
                <a:t>1 linear meter </a:t>
              </a:r>
            </a:p>
          </p:txBody>
        </p:sp>
        <p:sp>
          <p:nvSpPr>
            <p:cNvPr id="28" name="TextBox 27">
              <a:extLst>
                <a:ext uri="{FF2B5EF4-FFF2-40B4-BE49-F238E27FC236}">
                  <a16:creationId xmlns:a16="http://schemas.microsoft.com/office/drawing/2014/main" id="{476AB87A-D898-89E2-F8F8-DC461CD03055}"/>
                </a:ext>
              </a:extLst>
            </p:cNvPr>
            <p:cNvSpPr txBox="1"/>
            <p:nvPr/>
          </p:nvSpPr>
          <p:spPr>
            <a:xfrm>
              <a:off x="4912029" y="3962980"/>
              <a:ext cx="1662157" cy="246221"/>
            </a:xfrm>
            <a:prstGeom prst="rect">
              <a:avLst/>
            </a:prstGeom>
            <a:noFill/>
          </p:spPr>
          <p:txBody>
            <a:bodyPr wrap="square" rtlCol="0">
              <a:spAutoFit/>
            </a:bodyPr>
            <a:lstStyle/>
            <a:p>
              <a:pPr algn="ctr"/>
              <a:r>
                <a:rPr lang="en-GB" sz="1000" i="1" dirty="0"/>
                <a:t>1 linear meter </a:t>
              </a:r>
            </a:p>
          </p:txBody>
        </p:sp>
        <p:pic>
          <p:nvPicPr>
            <p:cNvPr id="29" name="Picture 10" descr="Blank cosmetic packaging mock up: jar, dropper, bottle with press pump, small and high bottles. Vector illustration">
              <a:extLst>
                <a:ext uri="{FF2B5EF4-FFF2-40B4-BE49-F238E27FC236}">
                  <a16:creationId xmlns:a16="http://schemas.microsoft.com/office/drawing/2014/main" id="{655305A2-4D50-57D8-D482-3CB71C58C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93954" y="389719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lank cosmetic packaging mock up: jar, dropper, bottle with press pump, small and high bottles. Vector illustration">
              <a:extLst>
                <a:ext uri="{FF2B5EF4-FFF2-40B4-BE49-F238E27FC236}">
                  <a16:creationId xmlns:a16="http://schemas.microsoft.com/office/drawing/2014/main" id="{009174E1-4525-87FE-0F0C-86E81C71B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6344" y="3416879"/>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Blank cosmetic packaging mock up: jar, dropper, bottle with press pump, small and high bottles. Vector illustration">
              <a:extLst>
                <a:ext uri="{FF2B5EF4-FFF2-40B4-BE49-F238E27FC236}">
                  <a16:creationId xmlns:a16="http://schemas.microsoft.com/office/drawing/2014/main" id="{C88A419D-558C-E12D-B585-70D119A77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08399" y="2958234"/>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Blank cosmetic packaging mock up: jar, dropper, bottle with press pump, small and high bottles. Vector illustration">
              <a:extLst>
                <a:ext uri="{FF2B5EF4-FFF2-40B4-BE49-F238E27FC236}">
                  <a16:creationId xmlns:a16="http://schemas.microsoft.com/office/drawing/2014/main" id="{9DE90E11-F634-BD82-F8C7-1913EC6C8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7788" y="2417251"/>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lank cosmetic packaging mock up: jar, dropper, bottle with press pump, small and high bottles. Vector illustration">
              <a:extLst>
                <a:ext uri="{FF2B5EF4-FFF2-40B4-BE49-F238E27FC236}">
                  <a16:creationId xmlns:a16="http://schemas.microsoft.com/office/drawing/2014/main" id="{60939512-76E9-0E9E-1D8B-A7E596436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3455" y="199255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D5A7F9D7-8882-E23B-73A1-9E01275FE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9217" y="2445622"/>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0BECB1DA-B182-57AE-9595-3418A545A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56938" y="293604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6B12513-7EF3-E176-4FA6-522DD07A2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6328" y="340913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C6772DA5-6A4C-E072-B81E-1E184185D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7386" y="388222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E38EEC7-CA45-5CD3-853C-811A7F628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319775" y="1993479"/>
              <a:ext cx="744622" cy="39869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9E7C6BB-6B7B-8E73-7C0D-CF7CB1F7E86B}"/>
                </a:ext>
              </a:extLst>
            </p:cNvPr>
            <p:cNvSpPr txBox="1"/>
            <p:nvPr/>
          </p:nvSpPr>
          <p:spPr>
            <a:xfrm>
              <a:off x="879731" y="2075819"/>
              <a:ext cx="988072" cy="261610"/>
            </a:xfrm>
            <a:prstGeom prst="rect">
              <a:avLst/>
            </a:prstGeom>
            <a:noFill/>
          </p:spPr>
          <p:txBody>
            <a:bodyPr wrap="square" rtlCol="0">
              <a:spAutoFit/>
            </a:bodyPr>
            <a:lstStyle/>
            <a:p>
              <a:r>
                <a:rPr lang="en-GB" sz="1100" b="1" dirty="0"/>
                <a:t>Level 1</a:t>
              </a:r>
            </a:p>
          </p:txBody>
        </p:sp>
        <p:sp>
          <p:nvSpPr>
            <p:cNvPr id="40" name="TextBox 39">
              <a:extLst>
                <a:ext uri="{FF2B5EF4-FFF2-40B4-BE49-F238E27FC236}">
                  <a16:creationId xmlns:a16="http://schemas.microsoft.com/office/drawing/2014/main" id="{8E264953-4969-5734-5B39-EB6B2544A547}"/>
                </a:ext>
              </a:extLst>
            </p:cNvPr>
            <p:cNvSpPr txBox="1"/>
            <p:nvPr/>
          </p:nvSpPr>
          <p:spPr>
            <a:xfrm>
              <a:off x="893454" y="2505572"/>
              <a:ext cx="988072" cy="261610"/>
            </a:xfrm>
            <a:prstGeom prst="rect">
              <a:avLst/>
            </a:prstGeom>
            <a:noFill/>
          </p:spPr>
          <p:txBody>
            <a:bodyPr wrap="square" rtlCol="0">
              <a:spAutoFit/>
            </a:bodyPr>
            <a:lstStyle/>
            <a:p>
              <a:r>
                <a:rPr lang="en-GB" sz="1100" b="1" dirty="0"/>
                <a:t>Level 2</a:t>
              </a:r>
            </a:p>
          </p:txBody>
        </p:sp>
        <p:sp>
          <p:nvSpPr>
            <p:cNvPr id="41" name="TextBox 40">
              <a:extLst>
                <a:ext uri="{FF2B5EF4-FFF2-40B4-BE49-F238E27FC236}">
                  <a16:creationId xmlns:a16="http://schemas.microsoft.com/office/drawing/2014/main" id="{16302343-AB95-685E-95D7-4A2A68900082}"/>
                </a:ext>
              </a:extLst>
            </p:cNvPr>
            <p:cNvSpPr txBox="1"/>
            <p:nvPr/>
          </p:nvSpPr>
          <p:spPr>
            <a:xfrm>
              <a:off x="889120" y="3038612"/>
              <a:ext cx="988072" cy="261610"/>
            </a:xfrm>
            <a:prstGeom prst="rect">
              <a:avLst/>
            </a:prstGeom>
            <a:noFill/>
          </p:spPr>
          <p:txBody>
            <a:bodyPr wrap="square" rtlCol="0">
              <a:spAutoFit/>
            </a:bodyPr>
            <a:lstStyle/>
            <a:p>
              <a:r>
                <a:rPr lang="en-GB" sz="1100" b="1" dirty="0"/>
                <a:t>Level 3</a:t>
              </a:r>
            </a:p>
          </p:txBody>
        </p:sp>
        <p:sp>
          <p:nvSpPr>
            <p:cNvPr id="42" name="TextBox 41">
              <a:extLst>
                <a:ext uri="{FF2B5EF4-FFF2-40B4-BE49-F238E27FC236}">
                  <a16:creationId xmlns:a16="http://schemas.microsoft.com/office/drawing/2014/main" id="{31EC736B-6A59-854E-F890-D9CA23C23B53}"/>
                </a:ext>
              </a:extLst>
            </p:cNvPr>
            <p:cNvSpPr txBox="1"/>
            <p:nvPr/>
          </p:nvSpPr>
          <p:spPr>
            <a:xfrm>
              <a:off x="897788" y="3515313"/>
              <a:ext cx="988072" cy="261610"/>
            </a:xfrm>
            <a:prstGeom prst="rect">
              <a:avLst/>
            </a:prstGeom>
            <a:noFill/>
          </p:spPr>
          <p:txBody>
            <a:bodyPr wrap="square" rtlCol="0">
              <a:spAutoFit/>
            </a:bodyPr>
            <a:lstStyle/>
            <a:p>
              <a:r>
                <a:rPr lang="en-GB" sz="1100" b="1" dirty="0"/>
                <a:t>Level 4</a:t>
              </a:r>
            </a:p>
          </p:txBody>
        </p:sp>
        <p:sp>
          <p:nvSpPr>
            <p:cNvPr id="43" name="TextBox 42">
              <a:extLst>
                <a:ext uri="{FF2B5EF4-FFF2-40B4-BE49-F238E27FC236}">
                  <a16:creationId xmlns:a16="http://schemas.microsoft.com/office/drawing/2014/main" id="{5D53BD29-9745-D901-05E9-E93A885B96FD}"/>
                </a:ext>
              </a:extLst>
            </p:cNvPr>
            <p:cNvSpPr txBox="1"/>
            <p:nvPr/>
          </p:nvSpPr>
          <p:spPr>
            <a:xfrm>
              <a:off x="919455" y="3944343"/>
              <a:ext cx="988072" cy="261610"/>
            </a:xfrm>
            <a:prstGeom prst="rect">
              <a:avLst/>
            </a:prstGeom>
            <a:noFill/>
          </p:spPr>
          <p:txBody>
            <a:bodyPr wrap="square" rtlCol="0">
              <a:spAutoFit/>
            </a:bodyPr>
            <a:lstStyle/>
            <a:p>
              <a:r>
                <a:rPr lang="en-GB" sz="1100" b="1" dirty="0"/>
                <a:t>Level 5</a:t>
              </a:r>
            </a:p>
          </p:txBody>
        </p:sp>
        <p:sp>
          <p:nvSpPr>
            <p:cNvPr id="44" name="TextBox 43">
              <a:extLst>
                <a:ext uri="{FF2B5EF4-FFF2-40B4-BE49-F238E27FC236}">
                  <a16:creationId xmlns:a16="http://schemas.microsoft.com/office/drawing/2014/main" id="{4AB074DE-5B0A-4FC8-3F98-A139E845086E}"/>
                </a:ext>
              </a:extLst>
            </p:cNvPr>
            <p:cNvSpPr txBox="1"/>
            <p:nvPr/>
          </p:nvSpPr>
          <p:spPr>
            <a:xfrm>
              <a:off x="924511" y="4382764"/>
              <a:ext cx="988072" cy="261610"/>
            </a:xfrm>
            <a:prstGeom prst="rect">
              <a:avLst/>
            </a:prstGeom>
            <a:noFill/>
          </p:spPr>
          <p:txBody>
            <a:bodyPr wrap="square" rtlCol="0">
              <a:spAutoFit/>
            </a:bodyPr>
            <a:lstStyle/>
            <a:p>
              <a:r>
                <a:rPr lang="en-GB" sz="1100" b="1" dirty="0"/>
                <a:t>Level 6</a:t>
              </a:r>
            </a:p>
          </p:txBody>
        </p:sp>
        <p:cxnSp>
          <p:nvCxnSpPr>
            <p:cNvPr id="45" name="Straight Connector 44">
              <a:extLst>
                <a:ext uri="{FF2B5EF4-FFF2-40B4-BE49-F238E27FC236}">
                  <a16:creationId xmlns:a16="http://schemas.microsoft.com/office/drawing/2014/main" id="{8B88AD51-4344-DC58-D169-856C2AB89E11}"/>
                </a:ext>
              </a:extLst>
            </p:cNvPr>
            <p:cNvCxnSpPr/>
            <p:nvPr/>
          </p:nvCxnSpPr>
          <p:spPr>
            <a:xfrm>
              <a:off x="949699" y="240222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E0B79F-37AC-F2FD-6A77-9D1A1E05F6AD}"/>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1B86A-EEB4-F7C3-4BE7-248F7E804D71}"/>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56D7FB-95D3-7F07-3669-1E1E908CF7EC}"/>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495AAA5-58F6-16DF-3D66-8EFCAADA15A7}"/>
                </a:ext>
              </a:extLst>
            </p:cNvPr>
            <p:cNvCxnSpPr>
              <a:cxnSpLocks/>
            </p:cNvCxnSpPr>
            <p:nvPr/>
          </p:nvCxnSpPr>
          <p:spPr>
            <a:xfrm flipV="1">
              <a:off x="7323868" y="2205827"/>
              <a:ext cx="355359" cy="202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2A99CB-328C-215B-7AFE-AA0CA32F2579}"/>
                </a:ext>
              </a:extLst>
            </p:cNvPr>
            <p:cNvCxnSpPr>
              <a:cxnSpLocks/>
            </p:cNvCxnSpPr>
            <p:nvPr/>
          </p:nvCxnSpPr>
          <p:spPr>
            <a:xfrm flipV="1">
              <a:off x="7350591" y="3112282"/>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440118-F25A-55F8-4125-0EE73E6C17DF}"/>
                </a:ext>
              </a:extLst>
            </p:cNvPr>
            <p:cNvCxnSpPr>
              <a:cxnSpLocks/>
            </p:cNvCxnSpPr>
            <p:nvPr/>
          </p:nvCxnSpPr>
          <p:spPr>
            <a:xfrm flipV="1">
              <a:off x="7333979" y="360704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57D230-E3D2-761F-6C8D-AC3D893CB3E3}"/>
                </a:ext>
              </a:extLst>
            </p:cNvPr>
            <p:cNvCxnSpPr>
              <a:cxnSpLocks/>
            </p:cNvCxnSpPr>
            <p:nvPr/>
          </p:nvCxnSpPr>
          <p:spPr>
            <a:xfrm flipV="1">
              <a:off x="7330368" y="406713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A76280-1DB6-FB29-A9CE-51E288C799FF}"/>
                </a:ext>
              </a:extLst>
            </p:cNvPr>
            <p:cNvCxnSpPr>
              <a:cxnSpLocks/>
            </p:cNvCxnSpPr>
            <p:nvPr/>
          </p:nvCxnSpPr>
          <p:spPr>
            <a:xfrm flipV="1">
              <a:off x="7328924" y="2657249"/>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85D62D-48D4-8567-EC06-3EAFB7975D00}"/>
                </a:ext>
              </a:extLst>
            </p:cNvPr>
            <p:cNvCxnSpPr>
              <a:cxnSpLocks/>
            </p:cNvCxnSpPr>
            <p:nvPr/>
          </p:nvCxnSpPr>
          <p:spPr>
            <a:xfrm flipV="1">
              <a:off x="7332535" y="4567666"/>
              <a:ext cx="338024" cy="19934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AEEE118A-E26B-1F29-310A-F12971FE5E18}"/>
              </a:ext>
            </a:extLst>
          </p:cNvPr>
          <p:cNvSpPr/>
          <p:nvPr/>
        </p:nvSpPr>
        <p:spPr>
          <a:xfrm>
            <a:off x="2491099" y="2949818"/>
            <a:ext cx="6217682" cy="935847"/>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18EBCC2-BCBF-0798-C39D-64DE8F758DD7}"/>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Layouts </a:t>
            </a:r>
          </a:p>
        </p:txBody>
      </p:sp>
      <p:pic>
        <p:nvPicPr>
          <p:cNvPr id="57" name="Picture 56" descr="Logo&#10;&#10;Description automatically generated">
            <a:extLst>
              <a:ext uri="{FF2B5EF4-FFF2-40B4-BE49-F238E27FC236}">
                <a16:creationId xmlns:a16="http://schemas.microsoft.com/office/drawing/2014/main" id="{679C5F87-546A-D65A-57C0-7334E392E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8" name="Footer Placeholder 3">
            <a:extLst>
              <a:ext uri="{FF2B5EF4-FFF2-40B4-BE49-F238E27FC236}">
                <a16:creationId xmlns:a16="http://schemas.microsoft.com/office/drawing/2014/main" id="{DE10D624-5DDA-5D7A-BBFA-6E5B1850A547}"/>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59" name="TextBox 58">
            <a:extLst>
              <a:ext uri="{FF2B5EF4-FFF2-40B4-BE49-F238E27FC236}">
                <a16:creationId xmlns:a16="http://schemas.microsoft.com/office/drawing/2014/main" id="{6C92692B-4967-9CAE-2C93-C1817933BE34}"/>
              </a:ext>
            </a:extLst>
          </p:cNvPr>
          <p:cNvSpPr txBox="1"/>
          <p:nvPr/>
        </p:nvSpPr>
        <p:spPr>
          <a:xfrm>
            <a:off x="1422876" y="5375608"/>
            <a:ext cx="943883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block planogram uses visual effect and the capacity to accommodate all Sku's into 1 area thereby creating a pull effect for the consumer from a distance.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works well when the Sku's are few and the sizes are few also , as the traditional layout uses smaller sizes above and mid to larger sizes below in a traditional layout for consumer engagement.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layout works well when we have few sizes and more sku variants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0" name="Rounded Rectangle 5">
            <a:extLst>
              <a:ext uri="{FF2B5EF4-FFF2-40B4-BE49-F238E27FC236}">
                <a16:creationId xmlns:a16="http://schemas.microsoft.com/office/drawing/2014/main" id="{B8E93F6A-C229-ED44-A8BB-E197976363E4}"/>
              </a:ext>
            </a:extLst>
          </p:cNvPr>
          <p:cNvSpPr/>
          <p:nvPr/>
        </p:nvSpPr>
        <p:spPr>
          <a:xfrm>
            <a:off x="272730" y="3169450"/>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61" name="Rounded Rectangle 5">
            <a:extLst>
              <a:ext uri="{FF2B5EF4-FFF2-40B4-BE49-F238E27FC236}">
                <a16:creationId xmlns:a16="http://schemas.microsoft.com/office/drawing/2014/main" id="{CD656A89-BBAE-4788-B195-F8C9955049BF}"/>
              </a:ext>
            </a:extLst>
          </p:cNvPr>
          <p:cNvSpPr/>
          <p:nvPr/>
        </p:nvSpPr>
        <p:spPr>
          <a:xfrm>
            <a:off x="4627548" y="867136"/>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Block  POG</a:t>
            </a:r>
          </a:p>
        </p:txBody>
      </p:sp>
      <p:sp>
        <p:nvSpPr>
          <p:cNvPr id="63" name="Isosceles Triangle 62">
            <a:extLst>
              <a:ext uri="{FF2B5EF4-FFF2-40B4-BE49-F238E27FC236}">
                <a16:creationId xmlns:a16="http://schemas.microsoft.com/office/drawing/2014/main" id="{059D8FB1-B384-4965-6F57-ED5370CD2C0B}"/>
              </a:ext>
            </a:extLst>
          </p:cNvPr>
          <p:cNvSpPr/>
          <p:nvPr/>
        </p:nvSpPr>
        <p:spPr>
          <a:xfrm>
            <a:off x="9733660" y="2196269"/>
            <a:ext cx="1756160" cy="2251817"/>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494FAAE2-1D42-8F3A-8607-397BAF7C37B6}"/>
              </a:ext>
            </a:extLst>
          </p:cNvPr>
          <p:cNvSpPr txBox="1"/>
          <p:nvPr/>
        </p:nvSpPr>
        <p:spPr>
          <a:xfrm>
            <a:off x="9836210" y="2687652"/>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Small Sizes </a:t>
            </a:r>
          </a:p>
        </p:txBody>
      </p:sp>
      <p:sp>
        <p:nvSpPr>
          <p:cNvPr id="65" name="TextBox 64">
            <a:extLst>
              <a:ext uri="{FF2B5EF4-FFF2-40B4-BE49-F238E27FC236}">
                <a16:creationId xmlns:a16="http://schemas.microsoft.com/office/drawing/2014/main" id="{4F01CA61-13D4-2191-6F82-118A7005C383}"/>
              </a:ext>
            </a:extLst>
          </p:cNvPr>
          <p:cNvSpPr txBox="1"/>
          <p:nvPr/>
        </p:nvSpPr>
        <p:spPr>
          <a:xfrm>
            <a:off x="9821967" y="3280159"/>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Medium Sizes </a:t>
            </a:r>
          </a:p>
        </p:txBody>
      </p:sp>
      <p:sp>
        <p:nvSpPr>
          <p:cNvPr id="66" name="TextBox 65">
            <a:extLst>
              <a:ext uri="{FF2B5EF4-FFF2-40B4-BE49-F238E27FC236}">
                <a16:creationId xmlns:a16="http://schemas.microsoft.com/office/drawing/2014/main" id="{11586075-B3CF-234C-19AA-29F717B25D17}"/>
              </a:ext>
            </a:extLst>
          </p:cNvPr>
          <p:cNvSpPr txBox="1"/>
          <p:nvPr/>
        </p:nvSpPr>
        <p:spPr>
          <a:xfrm>
            <a:off x="9851877" y="3818545"/>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Large Sizes </a:t>
            </a:r>
          </a:p>
        </p:txBody>
      </p:sp>
      <p:sp>
        <p:nvSpPr>
          <p:cNvPr id="67" name="Rounded Rectangle 5">
            <a:extLst>
              <a:ext uri="{FF2B5EF4-FFF2-40B4-BE49-F238E27FC236}">
                <a16:creationId xmlns:a16="http://schemas.microsoft.com/office/drawing/2014/main" id="{0A00BBEC-253D-E8F8-AA5B-2FA3D647620E}"/>
              </a:ext>
            </a:extLst>
          </p:cNvPr>
          <p:cNvSpPr/>
          <p:nvPr/>
        </p:nvSpPr>
        <p:spPr>
          <a:xfrm>
            <a:off x="9672415" y="1224634"/>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Typical Orientation</a:t>
            </a:r>
          </a:p>
        </p:txBody>
      </p:sp>
      <p:sp>
        <p:nvSpPr>
          <p:cNvPr id="68" name="Rectangle 67">
            <a:extLst>
              <a:ext uri="{FF2B5EF4-FFF2-40B4-BE49-F238E27FC236}">
                <a16:creationId xmlns:a16="http://schemas.microsoft.com/office/drawing/2014/main" id="{C3D8B11B-DEBD-488A-0CA7-BB455A0FFB53}"/>
              </a:ext>
            </a:extLst>
          </p:cNvPr>
          <p:cNvSpPr/>
          <p:nvPr/>
        </p:nvSpPr>
        <p:spPr>
          <a:xfrm>
            <a:off x="2394755" y="1598352"/>
            <a:ext cx="6515100" cy="461596"/>
          </a:xfrm>
          <a:prstGeom prst="rect">
            <a:avLst/>
          </a:prstGeom>
          <a:solidFill>
            <a:schemeClr val="bg1">
              <a:lumMod val="6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Header </a:t>
            </a:r>
          </a:p>
        </p:txBody>
      </p:sp>
    </p:spTree>
    <p:extLst>
      <p:ext uri="{BB962C8B-B14F-4D97-AF65-F5344CB8AC3E}">
        <p14:creationId xmlns:p14="http://schemas.microsoft.com/office/powerpoint/2010/main" val="370360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2364C-6C08-2B86-7E05-354E711B6364}"/>
              </a:ext>
            </a:extLst>
          </p:cNvPr>
          <p:cNvSpPr>
            <a:spLocks noGrp="1"/>
          </p:cNvSpPr>
          <p:nvPr>
            <p:ph type="sldNum" sz="quarter" idx="12"/>
          </p:nvPr>
        </p:nvSpPr>
        <p:spPr/>
        <p:txBody>
          <a:bodyPr/>
          <a:lstStyle/>
          <a:p>
            <a:fld id="{C1638E35-8F57-43A4-A9E9-DAE504320E33}" type="slidenum">
              <a:rPr lang="en-GB" smtClean="0"/>
              <a:t>17</a:t>
            </a:fld>
            <a:endParaRPr lang="en-GB"/>
          </a:p>
        </p:txBody>
      </p:sp>
      <p:grpSp>
        <p:nvGrpSpPr>
          <p:cNvPr id="3" name="Group 2">
            <a:extLst>
              <a:ext uri="{FF2B5EF4-FFF2-40B4-BE49-F238E27FC236}">
                <a16:creationId xmlns:a16="http://schemas.microsoft.com/office/drawing/2014/main" id="{C84535D0-5E0C-5A55-8E8E-45BA592C1A3C}"/>
              </a:ext>
            </a:extLst>
          </p:cNvPr>
          <p:cNvGrpSpPr/>
          <p:nvPr/>
        </p:nvGrpSpPr>
        <p:grpSpPr>
          <a:xfrm>
            <a:off x="2075967" y="1814887"/>
            <a:ext cx="7172378" cy="3429363"/>
            <a:chOff x="524905" y="1750794"/>
            <a:chExt cx="7172378" cy="3429363"/>
          </a:xfrm>
        </p:grpSpPr>
        <p:sp>
          <p:nvSpPr>
            <p:cNvPr id="4" name="Rectangle 3">
              <a:extLst>
                <a:ext uri="{FF2B5EF4-FFF2-40B4-BE49-F238E27FC236}">
                  <a16:creationId xmlns:a16="http://schemas.microsoft.com/office/drawing/2014/main" id="{76F57805-49C8-DA0E-8448-956055A5F7C7}"/>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8C6C980-650A-6907-57B6-A3DB6553204F}"/>
                </a:ext>
              </a:extLst>
            </p:cNvPr>
            <p:cNvSpPr/>
            <p:nvPr/>
          </p:nvSpPr>
          <p:spPr>
            <a:xfrm>
              <a:off x="839817" y="1985853"/>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7BA774-4E06-E844-0228-E8D9A49B0920}"/>
                </a:ext>
              </a:extLst>
            </p:cNvPr>
            <p:cNvSpPr/>
            <p:nvPr/>
          </p:nvSpPr>
          <p:spPr>
            <a:xfrm>
              <a:off x="4068279" y="1980156"/>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8DEB327-92C1-812B-327E-4D3D39C811DA}"/>
                </a:ext>
              </a:extLst>
            </p:cNvPr>
            <p:cNvCxnSpPr/>
            <p:nvPr/>
          </p:nvCxnSpPr>
          <p:spPr>
            <a:xfrm>
              <a:off x="952242" y="287796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6AABAD-D12F-CA52-0DDA-7D9A8796B5BC}"/>
                </a:ext>
              </a:extLst>
            </p:cNvPr>
            <p:cNvCxnSpPr/>
            <p:nvPr/>
          </p:nvCxnSpPr>
          <p:spPr>
            <a:xfrm>
              <a:off x="956150" y="3380584"/>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673352-C0AC-D6AE-D670-7B0590190F29}"/>
                </a:ext>
              </a:extLst>
            </p:cNvPr>
            <p:cNvCxnSpPr/>
            <p:nvPr/>
          </p:nvCxnSpPr>
          <p:spPr>
            <a:xfrm>
              <a:off x="973668" y="4313211"/>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4602E5-3D15-B2B2-A9DC-9C3A7443AA56}"/>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B51A39-6F44-FB2D-2C15-E69A6C10096A}"/>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12" name="TextBox 11">
              <a:extLst>
                <a:ext uri="{FF2B5EF4-FFF2-40B4-BE49-F238E27FC236}">
                  <a16:creationId xmlns:a16="http://schemas.microsoft.com/office/drawing/2014/main" id="{3E11E216-A86E-CF0C-C3B6-D3865EFBCEB4}"/>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13" name="TextBox 12">
              <a:extLst>
                <a:ext uri="{FF2B5EF4-FFF2-40B4-BE49-F238E27FC236}">
                  <a16:creationId xmlns:a16="http://schemas.microsoft.com/office/drawing/2014/main" id="{A84AD8D1-7CCF-F12E-261A-B629CAAB3D5A}"/>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4" name="TextBox 13">
              <a:extLst>
                <a:ext uri="{FF2B5EF4-FFF2-40B4-BE49-F238E27FC236}">
                  <a16:creationId xmlns:a16="http://schemas.microsoft.com/office/drawing/2014/main" id="{3DE43609-5DBF-CB05-D891-CD34BC1D5057}"/>
                </a:ext>
              </a:extLst>
            </p:cNvPr>
            <p:cNvSpPr txBox="1"/>
            <p:nvPr/>
          </p:nvSpPr>
          <p:spPr>
            <a:xfrm>
              <a:off x="1706000" y="2077237"/>
              <a:ext cx="1662157" cy="246221"/>
            </a:xfrm>
            <a:prstGeom prst="rect">
              <a:avLst/>
            </a:prstGeom>
            <a:noFill/>
          </p:spPr>
          <p:txBody>
            <a:bodyPr wrap="square" rtlCol="0">
              <a:spAutoFit/>
            </a:bodyPr>
            <a:lstStyle/>
            <a:p>
              <a:pPr algn="ctr"/>
              <a:r>
                <a:rPr lang="en-GB" sz="1000" i="1" dirty="0"/>
                <a:t>1 linear meter </a:t>
              </a:r>
            </a:p>
          </p:txBody>
        </p:sp>
        <p:sp>
          <p:nvSpPr>
            <p:cNvPr id="15" name="TextBox 14">
              <a:extLst>
                <a:ext uri="{FF2B5EF4-FFF2-40B4-BE49-F238E27FC236}">
                  <a16:creationId xmlns:a16="http://schemas.microsoft.com/office/drawing/2014/main" id="{0F57D942-EE79-60AD-8A74-C397A578A6A9}"/>
                </a:ext>
              </a:extLst>
            </p:cNvPr>
            <p:cNvSpPr txBox="1"/>
            <p:nvPr/>
          </p:nvSpPr>
          <p:spPr>
            <a:xfrm>
              <a:off x="1665148" y="2536861"/>
              <a:ext cx="1662157" cy="246221"/>
            </a:xfrm>
            <a:prstGeom prst="rect">
              <a:avLst/>
            </a:prstGeom>
            <a:noFill/>
          </p:spPr>
          <p:txBody>
            <a:bodyPr wrap="square" rtlCol="0">
              <a:spAutoFit/>
            </a:bodyPr>
            <a:lstStyle/>
            <a:p>
              <a:pPr algn="ctr"/>
              <a:r>
                <a:rPr lang="en-GB" sz="1000" i="1" dirty="0"/>
                <a:t>1 linear meter </a:t>
              </a:r>
            </a:p>
          </p:txBody>
        </p:sp>
        <p:sp>
          <p:nvSpPr>
            <p:cNvPr id="16" name="TextBox 15">
              <a:extLst>
                <a:ext uri="{FF2B5EF4-FFF2-40B4-BE49-F238E27FC236}">
                  <a16:creationId xmlns:a16="http://schemas.microsoft.com/office/drawing/2014/main" id="{FD5E5636-4D88-5749-828A-D9800FEFEF7C}"/>
                </a:ext>
              </a:extLst>
            </p:cNvPr>
            <p:cNvSpPr txBox="1"/>
            <p:nvPr/>
          </p:nvSpPr>
          <p:spPr>
            <a:xfrm>
              <a:off x="1673572" y="3066516"/>
              <a:ext cx="1662157" cy="246221"/>
            </a:xfrm>
            <a:prstGeom prst="rect">
              <a:avLst/>
            </a:prstGeom>
            <a:noFill/>
          </p:spPr>
          <p:txBody>
            <a:bodyPr wrap="square" rtlCol="0">
              <a:spAutoFit/>
            </a:bodyPr>
            <a:lstStyle/>
            <a:p>
              <a:pPr algn="ctr"/>
              <a:r>
                <a:rPr lang="en-GB" sz="1000" i="1" dirty="0"/>
                <a:t>1 linear meter </a:t>
              </a:r>
            </a:p>
          </p:txBody>
        </p:sp>
        <p:sp>
          <p:nvSpPr>
            <p:cNvPr id="17" name="TextBox 16">
              <a:extLst>
                <a:ext uri="{FF2B5EF4-FFF2-40B4-BE49-F238E27FC236}">
                  <a16:creationId xmlns:a16="http://schemas.microsoft.com/office/drawing/2014/main" id="{31F2C675-168D-AD0F-1704-1957203413A2}"/>
                </a:ext>
              </a:extLst>
            </p:cNvPr>
            <p:cNvSpPr txBox="1"/>
            <p:nvPr/>
          </p:nvSpPr>
          <p:spPr>
            <a:xfrm>
              <a:off x="1721363" y="3525984"/>
              <a:ext cx="1662157" cy="246221"/>
            </a:xfrm>
            <a:prstGeom prst="rect">
              <a:avLst/>
            </a:prstGeom>
            <a:noFill/>
          </p:spPr>
          <p:txBody>
            <a:bodyPr wrap="square" rtlCol="0">
              <a:spAutoFit/>
            </a:bodyPr>
            <a:lstStyle/>
            <a:p>
              <a:pPr algn="ctr"/>
              <a:r>
                <a:rPr lang="en-GB" sz="1000" i="1" dirty="0"/>
                <a:t>1 linear meter </a:t>
              </a:r>
            </a:p>
          </p:txBody>
        </p:sp>
        <p:sp>
          <p:nvSpPr>
            <p:cNvPr id="18" name="TextBox 17">
              <a:extLst>
                <a:ext uri="{FF2B5EF4-FFF2-40B4-BE49-F238E27FC236}">
                  <a16:creationId xmlns:a16="http://schemas.microsoft.com/office/drawing/2014/main" id="{B1A8D456-4857-34F2-37C2-BDB0D63E493D}"/>
                </a:ext>
              </a:extLst>
            </p:cNvPr>
            <p:cNvSpPr txBox="1"/>
            <p:nvPr/>
          </p:nvSpPr>
          <p:spPr>
            <a:xfrm>
              <a:off x="1691270" y="4419851"/>
              <a:ext cx="1662157" cy="246221"/>
            </a:xfrm>
            <a:prstGeom prst="rect">
              <a:avLst/>
            </a:prstGeom>
            <a:noFill/>
          </p:spPr>
          <p:txBody>
            <a:bodyPr wrap="square" rtlCol="0">
              <a:spAutoFit/>
            </a:bodyPr>
            <a:lstStyle/>
            <a:p>
              <a:pPr algn="ctr"/>
              <a:r>
                <a:rPr lang="en-GB" sz="1000" i="1" dirty="0"/>
                <a:t>1 linear meter </a:t>
              </a:r>
            </a:p>
          </p:txBody>
        </p:sp>
        <p:sp>
          <p:nvSpPr>
            <p:cNvPr id="19" name="TextBox 18">
              <a:extLst>
                <a:ext uri="{FF2B5EF4-FFF2-40B4-BE49-F238E27FC236}">
                  <a16:creationId xmlns:a16="http://schemas.microsoft.com/office/drawing/2014/main" id="{65664F40-1990-224C-7318-E53C4779E511}"/>
                </a:ext>
              </a:extLst>
            </p:cNvPr>
            <p:cNvSpPr txBox="1"/>
            <p:nvPr/>
          </p:nvSpPr>
          <p:spPr>
            <a:xfrm>
              <a:off x="4908945" y="2123483"/>
              <a:ext cx="1662157" cy="246221"/>
            </a:xfrm>
            <a:prstGeom prst="rect">
              <a:avLst/>
            </a:prstGeom>
            <a:noFill/>
          </p:spPr>
          <p:txBody>
            <a:bodyPr wrap="square" rtlCol="0">
              <a:spAutoFit/>
            </a:bodyPr>
            <a:lstStyle/>
            <a:p>
              <a:pPr algn="ctr"/>
              <a:r>
                <a:rPr lang="en-GB" sz="1000" i="1" dirty="0"/>
                <a:t>1 linear meter </a:t>
              </a:r>
            </a:p>
          </p:txBody>
        </p:sp>
        <p:sp>
          <p:nvSpPr>
            <p:cNvPr id="20" name="TextBox 19">
              <a:extLst>
                <a:ext uri="{FF2B5EF4-FFF2-40B4-BE49-F238E27FC236}">
                  <a16:creationId xmlns:a16="http://schemas.microsoft.com/office/drawing/2014/main" id="{53530DFF-1CD4-4ABC-5B74-5B102E46D271}"/>
                </a:ext>
              </a:extLst>
            </p:cNvPr>
            <p:cNvSpPr txBox="1"/>
            <p:nvPr/>
          </p:nvSpPr>
          <p:spPr>
            <a:xfrm>
              <a:off x="4915763" y="2539770"/>
              <a:ext cx="1662157" cy="246221"/>
            </a:xfrm>
            <a:prstGeom prst="rect">
              <a:avLst/>
            </a:prstGeom>
            <a:noFill/>
          </p:spPr>
          <p:txBody>
            <a:bodyPr wrap="square" rtlCol="0">
              <a:spAutoFit/>
            </a:bodyPr>
            <a:lstStyle/>
            <a:p>
              <a:pPr algn="ctr"/>
              <a:r>
                <a:rPr lang="en-GB" sz="1000" i="1" dirty="0"/>
                <a:t>1 linear meter </a:t>
              </a:r>
            </a:p>
          </p:txBody>
        </p:sp>
        <p:sp>
          <p:nvSpPr>
            <p:cNvPr id="21" name="TextBox 20">
              <a:extLst>
                <a:ext uri="{FF2B5EF4-FFF2-40B4-BE49-F238E27FC236}">
                  <a16:creationId xmlns:a16="http://schemas.microsoft.com/office/drawing/2014/main" id="{BE06468F-F6AA-F313-F7ED-48EDB2CB829F}"/>
                </a:ext>
              </a:extLst>
            </p:cNvPr>
            <p:cNvSpPr txBox="1"/>
            <p:nvPr/>
          </p:nvSpPr>
          <p:spPr>
            <a:xfrm>
              <a:off x="4911186" y="3017421"/>
              <a:ext cx="1662157" cy="246221"/>
            </a:xfrm>
            <a:prstGeom prst="rect">
              <a:avLst/>
            </a:prstGeom>
            <a:noFill/>
          </p:spPr>
          <p:txBody>
            <a:bodyPr wrap="square" rtlCol="0">
              <a:spAutoFit/>
            </a:bodyPr>
            <a:lstStyle/>
            <a:p>
              <a:pPr algn="ctr"/>
              <a:r>
                <a:rPr lang="en-GB" sz="1000" i="1" dirty="0"/>
                <a:t>1 linear meter </a:t>
              </a:r>
            </a:p>
          </p:txBody>
        </p:sp>
        <p:sp>
          <p:nvSpPr>
            <p:cNvPr id="22" name="TextBox 21">
              <a:extLst>
                <a:ext uri="{FF2B5EF4-FFF2-40B4-BE49-F238E27FC236}">
                  <a16:creationId xmlns:a16="http://schemas.microsoft.com/office/drawing/2014/main" id="{09C571E8-7711-5E22-0EF9-8C50361EC8EC}"/>
                </a:ext>
              </a:extLst>
            </p:cNvPr>
            <p:cNvSpPr txBox="1"/>
            <p:nvPr/>
          </p:nvSpPr>
          <p:spPr>
            <a:xfrm>
              <a:off x="4919974" y="3507225"/>
              <a:ext cx="1662157" cy="246221"/>
            </a:xfrm>
            <a:prstGeom prst="rect">
              <a:avLst/>
            </a:prstGeom>
            <a:noFill/>
          </p:spPr>
          <p:txBody>
            <a:bodyPr wrap="square" rtlCol="0">
              <a:spAutoFit/>
            </a:bodyPr>
            <a:lstStyle/>
            <a:p>
              <a:pPr algn="ctr"/>
              <a:r>
                <a:rPr lang="en-GB" sz="1000" i="1" dirty="0"/>
                <a:t>1 linear meter </a:t>
              </a:r>
            </a:p>
          </p:txBody>
        </p:sp>
        <p:sp>
          <p:nvSpPr>
            <p:cNvPr id="23" name="TextBox 22">
              <a:extLst>
                <a:ext uri="{FF2B5EF4-FFF2-40B4-BE49-F238E27FC236}">
                  <a16:creationId xmlns:a16="http://schemas.microsoft.com/office/drawing/2014/main" id="{97B70E2D-2E94-A324-1DEB-C37D19426FF1}"/>
                </a:ext>
              </a:extLst>
            </p:cNvPr>
            <p:cNvSpPr txBox="1"/>
            <p:nvPr/>
          </p:nvSpPr>
          <p:spPr>
            <a:xfrm>
              <a:off x="4911549" y="4418427"/>
              <a:ext cx="1662157" cy="246221"/>
            </a:xfrm>
            <a:prstGeom prst="rect">
              <a:avLst/>
            </a:prstGeom>
            <a:noFill/>
          </p:spPr>
          <p:txBody>
            <a:bodyPr wrap="square" rtlCol="0">
              <a:spAutoFit/>
            </a:bodyPr>
            <a:lstStyle/>
            <a:p>
              <a:pPr algn="ctr"/>
              <a:r>
                <a:rPr lang="en-GB" sz="1000" i="1" dirty="0"/>
                <a:t>1 linear meter </a:t>
              </a:r>
            </a:p>
          </p:txBody>
        </p:sp>
        <p:pic>
          <p:nvPicPr>
            <p:cNvPr id="24" name="Picture 10" descr="Blank cosmetic packaging mock up: jar, dropper, bottle with press pump, small and high bottles. Vector illustration">
              <a:extLst>
                <a:ext uri="{FF2B5EF4-FFF2-40B4-BE49-F238E27FC236}">
                  <a16:creationId xmlns:a16="http://schemas.microsoft.com/office/drawing/2014/main" id="{EA752668-47EE-A48C-296D-559E050A63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84565" y="4364505"/>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FFC40490-0C18-F53F-BBAF-A5560C7CB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A07D98EF-804A-7D3F-CC29-687FB0070C85}"/>
                </a:ext>
              </a:extLst>
            </p:cNvPr>
            <p:cNvCxnSpPr/>
            <p:nvPr/>
          </p:nvCxnSpPr>
          <p:spPr>
            <a:xfrm>
              <a:off x="974390" y="3850233"/>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B0F85A-C269-F2A6-E41C-BBC9C047AA30}"/>
                </a:ext>
              </a:extLst>
            </p:cNvPr>
            <p:cNvSpPr txBox="1"/>
            <p:nvPr/>
          </p:nvSpPr>
          <p:spPr>
            <a:xfrm>
              <a:off x="1670081" y="3964404"/>
              <a:ext cx="1662157" cy="246221"/>
            </a:xfrm>
            <a:prstGeom prst="rect">
              <a:avLst/>
            </a:prstGeom>
            <a:noFill/>
          </p:spPr>
          <p:txBody>
            <a:bodyPr wrap="square" rtlCol="0">
              <a:spAutoFit/>
            </a:bodyPr>
            <a:lstStyle/>
            <a:p>
              <a:pPr algn="ctr"/>
              <a:r>
                <a:rPr lang="en-GB" sz="1000" i="1" dirty="0"/>
                <a:t>1 linear meter </a:t>
              </a:r>
            </a:p>
          </p:txBody>
        </p:sp>
        <p:sp>
          <p:nvSpPr>
            <p:cNvPr id="28" name="TextBox 27">
              <a:extLst>
                <a:ext uri="{FF2B5EF4-FFF2-40B4-BE49-F238E27FC236}">
                  <a16:creationId xmlns:a16="http://schemas.microsoft.com/office/drawing/2014/main" id="{476AB87A-D898-89E2-F8F8-DC461CD03055}"/>
                </a:ext>
              </a:extLst>
            </p:cNvPr>
            <p:cNvSpPr txBox="1"/>
            <p:nvPr/>
          </p:nvSpPr>
          <p:spPr>
            <a:xfrm>
              <a:off x="4912029" y="3962980"/>
              <a:ext cx="1662157" cy="246221"/>
            </a:xfrm>
            <a:prstGeom prst="rect">
              <a:avLst/>
            </a:prstGeom>
            <a:noFill/>
          </p:spPr>
          <p:txBody>
            <a:bodyPr wrap="square" rtlCol="0">
              <a:spAutoFit/>
            </a:bodyPr>
            <a:lstStyle/>
            <a:p>
              <a:pPr algn="ctr"/>
              <a:r>
                <a:rPr lang="en-GB" sz="1000" i="1" dirty="0"/>
                <a:t>1 linear meter </a:t>
              </a:r>
            </a:p>
          </p:txBody>
        </p:sp>
        <p:pic>
          <p:nvPicPr>
            <p:cNvPr id="29" name="Picture 10" descr="Blank cosmetic packaging mock up: jar, dropper, bottle with press pump, small and high bottles. Vector illustration">
              <a:extLst>
                <a:ext uri="{FF2B5EF4-FFF2-40B4-BE49-F238E27FC236}">
                  <a16:creationId xmlns:a16="http://schemas.microsoft.com/office/drawing/2014/main" id="{655305A2-4D50-57D8-D482-3CB71C58C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93954" y="389719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lank cosmetic packaging mock up: jar, dropper, bottle with press pump, small and high bottles. Vector illustration">
              <a:extLst>
                <a:ext uri="{FF2B5EF4-FFF2-40B4-BE49-F238E27FC236}">
                  <a16:creationId xmlns:a16="http://schemas.microsoft.com/office/drawing/2014/main" id="{009174E1-4525-87FE-0F0C-86E81C71B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6344" y="3416879"/>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Blank cosmetic packaging mock up: jar, dropper, bottle with press pump, small and high bottles. Vector illustration">
              <a:extLst>
                <a:ext uri="{FF2B5EF4-FFF2-40B4-BE49-F238E27FC236}">
                  <a16:creationId xmlns:a16="http://schemas.microsoft.com/office/drawing/2014/main" id="{C88A419D-558C-E12D-B585-70D119A77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08399" y="2958234"/>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Blank cosmetic packaging mock up: jar, dropper, bottle with press pump, small and high bottles. Vector illustration">
              <a:extLst>
                <a:ext uri="{FF2B5EF4-FFF2-40B4-BE49-F238E27FC236}">
                  <a16:creationId xmlns:a16="http://schemas.microsoft.com/office/drawing/2014/main" id="{9DE90E11-F634-BD82-F8C7-1913EC6C8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7788" y="2417251"/>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lank cosmetic packaging mock up: jar, dropper, bottle with press pump, small and high bottles. Vector illustration">
              <a:extLst>
                <a:ext uri="{FF2B5EF4-FFF2-40B4-BE49-F238E27FC236}">
                  <a16:creationId xmlns:a16="http://schemas.microsoft.com/office/drawing/2014/main" id="{60939512-76E9-0E9E-1D8B-A7E596436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3455" y="199255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D5A7F9D7-8882-E23B-73A1-9E01275FE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9217" y="2445622"/>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0BECB1DA-B182-57AE-9595-3418A545A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56938" y="293604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6B12513-7EF3-E176-4FA6-522DD07A2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6328" y="340913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C6772DA5-6A4C-E072-B81E-1E184185D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7386" y="388222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E38EEC7-CA45-5CD3-853C-811A7F628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319775" y="1993479"/>
              <a:ext cx="744622" cy="39869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9E7C6BB-6B7B-8E73-7C0D-CF7CB1F7E86B}"/>
                </a:ext>
              </a:extLst>
            </p:cNvPr>
            <p:cNvSpPr txBox="1"/>
            <p:nvPr/>
          </p:nvSpPr>
          <p:spPr>
            <a:xfrm>
              <a:off x="879731" y="2075819"/>
              <a:ext cx="988072" cy="261610"/>
            </a:xfrm>
            <a:prstGeom prst="rect">
              <a:avLst/>
            </a:prstGeom>
            <a:noFill/>
          </p:spPr>
          <p:txBody>
            <a:bodyPr wrap="square" rtlCol="0">
              <a:spAutoFit/>
            </a:bodyPr>
            <a:lstStyle/>
            <a:p>
              <a:r>
                <a:rPr lang="en-GB" sz="1100" b="1" dirty="0"/>
                <a:t>Level 1</a:t>
              </a:r>
            </a:p>
          </p:txBody>
        </p:sp>
        <p:sp>
          <p:nvSpPr>
            <p:cNvPr id="40" name="TextBox 39">
              <a:extLst>
                <a:ext uri="{FF2B5EF4-FFF2-40B4-BE49-F238E27FC236}">
                  <a16:creationId xmlns:a16="http://schemas.microsoft.com/office/drawing/2014/main" id="{8E264953-4969-5734-5B39-EB6B2544A547}"/>
                </a:ext>
              </a:extLst>
            </p:cNvPr>
            <p:cNvSpPr txBox="1"/>
            <p:nvPr/>
          </p:nvSpPr>
          <p:spPr>
            <a:xfrm>
              <a:off x="893454" y="2505572"/>
              <a:ext cx="988072" cy="261610"/>
            </a:xfrm>
            <a:prstGeom prst="rect">
              <a:avLst/>
            </a:prstGeom>
            <a:noFill/>
          </p:spPr>
          <p:txBody>
            <a:bodyPr wrap="square" rtlCol="0">
              <a:spAutoFit/>
            </a:bodyPr>
            <a:lstStyle/>
            <a:p>
              <a:r>
                <a:rPr lang="en-GB" sz="1100" b="1" dirty="0"/>
                <a:t>Level 2</a:t>
              </a:r>
            </a:p>
          </p:txBody>
        </p:sp>
        <p:sp>
          <p:nvSpPr>
            <p:cNvPr id="41" name="TextBox 40">
              <a:extLst>
                <a:ext uri="{FF2B5EF4-FFF2-40B4-BE49-F238E27FC236}">
                  <a16:creationId xmlns:a16="http://schemas.microsoft.com/office/drawing/2014/main" id="{16302343-AB95-685E-95D7-4A2A68900082}"/>
                </a:ext>
              </a:extLst>
            </p:cNvPr>
            <p:cNvSpPr txBox="1"/>
            <p:nvPr/>
          </p:nvSpPr>
          <p:spPr>
            <a:xfrm>
              <a:off x="889120" y="3038612"/>
              <a:ext cx="988072" cy="261610"/>
            </a:xfrm>
            <a:prstGeom prst="rect">
              <a:avLst/>
            </a:prstGeom>
            <a:noFill/>
          </p:spPr>
          <p:txBody>
            <a:bodyPr wrap="square" rtlCol="0">
              <a:spAutoFit/>
            </a:bodyPr>
            <a:lstStyle/>
            <a:p>
              <a:r>
                <a:rPr lang="en-GB" sz="1100" b="1" dirty="0"/>
                <a:t>Level 3</a:t>
              </a:r>
            </a:p>
          </p:txBody>
        </p:sp>
        <p:sp>
          <p:nvSpPr>
            <p:cNvPr id="42" name="TextBox 41">
              <a:extLst>
                <a:ext uri="{FF2B5EF4-FFF2-40B4-BE49-F238E27FC236}">
                  <a16:creationId xmlns:a16="http://schemas.microsoft.com/office/drawing/2014/main" id="{31EC736B-6A59-854E-F890-D9CA23C23B53}"/>
                </a:ext>
              </a:extLst>
            </p:cNvPr>
            <p:cNvSpPr txBox="1"/>
            <p:nvPr/>
          </p:nvSpPr>
          <p:spPr>
            <a:xfrm>
              <a:off x="897788" y="3515313"/>
              <a:ext cx="988072" cy="261610"/>
            </a:xfrm>
            <a:prstGeom prst="rect">
              <a:avLst/>
            </a:prstGeom>
            <a:noFill/>
          </p:spPr>
          <p:txBody>
            <a:bodyPr wrap="square" rtlCol="0">
              <a:spAutoFit/>
            </a:bodyPr>
            <a:lstStyle/>
            <a:p>
              <a:r>
                <a:rPr lang="en-GB" sz="1100" b="1" dirty="0"/>
                <a:t>Level 4</a:t>
              </a:r>
            </a:p>
          </p:txBody>
        </p:sp>
        <p:sp>
          <p:nvSpPr>
            <p:cNvPr id="43" name="TextBox 42">
              <a:extLst>
                <a:ext uri="{FF2B5EF4-FFF2-40B4-BE49-F238E27FC236}">
                  <a16:creationId xmlns:a16="http://schemas.microsoft.com/office/drawing/2014/main" id="{5D53BD29-9745-D901-05E9-E93A885B96FD}"/>
                </a:ext>
              </a:extLst>
            </p:cNvPr>
            <p:cNvSpPr txBox="1"/>
            <p:nvPr/>
          </p:nvSpPr>
          <p:spPr>
            <a:xfrm>
              <a:off x="919455" y="3944343"/>
              <a:ext cx="988072" cy="261610"/>
            </a:xfrm>
            <a:prstGeom prst="rect">
              <a:avLst/>
            </a:prstGeom>
            <a:noFill/>
          </p:spPr>
          <p:txBody>
            <a:bodyPr wrap="square" rtlCol="0">
              <a:spAutoFit/>
            </a:bodyPr>
            <a:lstStyle/>
            <a:p>
              <a:r>
                <a:rPr lang="en-GB" sz="1100" b="1" dirty="0"/>
                <a:t>Level 5</a:t>
              </a:r>
            </a:p>
          </p:txBody>
        </p:sp>
        <p:sp>
          <p:nvSpPr>
            <p:cNvPr id="44" name="TextBox 43">
              <a:extLst>
                <a:ext uri="{FF2B5EF4-FFF2-40B4-BE49-F238E27FC236}">
                  <a16:creationId xmlns:a16="http://schemas.microsoft.com/office/drawing/2014/main" id="{4AB074DE-5B0A-4FC8-3F98-A139E845086E}"/>
                </a:ext>
              </a:extLst>
            </p:cNvPr>
            <p:cNvSpPr txBox="1"/>
            <p:nvPr/>
          </p:nvSpPr>
          <p:spPr>
            <a:xfrm>
              <a:off x="924511" y="4382764"/>
              <a:ext cx="988072" cy="261610"/>
            </a:xfrm>
            <a:prstGeom prst="rect">
              <a:avLst/>
            </a:prstGeom>
            <a:noFill/>
          </p:spPr>
          <p:txBody>
            <a:bodyPr wrap="square" rtlCol="0">
              <a:spAutoFit/>
            </a:bodyPr>
            <a:lstStyle/>
            <a:p>
              <a:r>
                <a:rPr lang="en-GB" sz="1100" b="1" dirty="0"/>
                <a:t>Level 6</a:t>
              </a:r>
            </a:p>
          </p:txBody>
        </p:sp>
        <p:cxnSp>
          <p:nvCxnSpPr>
            <p:cNvPr id="45" name="Straight Connector 44">
              <a:extLst>
                <a:ext uri="{FF2B5EF4-FFF2-40B4-BE49-F238E27FC236}">
                  <a16:creationId xmlns:a16="http://schemas.microsoft.com/office/drawing/2014/main" id="{8B88AD51-4344-DC58-D169-856C2AB89E11}"/>
                </a:ext>
              </a:extLst>
            </p:cNvPr>
            <p:cNvCxnSpPr/>
            <p:nvPr/>
          </p:nvCxnSpPr>
          <p:spPr>
            <a:xfrm>
              <a:off x="949699" y="240222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E0B79F-37AC-F2FD-6A77-9D1A1E05F6AD}"/>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1B86A-EEB4-F7C3-4BE7-248F7E804D71}"/>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56D7FB-95D3-7F07-3669-1E1E908CF7EC}"/>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495AAA5-58F6-16DF-3D66-8EFCAADA15A7}"/>
                </a:ext>
              </a:extLst>
            </p:cNvPr>
            <p:cNvCxnSpPr>
              <a:cxnSpLocks/>
            </p:cNvCxnSpPr>
            <p:nvPr/>
          </p:nvCxnSpPr>
          <p:spPr>
            <a:xfrm flipV="1">
              <a:off x="7323868" y="2205827"/>
              <a:ext cx="355359" cy="202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2A99CB-328C-215B-7AFE-AA0CA32F2579}"/>
                </a:ext>
              </a:extLst>
            </p:cNvPr>
            <p:cNvCxnSpPr>
              <a:cxnSpLocks/>
            </p:cNvCxnSpPr>
            <p:nvPr/>
          </p:nvCxnSpPr>
          <p:spPr>
            <a:xfrm flipV="1">
              <a:off x="7350591" y="3112282"/>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440118-F25A-55F8-4125-0EE73E6C17DF}"/>
                </a:ext>
              </a:extLst>
            </p:cNvPr>
            <p:cNvCxnSpPr>
              <a:cxnSpLocks/>
            </p:cNvCxnSpPr>
            <p:nvPr/>
          </p:nvCxnSpPr>
          <p:spPr>
            <a:xfrm flipV="1">
              <a:off x="7333979" y="360704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57D230-E3D2-761F-6C8D-AC3D893CB3E3}"/>
                </a:ext>
              </a:extLst>
            </p:cNvPr>
            <p:cNvCxnSpPr>
              <a:cxnSpLocks/>
            </p:cNvCxnSpPr>
            <p:nvPr/>
          </p:nvCxnSpPr>
          <p:spPr>
            <a:xfrm flipV="1">
              <a:off x="7330368" y="406713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A76280-1DB6-FB29-A9CE-51E288C799FF}"/>
                </a:ext>
              </a:extLst>
            </p:cNvPr>
            <p:cNvCxnSpPr>
              <a:cxnSpLocks/>
            </p:cNvCxnSpPr>
            <p:nvPr/>
          </p:nvCxnSpPr>
          <p:spPr>
            <a:xfrm flipV="1">
              <a:off x="7328924" y="2657249"/>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85D62D-48D4-8567-EC06-3EAFB7975D00}"/>
                </a:ext>
              </a:extLst>
            </p:cNvPr>
            <p:cNvCxnSpPr>
              <a:cxnSpLocks/>
            </p:cNvCxnSpPr>
            <p:nvPr/>
          </p:nvCxnSpPr>
          <p:spPr>
            <a:xfrm flipV="1">
              <a:off x="7332535" y="4567666"/>
              <a:ext cx="338024" cy="19934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AEEE118A-E26B-1F29-310A-F12971FE5E18}"/>
              </a:ext>
            </a:extLst>
          </p:cNvPr>
          <p:cNvSpPr/>
          <p:nvPr/>
        </p:nvSpPr>
        <p:spPr>
          <a:xfrm>
            <a:off x="2491099" y="2516736"/>
            <a:ext cx="3063667" cy="1311780"/>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2E151829-414C-CF1D-A8F6-F3838F874FBC}"/>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Layouts </a:t>
            </a:r>
          </a:p>
        </p:txBody>
      </p:sp>
      <p:pic>
        <p:nvPicPr>
          <p:cNvPr id="57" name="Picture 56" descr="Logo&#10;&#10;Description automatically generated">
            <a:extLst>
              <a:ext uri="{FF2B5EF4-FFF2-40B4-BE49-F238E27FC236}">
                <a16:creationId xmlns:a16="http://schemas.microsoft.com/office/drawing/2014/main" id="{1C3FBC6D-CB80-E792-6873-3CF17A04E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8" name="Footer Placeholder 3">
            <a:extLst>
              <a:ext uri="{FF2B5EF4-FFF2-40B4-BE49-F238E27FC236}">
                <a16:creationId xmlns:a16="http://schemas.microsoft.com/office/drawing/2014/main" id="{8C339AFD-7D38-9A0C-FC19-6DBC8E95A2FB}"/>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60" name="Isosceles Triangle 59">
            <a:extLst>
              <a:ext uri="{FF2B5EF4-FFF2-40B4-BE49-F238E27FC236}">
                <a16:creationId xmlns:a16="http://schemas.microsoft.com/office/drawing/2014/main" id="{B6939E6C-E9DD-C173-96B7-620C91C2F71C}"/>
              </a:ext>
            </a:extLst>
          </p:cNvPr>
          <p:cNvSpPr/>
          <p:nvPr/>
        </p:nvSpPr>
        <p:spPr>
          <a:xfrm>
            <a:off x="9733660" y="2196269"/>
            <a:ext cx="1756160" cy="2251817"/>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96CD3A1-D775-0AD8-0AEE-AA3A9C264FCB}"/>
              </a:ext>
            </a:extLst>
          </p:cNvPr>
          <p:cNvSpPr txBox="1"/>
          <p:nvPr/>
        </p:nvSpPr>
        <p:spPr>
          <a:xfrm>
            <a:off x="9836210" y="2687652"/>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Small Sizes </a:t>
            </a:r>
          </a:p>
        </p:txBody>
      </p:sp>
      <p:sp>
        <p:nvSpPr>
          <p:cNvPr id="62" name="TextBox 61">
            <a:extLst>
              <a:ext uri="{FF2B5EF4-FFF2-40B4-BE49-F238E27FC236}">
                <a16:creationId xmlns:a16="http://schemas.microsoft.com/office/drawing/2014/main" id="{7D8B020C-62BE-C91B-CA79-F0476BD6C448}"/>
              </a:ext>
            </a:extLst>
          </p:cNvPr>
          <p:cNvSpPr txBox="1"/>
          <p:nvPr/>
        </p:nvSpPr>
        <p:spPr>
          <a:xfrm>
            <a:off x="9821967" y="3280159"/>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Medium Sizes </a:t>
            </a:r>
          </a:p>
        </p:txBody>
      </p:sp>
      <p:sp>
        <p:nvSpPr>
          <p:cNvPr id="63" name="TextBox 62">
            <a:extLst>
              <a:ext uri="{FF2B5EF4-FFF2-40B4-BE49-F238E27FC236}">
                <a16:creationId xmlns:a16="http://schemas.microsoft.com/office/drawing/2014/main" id="{A61E98E4-5F67-3795-83EA-0ED31F5D8F42}"/>
              </a:ext>
            </a:extLst>
          </p:cNvPr>
          <p:cNvSpPr txBox="1"/>
          <p:nvPr/>
        </p:nvSpPr>
        <p:spPr>
          <a:xfrm>
            <a:off x="9851877" y="3818545"/>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Large Sizes </a:t>
            </a:r>
          </a:p>
        </p:txBody>
      </p:sp>
      <p:sp>
        <p:nvSpPr>
          <p:cNvPr id="64" name="Rounded Rectangle 5">
            <a:extLst>
              <a:ext uri="{FF2B5EF4-FFF2-40B4-BE49-F238E27FC236}">
                <a16:creationId xmlns:a16="http://schemas.microsoft.com/office/drawing/2014/main" id="{820AF508-F557-713C-6AF9-A700EC0080F9}"/>
              </a:ext>
            </a:extLst>
          </p:cNvPr>
          <p:cNvSpPr/>
          <p:nvPr/>
        </p:nvSpPr>
        <p:spPr>
          <a:xfrm>
            <a:off x="9672415" y="1224634"/>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Typical Orientation</a:t>
            </a:r>
          </a:p>
        </p:txBody>
      </p:sp>
      <p:sp>
        <p:nvSpPr>
          <p:cNvPr id="65" name="TextBox 64">
            <a:extLst>
              <a:ext uri="{FF2B5EF4-FFF2-40B4-BE49-F238E27FC236}">
                <a16:creationId xmlns:a16="http://schemas.microsoft.com/office/drawing/2014/main" id="{70A69097-F8E7-E49E-7BDD-76143601A045}"/>
              </a:ext>
            </a:extLst>
          </p:cNvPr>
          <p:cNvSpPr txBox="1"/>
          <p:nvPr/>
        </p:nvSpPr>
        <p:spPr>
          <a:xfrm>
            <a:off x="1422876" y="5375608"/>
            <a:ext cx="943883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block planogram uses visual effect and the capacity to accommodate all Sku's into 1 area thereby creating a pull effect for the consumer from a distance.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works well when the Sku's are few and the sizes are few also , as the traditional layout uses smaller sizes above and mid to larger sizes below in a traditional layout for consumer engagement.</a:t>
            </a:r>
          </a:p>
          <a:p>
            <a:pPr marL="228600" indent="-228600">
              <a:buFont typeface="+mj-lt"/>
              <a:buAutoNum type="arabicPeriod"/>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layout works well when we have a mix of sizes and more few variants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6" name="Rounded Rectangle 5">
            <a:extLst>
              <a:ext uri="{FF2B5EF4-FFF2-40B4-BE49-F238E27FC236}">
                <a16:creationId xmlns:a16="http://schemas.microsoft.com/office/drawing/2014/main" id="{A5DBD7FE-404E-87A7-9E99-E6BB8D2331A4}"/>
              </a:ext>
            </a:extLst>
          </p:cNvPr>
          <p:cNvSpPr/>
          <p:nvPr/>
        </p:nvSpPr>
        <p:spPr>
          <a:xfrm>
            <a:off x="272730" y="3169450"/>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67" name="Rounded Rectangle 5">
            <a:extLst>
              <a:ext uri="{FF2B5EF4-FFF2-40B4-BE49-F238E27FC236}">
                <a16:creationId xmlns:a16="http://schemas.microsoft.com/office/drawing/2014/main" id="{4228A569-053F-122A-E62F-096F8D731282}"/>
              </a:ext>
            </a:extLst>
          </p:cNvPr>
          <p:cNvSpPr/>
          <p:nvPr/>
        </p:nvSpPr>
        <p:spPr>
          <a:xfrm>
            <a:off x="4610456" y="999595"/>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Horizontal  POG</a:t>
            </a:r>
          </a:p>
        </p:txBody>
      </p:sp>
      <p:sp>
        <p:nvSpPr>
          <p:cNvPr id="59" name="Rectangle 58">
            <a:extLst>
              <a:ext uri="{FF2B5EF4-FFF2-40B4-BE49-F238E27FC236}">
                <a16:creationId xmlns:a16="http://schemas.microsoft.com/office/drawing/2014/main" id="{99B6A7C8-1235-B8BE-8122-00A923197E4B}"/>
              </a:ext>
            </a:extLst>
          </p:cNvPr>
          <p:cNvSpPr/>
          <p:nvPr/>
        </p:nvSpPr>
        <p:spPr>
          <a:xfrm>
            <a:off x="2369528" y="1578219"/>
            <a:ext cx="6515100" cy="461596"/>
          </a:xfrm>
          <a:prstGeom prst="rect">
            <a:avLst/>
          </a:prstGeom>
          <a:solidFill>
            <a:schemeClr val="bg1">
              <a:lumMod val="6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Header</a:t>
            </a:r>
          </a:p>
        </p:txBody>
      </p:sp>
    </p:spTree>
    <p:extLst>
      <p:ext uri="{BB962C8B-B14F-4D97-AF65-F5344CB8AC3E}">
        <p14:creationId xmlns:p14="http://schemas.microsoft.com/office/powerpoint/2010/main" val="353911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2364C-6C08-2B86-7E05-354E711B6364}"/>
              </a:ext>
            </a:extLst>
          </p:cNvPr>
          <p:cNvSpPr>
            <a:spLocks noGrp="1"/>
          </p:cNvSpPr>
          <p:nvPr>
            <p:ph type="sldNum" sz="quarter" idx="12"/>
          </p:nvPr>
        </p:nvSpPr>
        <p:spPr/>
        <p:txBody>
          <a:bodyPr/>
          <a:lstStyle/>
          <a:p>
            <a:fld id="{C1638E35-8F57-43A4-A9E9-DAE504320E33}" type="slidenum">
              <a:rPr lang="en-GB" smtClean="0"/>
              <a:t>18</a:t>
            </a:fld>
            <a:endParaRPr lang="en-GB"/>
          </a:p>
        </p:txBody>
      </p:sp>
      <p:grpSp>
        <p:nvGrpSpPr>
          <p:cNvPr id="3" name="Group 2">
            <a:extLst>
              <a:ext uri="{FF2B5EF4-FFF2-40B4-BE49-F238E27FC236}">
                <a16:creationId xmlns:a16="http://schemas.microsoft.com/office/drawing/2014/main" id="{C84535D0-5E0C-5A55-8E8E-45BA592C1A3C}"/>
              </a:ext>
            </a:extLst>
          </p:cNvPr>
          <p:cNvGrpSpPr/>
          <p:nvPr/>
        </p:nvGrpSpPr>
        <p:grpSpPr>
          <a:xfrm>
            <a:off x="2075967" y="1814887"/>
            <a:ext cx="7172378" cy="3429363"/>
            <a:chOff x="524905" y="1750794"/>
            <a:chExt cx="7172378" cy="3429363"/>
          </a:xfrm>
        </p:grpSpPr>
        <p:sp>
          <p:nvSpPr>
            <p:cNvPr id="4" name="Rectangle 3">
              <a:extLst>
                <a:ext uri="{FF2B5EF4-FFF2-40B4-BE49-F238E27FC236}">
                  <a16:creationId xmlns:a16="http://schemas.microsoft.com/office/drawing/2014/main" id="{76F57805-49C8-DA0E-8448-956055A5F7C7}"/>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8C6C980-650A-6907-57B6-A3DB6553204F}"/>
                </a:ext>
              </a:extLst>
            </p:cNvPr>
            <p:cNvSpPr/>
            <p:nvPr/>
          </p:nvSpPr>
          <p:spPr>
            <a:xfrm>
              <a:off x="839817" y="1985853"/>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7BA774-4E06-E844-0228-E8D9A49B0920}"/>
                </a:ext>
              </a:extLst>
            </p:cNvPr>
            <p:cNvSpPr/>
            <p:nvPr/>
          </p:nvSpPr>
          <p:spPr>
            <a:xfrm>
              <a:off x="4068279" y="1980156"/>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8DEB327-92C1-812B-327E-4D3D39C811DA}"/>
                </a:ext>
              </a:extLst>
            </p:cNvPr>
            <p:cNvCxnSpPr/>
            <p:nvPr/>
          </p:nvCxnSpPr>
          <p:spPr>
            <a:xfrm>
              <a:off x="952242" y="287796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6AABAD-D12F-CA52-0DDA-7D9A8796B5BC}"/>
                </a:ext>
              </a:extLst>
            </p:cNvPr>
            <p:cNvCxnSpPr/>
            <p:nvPr/>
          </p:nvCxnSpPr>
          <p:spPr>
            <a:xfrm>
              <a:off x="956150" y="3380584"/>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673352-C0AC-D6AE-D670-7B0590190F29}"/>
                </a:ext>
              </a:extLst>
            </p:cNvPr>
            <p:cNvCxnSpPr/>
            <p:nvPr/>
          </p:nvCxnSpPr>
          <p:spPr>
            <a:xfrm>
              <a:off x="973668" y="4313211"/>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4602E5-3D15-B2B2-A9DC-9C3A7443AA56}"/>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B51A39-6F44-FB2D-2C15-E69A6C10096A}"/>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12" name="TextBox 11">
              <a:extLst>
                <a:ext uri="{FF2B5EF4-FFF2-40B4-BE49-F238E27FC236}">
                  <a16:creationId xmlns:a16="http://schemas.microsoft.com/office/drawing/2014/main" id="{3E11E216-A86E-CF0C-C3B6-D3865EFBCEB4}"/>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13" name="TextBox 12">
              <a:extLst>
                <a:ext uri="{FF2B5EF4-FFF2-40B4-BE49-F238E27FC236}">
                  <a16:creationId xmlns:a16="http://schemas.microsoft.com/office/drawing/2014/main" id="{A84AD8D1-7CCF-F12E-261A-B629CAAB3D5A}"/>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4" name="TextBox 13">
              <a:extLst>
                <a:ext uri="{FF2B5EF4-FFF2-40B4-BE49-F238E27FC236}">
                  <a16:creationId xmlns:a16="http://schemas.microsoft.com/office/drawing/2014/main" id="{3DE43609-5DBF-CB05-D891-CD34BC1D5057}"/>
                </a:ext>
              </a:extLst>
            </p:cNvPr>
            <p:cNvSpPr txBox="1"/>
            <p:nvPr/>
          </p:nvSpPr>
          <p:spPr>
            <a:xfrm>
              <a:off x="1706000" y="2077237"/>
              <a:ext cx="1662157" cy="246221"/>
            </a:xfrm>
            <a:prstGeom prst="rect">
              <a:avLst/>
            </a:prstGeom>
            <a:noFill/>
          </p:spPr>
          <p:txBody>
            <a:bodyPr wrap="square" rtlCol="0">
              <a:spAutoFit/>
            </a:bodyPr>
            <a:lstStyle/>
            <a:p>
              <a:pPr algn="ctr"/>
              <a:r>
                <a:rPr lang="en-GB" sz="1000" i="1" dirty="0"/>
                <a:t>1 linear meter </a:t>
              </a:r>
            </a:p>
          </p:txBody>
        </p:sp>
        <p:sp>
          <p:nvSpPr>
            <p:cNvPr id="15" name="TextBox 14">
              <a:extLst>
                <a:ext uri="{FF2B5EF4-FFF2-40B4-BE49-F238E27FC236}">
                  <a16:creationId xmlns:a16="http://schemas.microsoft.com/office/drawing/2014/main" id="{0F57D942-EE79-60AD-8A74-C397A578A6A9}"/>
                </a:ext>
              </a:extLst>
            </p:cNvPr>
            <p:cNvSpPr txBox="1"/>
            <p:nvPr/>
          </p:nvSpPr>
          <p:spPr>
            <a:xfrm>
              <a:off x="1665148" y="2536861"/>
              <a:ext cx="1662157" cy="246221"/>
            </a:xfrm>
            <a:prstGeom prst="rect">
              <a:avLst/>
            </a:prstGeom>
            <a:noFill/>
          </p:spPr>
          <p:txBody>
            <a:bodyPr wrap="square" rtlCol="0">
              <a:spAutoFit/>
            </a:bodyPr>
            <a:lstStyle/>
            <a:p>
              <a:pPr algn="ctr"/>
              <a:r>
                <a:rPr lang="en-GB" sz="1000" i="1" dirty="0"/>
                <a:t>1 linear meter </a:t>
              </a:r>
            </a:p>
          </p:txBody>
        </p:sp>
        <p:sp>
          <p:nvSpPr>
            <p:cNvPr id="16" name="TextBox 15">
              <a:extLst>
                <a:ext uri="{FF2B5EF4-FFF2-40B4-BE49-F238E27FC236}">
                  <a16:creationId xmlns:a16="http://schemas.microsoft.com/office/drawing/2014/main" id="{FD5E5636-4D88-5749-828A-D9800FEFEF7C}"/>
                </a:ext>
              </a:extLst>
            </p:cNvPr>
            <p:cNvSpPr txBox="1"/>
            <p:nvPr/>
          </p:nvSpPr>
          <p:spPr>
            <a:xfrm>
              <a:off x="1673572" y="3066516"/>
              <a:ext cx="1662157" cy="246221"/>
            </a:xfrm>
            <a:prstGeom prst="rect">
              <a:avLst/>
            </a:prstGeom>
            <a:noFill/>
          </p:spPr>
          <p:txBody>
            <a:bodyPr wrap="square" rtlCol="0">
              <a:spAutoFit/>
            </a:bodyPr>
            <a:lstStyle/>
            <a:p>
              <a:pPr algn="ctr"/>
              <a:r>
                <a:rPr lang="en-GB" sz="1000" i="1" dirty="0"/>
                <a:t>1 linear meter </a:t>
              </a:r>
            </a:p>
          </p:txBody>
        </p:sp>
        <p:sp>
          <p:nvSpPr>
            <p:cNvPr id="17" name="TextBox 16">
              <a:extLst>
                <a:ext uri="{FF2B5EF4-FFF2-40B4-BE49-F238E27FC236}">
                  <a16:creationId xmlns:a16="http://schemas.microsoft.com/office/drawing/2014/main" id="{31F2C675-168D-AD0F-1704-1957203413A2}"/>
                </a:ext>
              </a:extLst>
            </p:cNvPr>
            <p:cNvSpPr txBox="1"/>
            <p:nvPr/>
          </p:nvSpPr>
          <p:spPr>
            <a:xfrm>
              <a:off x="1721363" y="3525984"/>
              <a:ext cx="1662157" cy="246221"/>
            </a:xfrm>
            <a:prstGeom prst="rect">
              <a:avLst/>
            </a:prstGeom>
            <a:noFill/>
          </p:spPr>
          <p:txBody>
            <a:bodyPr wrap="square" rtlCol="0">
              <a:spAutoFit/>
            </a:bodyPr>
            <a:lstStyle/>
            <a:p>
              <a:pPr algn="ctr"/>
              <a:r>
                <a:rPr lang="en-GB" sz="1000" i="1" dirty="0"/>
                <a:t>1 linear meter </a:t>
              </a:r>
            </a:p>
          </p:txBody>
        </p:sp>
        <p:sp>
          <p:nvSpPr>
            <p:cNvPr id="18" name="TextBox 17">
              <a:extLst>
                <a:ext uri="{FF2B5EF4-FFF2-40B4-BE49-F238E27FC236}">
                  <a16:creationId xmlns:a16="http://schemas.microsoft.com/office/drawing/2014/main" id="{B1A8D456-4857-34F2-37C2-BDB0D63E493D}"/>
                </a:ext>
              </a:extLst>
            </p:cNvPr>
            <p:cNvSpPr txBox="1"/>
            <p:nvPr/>
          </p:nvSpPr>
          <p:spPr>
            <a:xfrm>
              <a:off x="1691270" y="4419851"/>
              <a:ext cx="1662157" cy="246221"/>
            </a:xfrm>
            <a:prstGeom prst="rect">
              <a:avLst/>
            </a:prstGeom>
            <a:noFill/>
          </p:spPr>
          <p:txBody>
            <a:bodyPr wrap="square" rtlCol="0">
              <a:spAutoFit/>
            </a:bodyPr>
            <a:lstStyle/>
            <a:p>
              <a:pPr algn="ctr"/>
              <a:r>
                <a:rPr lang="en-GB" sz="1000" i="1" dirty="0"/>
                <a:t>1 linear meter </a:t>
              </a:r>
            </a:p>
          </p:txBody>
        </p:sp>
        <p:sp>
          <p:nvSpPr>
            <p:cNvPr id="19" name="TextBox 18">
              <a:extLst>
                <a:ext uri="{FF2B5EF4-FFF2-40B4-BE49-F238E27FC236}">
                  <a16:creationId xmlns:a16="http://schemas.microsoft.com/office/drawing/2014/main" id="{65664F40-1990-224C-7318-E53C4779E511}"/>
                </a:ext>
              </a:extLst>
            </p:cNvPr>
            <p:cNvSpPr txBox="1"/>
            <p:nvPr/>
          </p:nvSpPr>
          <p:spPr>
            <a:xfrm>
              <a:off x="4908945" y="2123483"/>
              <a:ext cx="1662157" cy="246221"/>
            </a:xfrm>
            <a:prstGeom prst="rect">
              <a:avLst/>
            </a:prstGeom>
            <a:noFill/>
          </p:spPr>
          <p:txBody>
            <a:bodyPr wrap="square" rtlCol="0">
              <a:spAutoFit/>
            </a:bodyPr>
            <a:lstStyle/>
            <a:p>
              <a:pPr algn="ctr"/>
              <a:r>
                <a:rPr lang="en-GB" sz="1000" i="1" dirty="0"/>
                <a:t>1 linear meter </a:t>
              </a:r>
            </a:p>
          </p:txBody>
        </p:sp>
        <p:sp>
          <p:nvSpPr>
            <p:cNvPr id="20" name="TextBox 19">
              <a:extLst>
                <a:ext uri="{FF2B5EF4-FFF2-40B4-BE49-F238E27FC236}">
                  <a16:creationId xmlns:a16="http://schemas.microsoft.com/office/drawing/2014/main" id="{53530DFF-1CD4-4ABC-5B74-5B102E46D271}"/>
                </a:ext>
              </a:extLst>
            </p:cNvPr>
            <p:cNvSpPr txBox="1"/>
            <p:nvPr/>
          </p:nvSpPr>
          <p:spPr>
            <a:xfrm>
              <a:off x="4915763" y="2539770"/>
              <a:ext cx="1662157" cy="246221"/>
            </a:xfrm>
            <a:prstGeom prst="rect">
              <a:avLst/>
            </a:prstGeom>
            <a:noFill/>
          </p:spPr>
          <p:txBody>
            <a:bodyPr wrap="square" rtlCol="0">
              <a:spAutoFit/>
            </a:bodyPr>
            <a:lstStyle/>
            <a:p>
              <a:pPr algn="ctr"/>
              <a:r>
                <a:rPr lang="en-GB" sz="1000" i="1" dirty="0"/>
                <a:t>1 linear meter </a:t>
              </a:r>
            </a:p>
          </p:txBody>
        </p:sp>
        <p:sp>
          <p:nvSpPr>
            <p:cNvPr id="21" name="TextBox 20">
              <a:extLst>
                <a:ext uri="{FF2B5EF4-FFF2-40B4-BE49-F238E27FC236}">
                  <a16:creationId xmlns:a16="http://schemas.microsoft.com/office/drawing/2014/main" id="{BE06468F-F6AA-F313-F7ED-48EDB2CB829F}"/>
                </a:ext>
              </a:extLst>
            </p:cNvPr>
            <p:cNvSpPr txBox="1"/>
            <p:nvPr/>
          </p:nvSpPr>
          <p:spPr>
            <a:xfrm>
              <a:off x="4911186" y="3017421"/>
              <a:ext cx="1662157" cy="246221"/>
            </a:xfrm>
            <a:prstGeom prst="rect">
              <a:avLst/>
            </a:prstGeom>
            <a:noFill/>
          </p:spPr>
          <p:txBody>
            <a:bodyPr wrap="square" rtlCol="0">
              <a:spAutoFit/>
            </a:bodyPr>
            <a:lstStyle/>
            <a:p>
              <a:pPr algn="ctr"/>
              <a:r>
                <a:rPr lang="en-GB" sz="1000" i="1" dirty="0"/>
                <a:t>1 linear meter </a:t>
              </a:r>
            </a:p>
          </p:txBody>
        </p:sp>
        <p:sp>
          <p:nvSpPr>
            <p:cNvPr id="22" name="TextBox 21">
              <a:extLst>
                <a:ext uri="{FF2B5EF4-FFF2-40B4-BE49-F238E27FC236}">
                  <a16:creationId xmlns:a16="http://schemas.microsoft.com/office/drawing/2014/main" id="{09C571E8-7711-5E22-0EF9-8C50361EC8EC}"/>
                </a:ext>
              </a:extLst>
            </p:cNvPr>
            <p:cNvSpPr txBox="1"/>
            <p:nvPr/>
          </p:nvSpPr>
          <p:spPr>
            <a:xfrm>
              <a:off x="4919974" y="3507225"/>
              <a:ext cx="1662157" cy="246221"/>
            </a:xfrm>
            <a:prstGeom prst="rect">
              <a:avLst/>
            </a:prstGeom>
            <a:noFill/>
          </p:spPr>
          <p:txBody>
            <a:bodyPr wrap="square" rtlCol="0">
              <a:spAutoFit/>
            </a:bodyPr>
            <a:lstStyle/>
            <a:p>
              <a:pPr algn="ctr"/>
              <a:r>
                <a:rPr lang="en-GB" sz="1000" i="1" dirty="0"/>
                <a:t>1 linear meter </a:t>
              </a:r>
            </a:p>
          </p:txBody>
        </p:sp>
        <p:sp>
          <p:nvSpPr>
            <p:cNvPr id="23" name="TextBox 22">
              <a:extLst>
                <a:ext uri="{FF2B5EF4-FFF2-40B4-BE49-F238E27FC236}">
                  <a16:creationId xmlns:a16="http://schemas.microsoft.com/office/drawing/2014/main" id="{97B70E2D-2E94-A324-1DEB-C37D19426FF1}"/>
                </a:ext>
              </a:extLst>
            </p:cNvPr>
            <p:cNvSpPr txBox="1"/>
            <p:nvPr/>
          </p:nvSpPr>
          <p:spPr>
            <a:xfrm>
              <a:off x="4911549" y="4418427"/>
              <a:ext cx="1662157" cy="246221"/>
            </a:xfrm>
            <a:prstGeom prst="rect">
              <a:avLst/>
            </a:prstGeom>
            <a:noFill/>
          </p:spPr>
          <p:txBody>
            <a:bodyPr wrap="square" rtlCol="0">
              <a:spAutoFit/>
            </a:bodyPr>
            <a:lstStyle/>
            <a:p>
              <a:pPr algn="ctr"/>
              <a:r>
                <a:rPr lang="en-GB" sz="1000" i="1" dirty="0"/>
                <a:t>1 linear meter </a:t>
              </a:r>
            </a:p>
          </p:txBody>
        </p:sp>
        <p:pic>
          <p:nvPicPr>
            <p:cNvPr id="24" name="Picture 10" descr="Blank cosmetic packaging mock up: jar, dropper, bottle with press pump, small and high bottles. Vector illustration">
              <a:extLst>
                <a:ext uri="{FF2B5EF4-FFF2-40B4-BE49-F238E27FC236}">
                  <a16:creationId xmlns:a16="http://schemas.microsoft.com/office/drawing/2014/main" id="{EA752668-47EE-A48C-296D-559E050A63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84565" y="4364505"/>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FFC40490-0C18-F53F-BBAF-A5560C7CB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A07D98EF-804A-7D3F-CC29-687FB0070C85}"/>
                </a:ext>
              </a:extLst>
            </p:cNvPr>
            <p:cNvCxnSpPr/>
            <p:nvPr/>
          </p:nvCxnSpPr>
          <p:spPr>
            <a:xfrm>
              <a:off x="974390" y="3850233"/>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B0F85A-C269-F2A6-E41C-BBC9C047AA30}"/>
                </a:ext>
              </a:extLst>
            </p:cNvPr>
            <p:cNvSpPr txBox="1"/>
            <p:nvPr/>
          </p:nvSpPr>
          <p:spPr>
            <a:xfrm>
              <a:off x="1670081" y="3964404"/>
              <a:ext cx="1662157" cy="246221"/>
            </a:xfrm>
            <a:prstGeom prst="rect">
              <a:avLst/>
            </a:prstGeom>
            <a:noFill/>
          </p:spPr>
          <p:txBody>
            <a:bodyPr wrap="square" rtlCol="0">
              <a:spAutoFit/>
            </a:bodyPr>
            <a:lstStyle/>
            <a:p>
              <a:pPr algn="ctr"/>
              <a:r>
                <a:rPr lang="en-GB" sz="1000" i="1" dirty="0"/>
                <a:t>1 linear meter </a:t>
              </a:r>
            </a:p>
          </p:txBody>
        </p:sp>
        <p:sp>
          <p:nvSpPr>
            <p:cNvPr id="28" name="TextBox 27">
              <a:extLst>
                <a:ext uri="{FF2B5EF4-FFF2-40B4-BE49-F238E27FC236}">
                  <a16:creationId xmlns:a16="http://schemas.microsoft.com/office/drawing/2014/main" id="{476AB87A-D898-89E2-F8F8-DC461CD03055}"/>
                </a:ext>
              </a:extLst>
            </p:cNvPr>
            <p:cNvSpPr txBox="1"/>
            <p:nvPr/>
          </p:nvSpPr>
          <p:spPr>
            <a:xfrm>
              <a:off x="4912029" y="3962980"/>
              <a:ext cx="1662157" cy="246221"/>
            </a:xfrm>
            <a:prstGeom prst="rect">
              <a:avLst/>
            </a:prstGeom>
            <a:noFill/>
          </p:spPr>
          <p:txBody>
            <a:bodyPr wrap="square" rtlCol="0">
              <a:spAutoFit/>
            </a:bodyPr>
            <a:lstStyle/>
            <a:p>
              <a:pPr algn="ctr"/>
              <a:r>
                <a:rPr lang="en-GB" sz="1000" i="1" dirty="0"/>
                <a:t>1 linear meter </a:t>
              </a:r>
            </a:p>
          </p:txBody>
        </p:sp>
        <p:pic>
          <p:nvPicPr>
            <p:cNvPr id="29" name="Picture 10" descr="Blank cosmetic packaging mock up: jar, dropper, bottle with press pump, small and high bottles. Vector illustration">
              <a:extLst>
                <a:ext uri="{FF2B5EF4-FFF2-40B4-BE49-F238E27FC236}">
                  <a16:creationId xmlns:a16="http://schemas.microsoft.com/office/drawing/2014/main" id="{655305A2-4D50-57D8-D482-3CB71C58C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93954" y="389719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lank cosmetic packaging mock up: jar, dropper, bottle with press pump, small and high bottles. Vector illustration">
              <a:extLst>
                <a:ext uri="{FF2B5EF4-FFF2-40B4-BE49-F238E27FC236}">
                  <a16:creationId xmlns:a16="http://schemas.microsoft.com/office/drawing/2014/main" id="{009174E1-4525-87FE-0F0C-86E81C71B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6344" y="3416879"/>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Blank cosmetic packaging mock up: jar, dropper, bottle with press pump, small and high bottles. Vector illustration">
              <a:extLst>
                <a:ext uri="{FF2B5EF4-FFF2-40B4-BE49-F238E27FC236}">
                  <a16:creationId xmlns:a16="http://schemas.microsoft.com/office/drawing/2014/main" id="{C88A419D-558C-E12D-B585-70D119A77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08399" y="2958234"/>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Blank cosmetic packaging mock up: jar, dropper, bottle with press pump, small and high bottles. Vector illustration">
              <a:extLst>
                <a:ext uri="{FF2B5EF4-FFF2-40B4-BE49-F238E27FC236}">
                  <a16:creationId xmlns:a16="http://schemas.microsoft.com/office/drawing/2014/main" id="{9DE90E11-F634-BD82-F8C7-1913EC6C8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7788" y="2417251"/>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lank cosmetic packaging mock up: jar, dropper, bottle with press pump, small and high bottles. Vector illustration">
              <a:extLst>
                <a:ext uri="{FF2B5EF4-FFF2-40B4-BE49-F238E27FC236}">
                  <a16:creationId xmlns:a16="http://schemas.microsoft.com/office/drawing/2014/main" id="{60939512-76E9-0E9E-1D8B-A7E596436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3455" y="199255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D5A7F9D7-8882-E23B-73A1-9E01275FE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9217" y="2445622"/>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0BECB1DA-B182-57AE-9595-3418A545A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56938" y="293604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6B12513-7EF3-E176-4FA6-522DD07A2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6328" y="340913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C6772DA5-6A4C-E072-B81E-1E184185D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7386" y="388222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E38EEC7-CA45-5CD3-853C-811A7F628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319775" y="1993479"/>
              <a:ext cx="744622" cy="39869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9E7C6BB-6B7B-8E73-7C0D-CF7CB1F7E86B}"/>
                </a:ext>
              </a:extLst>
            </p:cNvPr>
            <p:cNvSpPr txBox="1"/>
            <p:nvPr/>
          </p:nvSpPr>
          <p:spPr>
            <a:xfrm>
              <a:off x="879731" y="2075819"/>
              <a:ext cx="988072" cy="261610"/>
            </a:xfrm>
            <a:prstGeom prst="rect">
              <a:avLst/>
            </a:prstGeom>
            <a:noFill/>
          </p:spPr>
          <p:txBody>
            <a:bodyPr wrap="square" rtlCol="0">
              <a:spAutoFit/>
            </a:bodyPr>
            <a:lstStyle/>
            <a:p>
              <a:r>
                <a:rPr lang="en-GB" sz="1100" b="1" dirty="0"/>
                <a:t>Level 1</a:t>
              </a:r>
            </a:p>
          </p:txBody>
        </p:sp>
        <p:sp>
          <p:nvSpPr>
            <p:cNvPr id="40" name="TextBox 39">
              <a:extLst>
                <a:ext uri="{FF2B5EF4-FFF2-40B4-BE49-F238E27FC236}">
                  <a16:creationId xmlns:a16="http://schemas.microsoft.com/office/drawing/2014/main" id="{8E264953-4969-5734-5B39-EB6B2544A547}"/>
                </a:ext>
              </a:extLst>
            </p:cNvPr>
            <p:cNvSpPr txBox="1"/>
            <p:nvPr/>
          </p:nvSpPr>
          <p:spPr>
            <a:xfrm>
              <a:off x="893454" y="2505572"/>
              <a:ext cx="988072" cy="261610"/>
            </a:xfrm>
            <a:prstGeom prst="rect">
              <a:avLst/>
            </a:prstGeom>
            <a:noFill/>
          </p:spPr>
          <p:txBody>
            <a:bodyPr wrap="square" rtlCol="0">
              <a:spAutoFit/>
            </a:bodyPr>
            <a:lstStyle/>
            <a:p>
              <a:r>
                <a:rPr lang="en-GB" sz="1100" b="1" dirty="0"/>
                <a:t>Level 2</a:t>
              </a:r>
            </a:p>
          </p:txBody>
        </p:sp>
        <p:sp>
          <p:nvSpPr>
            <p:cNvPr id="41" name="TextBox 40">
              <a:extLst>
                <a:ext uri="{FF2B5EF4-FFF2-40B4-BE49-F238E27FC236}">
                  <a16:creationId xmlns:a16="http://schemas.microsoft.com/office/drawing/2014/main" id="{16302343-AB95-685E-95D7-4A2A68900082}"/>
                </a:ext>
              </a:extLst>
            </p:cNvPr>
            <p:cNvSpPr txBox="1"/>
            <p:nvPr/>
          </p:nvSpPr>
          <p:spPr>
            <a:xfrm>
              <a:off x="889120" y="3038612"/>
              <a:ext cx="988072" cy="261610"/>
            </a:xfrm>
            <a:prstGeom prst="rect">
              <a:avLst/>
            </a:prstGeom>
            <a:noFill/>
          </p:spPr>
          <p:txBody>
            <a:bodyPr wrap="square" rtlCol="0">
              <a:spAutoFit/>
            </a:bodyPr>
            <a:lstStyle/>
            <a:p>
              <a:r>
                <a:rPr lang="en-GB" sz="1100" b="1" dirty="0"/>
                <a:t>Level 3</a:t>
              </a:r>
            </a:p>
          </p:txBody>
        </p:sp>
        <p:sp>
          <p:nvSpPr>
            <p:cNvPr id="42" name="TextBox 41">
              <a:extLst>
                <a:ext uri="{FF2B5EF4-FFF2-40B4-BE49-F238E27FC236}">
                  <a16:creationId xmlns:a16="http://schemas.microsoft.com/office/drawing/2014/main" id="{31EC736B-6A59-854E-F890-D9CA23C23B53}"/>
                </a:ext>
              </a:extLst>
            </p:cNvPr>
            <p:cNvSpPr txBox="1"/>
            <p:nvPr/>
          </p:nvSpPr>
          <p:spPr>
            <a:xfrm>
              <a:off x="897788" y="3515313"/>
              <a:ext cx="988072" cy="261610"/>
            </a:xfrm>
            <a:prstGeom prst="rect">
              <a:avLst/>
            </a:prstGeom>
            <a:noFill/>
          </p:spPr>
          <p:txBody>
            <a:bodyPr wrap="square" rtlCol="0">
              <a:spAutoFit/>
            </a:bodyPr>
            <a:lstStyle/>
            <a:p>
              <a:r>
                <a:rPr lang="en-GB" sz="1100" b="1" dirty="0"/>
                <a:t>Level 4</a:t>
              </a:r>
            </a:p>
          </p:txBody>
        </p:sp>
        <p:sp>
          <p:nvSpPr>
            <p:cNvPr id="43" name="TextBox 42">
              <a:extLst>
                <a:ext uri="{FF2B5EF4-FFF2-40B4-BE49-F238E27FC236}">
                  <a16:creationId xmlns:a16="http://schemas.microsoft.com/office/drawing/2014/main" id="{5D53BD29-9745-D901-05E9-E93A885B96FD}"/>
                </a:ext>
              </a:extLst>
            </p:cNvPr>
            <p:cNvSpPr txBox="1"/>
            <p:nvPr/>
          </p:nvSpPr>
          <p:spPr>
            <a:xfrm>
              <a:off x="919455" y="3944343"/>
              <a:ext cx="988072" cy="261610"/>
            </a:xfrm>
            <a:prstGeom prst="rect">
              <a:avLst/>
            </a:prstGeom>
            <a:noFill/>
          </p:spPr>
          <p:txBody>
            <a:bodyPr wrap="square" rtlCol="0">
              <a:spAutoFit/>
            </a:bodyPr>
            <a:lstStyle/>
            <a:p>
              <a:r>
                <a:rPr lang="en-GB" sz="1100" b="1" dirty="0"/>
                <a:t>Level 5</a:t>
              </a:r>
            </a:p>
          </p:txBody>
        </p:sp>
        <p:sp>
          <p:nvSpPr>
            <p:cNvPr id="44" name="TextBox 43">
              <a:extLst>
                <a:ext uri="{FF2B5EF4-FFF2-40B4-BE49-F238E27FC236}">
                  <a16:creationId xmlns:a16="http://schemas.microsoft.com/office/drawing/2014/main" id="{4AB074DE-5B0A-4FC8-3F98-A139E845086E}"/>
                </a:ext>
              </a:extLst>
            </p:cNvPr>
            <p:cNvSpPr txBox="1"/>
            <p:nvPr/>
          </p:nvSpPr>
          <p:spPr>
            <a:xfrm>
              <a:off x="924511" y="4382764"/>
              <a:ext cx="988072" cy="261610"/>
            </a:xfrm>
            <a:prstGeom prst="rect">
              <a:avLst/>
            </a:prstGeom>
            <a:noFill/>
          </p:spPr>
          <p:txBody>
            <a:bodyPr wrap="square" rtlCol="0">
              <a:spAutoFit/>
            </a:bodyPr>
            <a:lstStyle/>
            <a:p>
              <a:r>
                <a:rPr lang="en-GB" sz="1100" b="1" dirty="0"/>
                <a:t>Level 6</a:t>
              </a:r>
            </a:p>
          </p:txBody>
        </p:sp>
        <p:cxnSp>
          <p:nvCxnSpPr>
            <p:cNvPr id="45" name="Straight Connector 44">
              <a:extLst>
                <a:ext uri="{FF2B5EF4-FFF2-40B4-BE49-F238E27FC236}">
                  <a16:creationId xmlns:a16="http://schemas.microsoft.com/office/drawing/2014/main" id="{8B88AD51-4344-DC58-D169-856C2AB89E11}"/>
                </a:ext>
              </a:extLst>
            </p:cNvPr>
            <p:cNvCxnSpPr/>
            <p:nvPr/>
          </p:nvCxnSpPr>
          <p:spPr>
            <a:xfrm>
              <a:off x="949699" y="240222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E0B79F-37AC-F2FD-6A77-9D1A1E05F6AD}"/>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1B86A-EEB4-F7C3-4BE7-248F7E804D71}"/>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56D7FB-95D3-7F07-3669-1E1E908CF7EC}"/>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495AAA5-58F6-16DF-3D66-8EFCAADA15A7}"/>
                </a:ext>
              </a:extLst>
            </p:cNvPr>
            <p:cNvCxnSpPr>
              <a:cxnSpLocks/>
            </p:cNvCxnSpPr>
            <p:nvPr/>
          </p:nvCxnSpPr>
          <p:spPr>
            <a:xfrm flipV="1">
              <a:off x="7323868" y="2205827"/>
              <a:ext cx="355359" cy="202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2A99CB-328C-215B-7AFE-AA0CA32F2579}"/>
                </a:ext>
              </a:extLst>
            </p:cNvPr>
            <p:cNvCxnSpPr>
              <a:cxnSpLocks/>
            </p:cNvCxnSpPr>
            <p:nvPr/>
          </p:nvCxnSpPr>
          <p:spPr>
            <a:xfrm flipV="1">
              <a:off x="7350591" y="3112282"/>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440118-F25A-55F8-4125-0EE73E6C17DF}"/>
                </a:ext>
              </a:extLst>
            </p:cNvPr>
            <p:cNvCxnSpPr>
              <a:cxnSpLocks/>
            </p:cNvCxnSpPr>
            <p:nvPr/>
          </p:nvCxnSpPr>
          <p:spPr>
            <a:xfrm flipV="1">
              <a:off x="7333979" y="360704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57D230-E3D2-761F-6C8D-AC3D893CB3E3}"/>
                </a:ext>
              </a:extLst>
            </p:cNvPr>
            <p:cNvCxnSpPr>
              <a:cxnSpLocks/>
            </p:cNvCxnSpPr>
            <p:nvPr/>
          </p:nvCxnSpPr>
          <p:spPr>
            <a:xfrm flipV="1">
              <a:off x="7330368" y="406713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A76280-1DB6-FB29-A9CE-51E288C799FF}"/>
                </a:ext>
              </a:extLst>
            </p:cNvPr>
            <p:cNvCxnSpPr>
              <a:cxnSpLocks/>
            </p:cNvCxnSpPr>
            <p:nvPr/>
          </p:nvCxnSpPr>
          <p:spPr>
            <a:xfrm flipV="1">
              <a:off x="7328924" y="2657249"/>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85D62D-48D4-8567-EC06-3EAFB7975D00}"/>
                </a:ext>
              </a:extLst>
            </p:cNvPr>
            <p:cNvCxnSpPr>
              <a:cxnSpLocks/>
            </p:cNvCxnSpPr>
            <p:nvPr/>
          </p:nvCxnSpPr>
          <p:spPr>
            <a:xfrm flipV="1">
              <a:off x="7332535" y="4567666"/>
              <a:ext cx="338024" cy="19934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AEEE118A-E26B-1F29-310A-F12971FE5E18}"/>
              </a:ext>
            </a:extLst>
          </p:cNvPr>
          <p:cNvSpPr/>
          <p:nvPr/>
        </p:nvSpPr>
        <p:spPr>
          <a:xfrm>
            <a:off x="3894992" y="2083777"/>
            <a:ext cx="1657350" cy="2708031"/>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9C95EBDB-1004-511B-688F-ED7774810639}"/>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Vertical POG</a:t>
            </a:r>
          </a:p>
        </p:txBody>
      </p:sp>
      <p:pic>
        <p:nvPicPr>
          <p:cNvPr id="57" name="Picture 56" descr="Logo&#10;&#10;Description automatically generated">
            <a:extLst>
              <a:ext uri="{FF2B5EF4-FFF2-40B4-BE49-F238E27FC236}">
                <a16:creationId xmlns:a16="http://schemas.microsoft.com/office/drawing/2014/main" id="{EDF71759-83CE-A5F9-E345-82BD6A090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8" name="Footer Placeholder 3">
            <a:extLst>
              <a:ext uri="{FF2B5EF4-FFF2-40B4-BE49-F238E27FC236}">
                <a16:creationId xmlns:a16="http://schemas.microsoft.com/office/drawing/2014/main" id="{4EAB6DF8-6109-4439-C485-39365EDB005F}"/>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60" name="Isosceles Triangle 59">
            <a:extLst>
              <a:ext uri="{FF2B5EF4-FFF2-40B4-BE49-F238E27FC236}">
                <a16:creationId xmlns:a16="http://schemas.microsoft.com/office/drawing/2014/main" id="{BCC9E244-1C61-8F15-7289-B551E38744C3}"/>
              </a:ext>
            </a:extLst>
          </p:cNvPr>
          <p:cNvSpPr/>
          <p:nvPr/>
        </p:nvSpPr>
        <p:spPr>
          <a:xfrm>
            <a:off x="9733660" y="2196269"/>
            <a:ext cx="1756160" cy="2251817"/>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0670B0A-D16E-1D8D-5892-ACE01478A257}"/>
              </a:ext>
            </a:extLst>
          </p:cNvPr>
          <p:cNvSpPr txBox="1"/>
          <p:nvPr/>
        </p:nvSpPr>
        <p:spPr>
          <a:xfrm>
            <a:off x="9836210" y="2687652"/>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Small Sizes </a:t>
            </a:r>
          </a:p>
        </p:txBody>
      </p:sp>
      <p:sp>
        <p:nvSpPr>
          <p:cNvPr id="62" name="TextBox 61">
            <a:extLst>
              <a:ext uri="{FF2B5EF4-FFF2-40B4-BE49-F238E27FC236}">
                <a16:creationId xmlns:a16="http://schemas.microsoft.com/office/drawing/2014/main" id="{A0A5E401-9852-53C2-685B-4641D818A885}"/>
              </a:ext>
            </a:extLst>
          </p:cNvPr>
          <p:cNvSpPr txBox="1"/>
          <p:nvPr/>
        </p:nvSpPr>
        <p:spPr>
          <a:xfrm>
            <a:off x="9821967" y="3280159"/>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Medium Sizes </a:t>
            </a:r>
          </a:p>
        </p:txBody>
      </p:sp>
      <p:sp>
        <p:nvSpPr>
          <p:cNvPr id="63" name="TextBox 62">
            <a:extLst>
              <a:ext uri="{FF2B5EF4-FFF2-40B4-BE49-F238E27FC236}">
                <a16:creationId xmlns:a16="http://schemas.microsoft.com/office/drawing/2014/main" id="{37CD1E5C-3271-6E40-6998-E54342E2D775}"/>
              </a:ext>
            </a:extLst>
          </p:cNvPr>
          <p:cNvSpPr txBox="1"/>
          <p:nvPr/>
        </p:nvSpPr>
        <p:spPr>
          <a:xfrm>
            <a:off x="9851877" y="3818545"/>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Large Sizes </a:t>
            </a:r>
          </a:p>
        </p:txBody>
      </p:sp>
      <p:sp>
        <p:nvSpPr>
          <p:cNvPr id="64" name="Rounded Rectangle 5">
            <a:extLst>
              <a:ext uri="{FF2B5EF4-FFF2-40B4-BE49-F238E27FC236}">
                <a16:creationId xmlns:a16="http://schemas.microsoft.com/office/drawing/2014/main" id="{5F279A64-BCA9-24BE-8098-4F68C9220BA5}"/>
              </a:ext>
            </a:extLst>
          </p:cNvPr>
          <p:cNvSpPr/>
          <p:nvPr/>
        </p:nvSpPr>
        <p:spPr>
          <a:xfrm>
            <a:off x="9672415" y="1224634"/>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Typical Orientation</a:t>
            </a:r>
          </a:p>
        </p:txBody>
      </p:sp>
      <p:sp>
        <p:nvSpPr>
          <p:cNvPr id="65" name="TextBox 64">
            <a:extLst>
              <a:ext uri="{FF2B5EF4-FFF2-40B4-BE49-F238E27FC236}">
                <a16:creationId xmlns:a16="http://schemas.microsoft.com/office/drawing/2014/main" id="{BCA377A0-CE1B-DE6E-17C3-46983636D156}"/>
              </a:ext>
            </a:extLst>
          </p:cNvPr>
          <p:cNvSpPr txBox="1"/>
          <p:nvPr/>
        </p:nvSpPr>
        <p:spPr>
          <a:xfrm>
            <a:off x="1422876" y="5375608"/>
            <a:ext cx="943883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block planogram uses visual effect and the capacity to accommodate all Sku's into 1 area thereby creating a pull effect for the consumer from a distance.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works well when the Sku's are few and the sizes are few also , as the traditional layout uses smaller sizes above and mid to larger sizes below in a traditional layout for consumer engagement.</a:t>
            </a:r>
          </a:p>
          <a:p>
            <a:pPr marL="228600" indent="-228600">
              <a:buFont typeface="+mj-lt"/>
              <a:buAutoNum type="arabicPeriod"/>
              <a:defRPr/>
            </a:pPr>
            <a:r>
              <a:rPr lang="en-GB" sz="9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layout works well when we have more sizes and more sku variants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6" name="Rounded Rectangle 5">
            <a:extLst>
              <a:ext uri="{FF2B5EF4-FFF2-40B4-BE49-F238E27FC236}">
                <a16:creationId xmlns:a16="http://schemas.microsoft.com/office/drawing/2014/main" id="{A7E17D4F-FD21-6AEA-3808-0988B74FE0C5}"/>
              </a:ext>
            </a:extLst>
          </p:cNvPr>
          <p:cNvSpPr/>
          <p:nvPr/>
        </p:nvSpPr>
        <p:spPr>
          <a:xfrm>
            <a:off x="272730" y="3169450"/>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67" name="Rounded Rectangle 5">
            <a:extLst>
              <a:ext uri="{FF2B5EF4-FFF2-40B4-BE49-F238E27FC236}">
                <a16:creationId xmlns:a16="http://schemas.microsoft.com/office/drawing/2014/main" id="{6E43DC82-612F-BAB9-54B9-0B5241CAE0F9}"/>
              </a:ext>
            </a:extLst>
          </p:cNvPr>
          <p:cNvSpPr/>
          <p:nvPr/>
        </p:nvSpPr>
        <p:spPr>
          <a:xfrm>
            <a:off x="4610456" y="999595"/>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Vertical  POG</a:t>
            </a:r>
          </a:p>
        </p:txBody>
      </p:sp>
      <p:sp>
        <p:nvSpPr>
          <p:cNvPr id="59" name="Rectangle 58">
            <a:extLst>
              <a:ext uri="{FF2B5EF4-FFF2-40B4-BE49-F238E27FC236}">
                <a16:creationId xmlns:a16="http://schemas.microsoft.com/office/drawing/2014/main" id="{AFC47A57-8840-C8A5-94E8-C24E4FB0B723}"/>
              </a:ext>
            </a:extLst>
          </p:cNvPr>
          <p:cNvSpPr/>
          <p:nvPr/>
        </p:nvSpPr>
        <p:spPr>
          <a:xfrm>
            <a:off x="2400301" y="1582616"/>
            <a:ext cx="6471137" cy="461596"/>
          </a:xfrm>
          <a:prstGeom prst="rect">
            <a:avLst/>
          </a:prstGeom>
          <a:solidFill>
            <a:schemeClr val="bg1">
              <a:lumMod val="6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Header</a:t>
            </a:r>
          </a:p>
        </p:txBody>
      </p:sp>
    </p:spTree>
    <p:extLst>
      <p:ext uri="{BB962C8B-B14F-4D97-AF65-F5344CB8AC3E}">
        <p14:creationId xmlns:p14="http://schemas.microsoft.com/office/powerpoint/2010/main" val="44930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2364C-6C08-2B86-7E05-354E711B6364}"/>
              </a:ext>
            </a:extLst>
          </p:cNvPr>
          <p:cNvSpPr>
            <a:spLocks noGrp="1"/>
          </p:cNvSpPr>
          <p:nvPr>
            <p:ph type="sldNum" sz="quarter" idx="12"/>
          </p:nvPr>
        </p:nvSpPr>
        <p:spPr/>
        <p:txBody>
          <a:bodyPr/>
          <a:lstStyle/>
          <a:p>
            <a:fld id="{C1638E35-8F57-43A4-A9E9-DAE504320E33}" type="slidenum">
              <a:rPr lang="en-GB" smtClean="0"/>
              <a:t>19</a:t>
            </a:fld>
            <a:endParaRPr lang="en-GB"/>
          </a:p>
        </p:txBody>
      </p:sp>
      <p:grpSp>
        <p:nvGrpSpPr>
          <p:cNvPr id="3" name="Group 2">
            <a:extLst>
              <a:ext uri="{FF2B5EF4-FFF2-40B4-BE49-F238E27FC236}">
                <a16:creationId xmlns:a16="http://schemas.microsoft.com/office/drawing/2014/main" id="{C84535D0-5E0C-5A55-8E8E-45BA592C1A3C}"/>
              </a:ext>
            </a:extLst>
          </p:cNvPr>
          <p:cNvGrpSpPr/>
          <p:nvPr/>
        </p:nvGrpSpPr>
        <p:grpSpPr>
          <a:xfrm>
            <a:off x="2075967" y="1814887"/>
            <a:ext cx="7172378" cy="3429363"/>
            <a:chOff x="524905" y="1750794"/>
            <a:chExt cx="7172378" cy="3429363"/>
          </a:xfrm>
        </p:grpSpPr>
        <p:sp>
          <p:nvSpPr>
            <p:cNvPr id="4" name="Rectangle 3">
              <a:extLst>
                <a:ext uri="{FF2B5EF4-FFF2-40B4-BE49-F238E27FC236}">
                  <a16:creationId xmlns:a16="http://schemas.microsoft.com/office/drawing/2014/main" id="{76F57805-49C8-DA0E-8448-956055A5F7C7}"/>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8C6C980-650A-6907-57B6-A3DB6553204F}"/>
                </a:ext>
              </a:extLst>
            </p:cNvPr>
            <p:cNvSpPr/>
            <p:nvPr/>
          </p:nvSpPr>
          <p:spPr>
            <a:xfrm>
              <a:off x="839817" y="1985853"/>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7BA774-4E06-E844-0228-E8D9A49B0920}"/>
                </a:ext>
              </a:extLst>
            </p:cNvPr>
            <p:cNvSpPr/>
            <p:nvPr/>
          </p:nvSpPr>
          <p:spPr>
            <a:xfrm>
              <a:off x="4068279" y="1980156"/>
              <a:ext cx="323306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8DEB327-92C1-812B-327E-4D3D39C811DA}"/>
                </a:ext>
              </a:extLst>
            </p:cNvPr>
            <p:cNvCxnSpPr/>
            <p:nvPr/>
          </p:nvCxnSpPr>
          <p:spPr>
            <a:xfrm>
              <a:off x="952242" y="287796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6AABAD-D12F-CA52-0DDA-7D9A8796B5BC}"/>
                </a:ext>
              </a:extLst>
            </p:cNvPr>
            <p:cNvCxnSpPr/>
            <p:nvPr/>
          </p:nvCxnSpPr>
          <p:spPr>
            <a:xfrm>
              <a:off x="956150" y="3380584"/>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673352-C0AC-D6AE-D670-7B0590190F29}"/>
                </a:ext>
              </a:extLst>
            </p:cNvPr>
            <p:cNvCxnSpPr/>
            <p:nvPr/>
          </p:nvCxnSpPr>
          <p:spPr>
            <a:xfrm>
              <a:off x="973668" y="4313211"/>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4602E5-3D15-B2B2-A9DC-9C3A7443AA56}"/>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B51A39-6F44-FB2D-2C15-E69A6C10096A}"/>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12" name="TextBox 11">
              <a:extLst>
                <a:ext uri="{FF2B5EF4-FFF2-40B4-BE49-F238E27FC236}">
                  <a16:creationId xmlns:a16="http://schemas.microsoft.com/office/drawing/2014/main" id="{3E11E216-A86E-CF0C-C3B6-D3865EFBCEB4}"/>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13" name="TextBox 12">
              <a:extLst>
                <a:ext uri="{FF2B5EF4-FFF2-40B4-BE49-F238E27FC236}">
                  <a16:creationId xmlns:a16="http://schemas.microsoft.com/office/drawing/2014/main" id="{A84AD8D1-7CCF-F12E-261A-B629CAAB3D5A}"/>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4" name="TextBox 13">
              <a:extLst>
                <a:ext uri="{FF2B5EF4-FFF2-40B4-BE49-F238E27FC236}">
                  <a16:creationId xmlns:a16="http://schemas.microsoft.com/office/drawing/2014/main" id="{3DE43609-5DBF-CB05-D891-CD34BC1D5057}"/>
                </a:ext>
              </a:extLst>
            </p:cNvPr>
            <p:cNvSpPr txBox="1"/>
            <p:nvPr/>
          </p:nvSpPr>
          <p:spPr>
            <a:xfrm>
              <a:off x="1706000" y="2077237"/>
              <a:ext cx="1662157" cy="246221"/>
            </a:xfrm>
            <a:prstGeom prst="rect">
              <a:avLst/>
            </a:prstGeom>
            <a:noFill/>
          </p:spPr>
          <p:txBody>
            <a:bodyPr wrap="square" rtlCol="0">
              <a:spAutoFit/>
            </a:bodyPr>
            <a:lstStyle/>
            <a:p>
              <a:pPr algn="ctr"/>
              <a:r>
                <a:rPr lang="en-GB" sz="1000" i="1" dirty="0"/>
                <a:t>1 linear meter </a:t>
              </a:r>
            </a:p>
          </p:txBody>
        </p:sp>
        <p:sp>
          <p:nvSpPr>
            <p:cNvPr id="15" name="TextBox 14">
              <a:extLst>
                <a:ext uri="{FF2B5EF4-FFF2-40B4-BE49-F238E27FC236}">
                  <a16:creationId xmlns:a16="http://schemas.microsoft.com/office/drawing/2014/main" id="{0F57D942-EE79-60AD-8A74-C397A578A6A9}"/>
                </a:ext>
              </a:extLst>
            </p:cNvPr>
            <p:cNvSpPr txBox="1"/>
            <p:nvPr/>
          </p:nvSpPr>
          <p:spPr>
            <a:xfrm>
              <a:off x="1665148" y="2536861"/>
              <a:ext cx="1662157" cy="246221"/>
            </a:xfrm>
            <a:prstGeom prst="rect">
              <a:avLst/>
            </a:prstGeom>
            <a:noFill/>
          </p:spPr>
          <p:txBody>
            <a:bodyPr wrap="square" rtlCol="0">
              <a:spAutoFit/>
            </a:bodyPr>
            <a:lstStyle/>
            <a:p>
              <a:pPr algn="ctr"/>
              <a:r>
                <a:rPr lang="en-GB" sz="1000" i="1" dirty="0"/>
                <a:t>1 linear meter </a:t>
              </a:r>
            </a:p>
          </p:txBody>
        </p:sp>
        <p:sp>
          <p:nvSpPr>
            <p:cNvPr id="16" name="TextBox 15">
              <a:extLst>
                <a:ext uri="{FF2B5EF4-FFF2-40B4-BE49-F238E27FC236}">
                  <a16:creationId xmlns:a16="http://schemas.microsoft.com/office/drawing/2014/main" id="{FD5E5636-4D88-5749-828A-D9800FEFEF7C}"/>
                </a:ext>
              </a:extLst>
            </p:cNvPr>
            <p:cNvSpPr txBox="1"/>
            <p:nvPr/>
          </p:nvSpPr>
          <p:spPr>
            <a:xfrm>
              <a:off x="1673572" y="3066516"/>
              <a:ext cx="1662157" cy="246221"/>
            </a:xfrm>
            <a:prstGeom prst="rect">
              <a:avLst/>
            </a:prstGeom>
            <a:noFill/>
          </p:spPr>
          <p:txBody>
            <a:bodyPr wrap="square" rtlCol="0">
              <a:spAutoFit/>
            </a:bodyPr>
            <a:lstStyle/>
            <a:p>
              <a:pPr algn="ctr"/>
              <a:r>
                <a:rPr lang="en-GB" sz="1000" i="1" dirty="0"/>
                <a:t>1 linear meter </a:t>
              </a:r>
            </a:p>
          </p:txBody>
        </p:sp>
        <p:sp>
          <p:nvSpPr>
            <p:cNvPr id="17" name="TextBox 16">
              <a:extLst>
                <a:ext uri="{FF2B5EF4-FFF2-40B4-BE49-F238E27FC236}">
                  <a16:creationId xmlns:a16="http://schemas.microsoft.com/office/drawing/2014/main" id="{31F2C675-168D-AD0F-1704-1957203413A2}"/>
                </a:ext>
              </a:extLst>
            </p:cNvPr>
            <p:cNvSpPr txBox="1"/>
            <p:nvPr/>
          </p:nvSpPr>
          <p:spPr>
            <a:xfrm>
              <a:off x="1721363" y="3525984"/>
              <a:ext cx="1662157" cy="246221"/>
            </a:xfrm>
            <a:prstGeom prst="rect">
              <a:avLst/>
            </a:prstGeom>
            <a:noFill/>
          </p:spPr>
          <p:txBody>
            <a:bodyPr wrap="square" rtlCol="0">
              <a:spAutoFit/>
            </a:bodyPr>
            <a:lstStyle/>
            <a:p>
              <a:pPr algn="ctr"/>
              <a:r>
                <a:rPr lang="en-GB" sz="1000" i="1" dirty="0"/>
                <a:t>1 linear meter </a:t>
              </a:r>
            </a:p>
          </p:txBody>
        </p:sp>
        <p:sp>
          <p:nvSpPr>
            <p:cNvPr id="18" name="TextBox 17">
              <a:extLst>
                <a:ext uri="{FF2B5EF4-FFF2-40B4-BE49-F238E27FC236}">
                  <a16:creationId xmlns:a16="http://schemas.microsoft.com/office/drawing/2014/main" id="{B1A8D456-4857-34F2-37C2-BDB0D63E493D}"/>
                </a:ext>
              </a:extLst>
            </p:cNvPr>
            <p:cNvSpPr txBox="1"/>
            <p:nvPr/>
          </p:nvSpPr>
          <p:spPr>
            <a:xfrm>
              <a:off x="1691270" y="4419851"/>
              <a:ext cx="1662157" cy="246221"/>
            </a:xfrm>
            <a:prstGeom prst="rect">
              <a:avLst/>
            </a:prstGeom>
            <a:noFill/>
          </p:spPr>
          <p:txBody>
            <a:bodyPr wrap="square" rtlCol="0">
              <a:spAutoFit/>
            </a:bodyPr>
            <a:lstStyle/>
            <a:p>
              <a:pPr algn="ctr"/>
              <a:r>
                <a:rPr lang="en-GB" sz="1000" i="1" dirty="0"/>
                <a:t>1 linear meter </a:t>
              </a:r>
            </a:p>
          </p:txBody>
        </p:sp>
        <p:sp>
          <p:nvSpPr>
            <p:cNvPr id="19" name="TextBox 18">
              <a:extLst>
                <a:ext uri="{FF2B5EF4-FFF2-40B4-BE49-F238E27FC236}">
                  <a16:creationId xmlns:a16="http://schemas.microsoft.com/office/drawing/2014/main" id="{65664F40-1990-224C-7318-E53C4779E511}"/>
                </a:ext>
              </a:extLst>
            </p:cNvPr>
            <p:cNvSpPr txBox="1"/>
            <p:nvPr/>
          </p:nvSpPr>
          <p:spPr>
            <a:xfrm>
              <a:off x="4908945" y="2123483"/>
              <a:ext cx="1662157" cy="246221"/>
            </a:xfrm>
            <a:prstGeom prst="rect">
              <a:avLst/>
            </a:prstGeom>
            <a:noFill/>
          </p:spPr>
          <p:txBody>
            <a:bodyPr wrap="square" rtlCol="0">
              <a:spAutoFit/>
            </a:bodyPr>
            <a:lstStyle/>
            <a:p>
              <a:pPr algn="ctr"/>
              <a:r>
                <a:rPr lang="en-GB" sz="1000" i="1" dirty="0"/>
                <a:t>1 linear meter </a:t>
              </a:r>
            </a:p>
          </p:txBody>
        </p:sp>
        <p:sp>
          <p:nvSpPr>
            <p:cNvPr id="20" name="TextBox 19">
              <a:extLst>
                <a:ext uri="{FF2B5EF4-FFF2-40B4-BE49-F238E27FC236}">
                  <a16:creationId xmlns:a16="http://schemas.microsoft.com/office/drawing/2014/main" id="{53530DFF-1CD4-4ABC-5B74-5B102E46D271}"/>
                </a:ext>
              </a:extLst>
            </p:cNvPr>
            <p:cNvSpPr txBox="1"/>
            <p:nvPr/>
          </p:nvSpPr>
          <p:spPr>
            <a:xfrm>
              <a:off x="4915763" y="2539770"/>
              <a:ext cx="1662157" cy="246221"/>
            </a:xfrm>
            <a:prstGeom prst="rect">
              <a:avLst/>
            </a:prstGeom>
            <a:noFill/>
          </p:spPr>
          <p:txBody>
            <a:bodyPr wrap="square" rtlCol="0">
              <a:spAutoFit/>
            </a:bodyPr>
            <a:lstStyle/>
            <a:p>
              <a:pPr algn="ctr"/>
              <a:r>
                <a:rPr lang="en-GB" sz="1000" i="1" dirty="0"/>
                <a:t>1 linear meter </a:t>
              </a:r>
            </a:p>
          </p:txBody>
        </p:sp>
        <p:sp>
          <p:nvSpPr>
            <p:cNvPr id="21" name="TextBox 20">
              <a:extLst>
                <a:ext uri="{FF2B5EF4-FFF2-40B4-BE49-F238E27FC236}">
                  <a16:creationId xmlns:a16="http://schemas.microsoft.com/office/drawing/2014/main" id="{BE06468F-F6AA-F313-F7ED-48EDB2CB829F}"/>
                </a:ext>
              </a:extLst>
            </p:cNvPr>
            <p:cNvSpPr txBox="1"/>
            <p:nvPr/>
          </p:nvSpPr>
          <p:spPr>
            <a:xfrm>
              <a:off x="4911186" y="3017421"/>
              <a:ext cx="1662157" cy="246221"/>
            </a:xfrm>
            <a:prstGeom prst="rect">
              <a:avLst/>
            </a:prstGeom>
            <a:noFill/>
          </p:spPr>
          <p:txBody>
            <a:bodyPr wrap="square" rtlCol="0">
              <a:spAutoFit/>
            </a:bodyPr>
            <a:lstStyle/>
            <a:p>
              <a:pPr algn="ctr"/>
              <a:r>
                <a:rPr lang="en-GB" sz="1000" i="1" dirty="0"/>
                <a:t>1 linear meter </a:t>
              </a:r>
            </a:p>
          </p:txBody>
        </p:sp>
        <p:sp>
          <p:nvSpPr>
            <p:cNvPr id="22" name="TextBox 21">
              <a:extLst>
                <a:ext uri="{FF2B5EF4-FFF2-40B4-BE49-F238E27FC236}">
                  <a16:creationId xmlns:a16="http://schemas.microsoft.com/office/drawing/2014/main" id="{09C571E8-7711-5E22-0EF9-8C50361EC8EC}"/>
                </a:ext>
              </a:extLst>
            </p:cNvPr>
            <p:cNvSpPr txBox="1"/>
            <p:nvPr/>
          </p:nvSpPr>
          <p:spPr>
            <a:xfrm>
              <a:off x="4919974" y="3507225"/>
              <a:ext cx="1662157" cy="246221"/>
            </a:xfrm>
            <a:prstGeom prst="rect">
              <a:avLst/>
            </a:prstGeom>
            <a:noFill/>
          </p:spPr>
          <p:txBody>
            <a:bodyPr wrap="square" rtlCol="0">
              <a:spAutoFit/>
            </a:bodyPr>
            <a:lstStyle/>
            <a:p>
              <a:pPr algn="ctr"/>
              <a:r>
                <a:rPr lang="en-GB" sz="1000" i="1" dirty="0"/>
                <a:t>1 linear meter </a:t>
              </a:r>
            </a:p>
          </p:txBody>
        </p:sp>
        <p:sp>
          <p:nvSpPr>
            <p:cNvPr id="23" name="TextBox 22">
              <a:extLst>
                <a:ext uri="{FF2B5EF4-FFF2-40B4-BE49-F238E27FC236}">
                  <a16:creationId xmlns:a16="http://schemas.microsoft.com/office/drawing/2014/main" id="{97B70E2D-2E94-A324-1DEB-C37D19426FF1}"/>
                </a:ext>
              </a:extLst>
            </p:cNvPr>
            <p:cNvSpPr txBox="1"/>
            <p:nvPr/>
          </p:nvSpPr>
          <p:spPr>
            <a:xfrm>
              <a:off x="4911549" y="4418427"/>
              <a:ext cx="1662157" cy="246221"/>
            </a:xfrm>
            <a:prstGeom prst="rect">
              <a:avLst/>
            </a:prstGeom>
            <a:noFill/>
          </p:spPr>
          <p:txBody>
            <a:bodyPr wrap="square" rtlCol="0">
              <a:spAutoFit/>
            </a:bodyPr>
            <a:lstStyle/>
            <a:p>
              <a:pPr algn="ctr"/>
              <a:r>
                <a:rPr lang="en-GB" sz="1000" i="1" dirty="0"/>
                <a:t>1 linear meter </a:t>
              </a:r>
            </a:p>
          </p:txBody>
        </p:sp>
        <p:pic>
          <p:nvPicPr>
            <p:cNvPr id="24" name="Picture 10" descr="Blank cosmetic packaging mock up: jar, dropper, bottle with press pump, small and high bottles. Vector illustration">
              <a:extLst>
                <a:ext uri="{FF2B5EF4-FFF2-40B4-BE49-F238E27FC236}">
                  <a16:creationId xmlns:a16="http://schemas.microsoft.com/office/drawing/2014/main" id="{EA752668-47EE-A48C-296D-559E050A63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84565" y="4364505"/>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FFC40490-0C18-F53F-BBAF-A5560C7CB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A07D98EF-804A-7D3F-CC29-687FB0070C85}"/>
                </a:ext>
              </a:extLst>
            </p:cNvPr>
            <p:cNvCxnSpPr/>
            <p:nvPr/>
          </p:nvCxnSpPr>
          <p:spPr>
            <a:xfrm>
              <a:off x="974390" y="3850233"/>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B0F85A-C269-F2A6-E41C-BBC9C047AA30}"/>
                </a:ext>
              </a:extLst>
            </p:cNvPr>
            <p:cNvSpPr txBox="1"/>
            <p:nvPr/>
          </p:nvSpPr>
          <p:spPr>
            <a:xfrm>
              <a:off x="1670081" y="3964404"/>
              <a:ext cx="1662157" cy="246221"/>
            </a:xfrm>
            <a:prstGeom prst="rect">
              <a:avLst/>
            </a:prstGeom>
            <a:noFill/>
          </p:spPr>
          <p:txBody>
            <a:bodyPr wrap="square" rtlCol="0">
              <a:spAutoFit/>
            </a:bodyPr>
            <a:lstStyle/>
            <a:p>
              <a:pPr algn="ctr"/>
              <a:r>
                <a:rPr lang="en-GB" sz="1000" i="1" dirty="0"/>
                <a:t>1 linear meter </a:t>
              </a:r>
            </a:p>
          </p:txBody>
        </p:sp>
        <p:sp>
          <p:nvSpPr>
            <p:cNvPr id="28" name="TextBox 27">
              <a:extLst>
                <a:ext uri="{FF2B5EF4-FFF2-40B4-BE49-F238E27FC236}">
                  <a16:creationId xmlns:a16="http://schemas.microsoft.com/office/drawing/2014/main" id="{476AB87A-D898-89E2-F8F8-DC461CD03055}"/>
                </a:ext>
              </a:extLst>
            </p:cNvPr>
            <p:cNvSpPr txBox="1"/>
            <p:nvPr/>
          </p:nvSpPr>
          <p:spPr>
            <a:xfrm>
              <a:off x="4912029" y="3962980"/>
              <a:ext cx="1662157" cy="246221"/>
            </a:xfrm>
            <a:prstGeom prst="rect">
              <a:avLst/>
            </a:prstGeom>
            <a:noFill/>
          </p:spPr>
          <p:txBody>
            <a:bodyPr wrap="square" rtlCol="0">
              <a:spAutoFit/>
            </a:bodyPr>
            <a:lstStyle/>
            <a:p>
              <a:pPr algn="ctr"/>
              <a:r>
                <a:rPr lang="en-GB" sz="1000" i="1" dirty="0"/>
                <a:t>1 linear meter </a:t>
              </a:r>
            </a:p>
          </p:txBody>
        </p:sp>
        <p:pic>
          <p:nvPicPr>
            <p:cNvPr id="29" name="Picture 10" descr="Blank cosmetic packaging mock up: jar, dropper, bottle with press pump, small and high bottles. Vector illustration">
              <a:extLst>
                <a:ext uri="{FF2B5EF4-FFF2-40B4-BE49-F238E27FC236}">
                  <a16:creationId xmlns:a16="http://schemas.microsoft.com/office/drawing/2014/main" id="{655305A2-4D50-57D8-D482-3CB71C58C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493954" y="389719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lank cosmetic packaging mock up: jar, dropper, bottle with press pump, small and high bottles. Vector illustration">
              <a:extLst>
                <a:ext uri="{FF2B5EF4-FFF2-40B4-BE49-F238E27FC236}">
                  <a16:creationId xmlns:a16="http://schemas.microsoft.com/office/drawing/2014/main" id="{009174E1-4525-87FE-0F0C-86E81C71B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6344" y="3416879"/>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Blank cosmetic packaging mock up: jar, dropper, bottle with press pump, small and high bottles. Vector illustration">
              <a:extLst>
                <a:ext uri="{FF2B5EF4-FFF2-40B4-BE49-F238E27FC236}">
                  <a16:creationId xmlns:a16="http://schemas.microsoft.com/office/drawing/2014/main" id="{C88A419D-558C-E12D-B585-70D119A77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08399" y="2958234"/>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Blank cosmetic packaging mock up: jar, dropper, bottle with press pump, small and high bottles. Vector illustration">
              <a:extLst>
                <a:ext uri="{FF2B5EF4-FFF2-40B4-BE49-F238E27FC236}">
                  <a16:creationId xmlns:a16="http://schemas.microsoft.com/office/drawing/2014/main" id="{9DE90E11-F634-BD82-F8C7-1913EC6C8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7788" y="2417251"/>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lank cosmetic packaging mock up: jar, dropper, bottle with press pump, small and high bottles. Vector illustration">
              <a:extLst>
                <a:ext uri="{FF2B5EF4-FFF2-40B4-BE49-F238E27FC236}">
                  <a16:creationId xmlns:a16="http://schemas.microsoft.com/office/drawing/2014/main" id="{60939512-76E9-0E9E-1D8B-A7E596436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97" b="5219"/>
            <a:stretch/>
          </p:blipFill>
          <p:spPr bwMode="auto">
            <a:xfrm>
              <a:off x="6513455" y="1992553"/>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D5A7F9D7-8882-E23B-73A1-9E01275FE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9217" y="2445622"/>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0BECB1DA-B182-57AE-9595-3418A545A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56938" y="293604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6B12513-7EF3-E176-4FA6-522DD07A2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66328" y="340913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C6772DA5-6A4C-E072-B81E-1E184185D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297386" y="3882226"/>
              <a:ext cx="744622" cy="4160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4E38EEC7-CA45-5CD3-853C-811A7F628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7" b="22104"/>
            <a:stretch/>
          </p:blipFill>
          <p:spPr bwMode="auto">
            <a:xfrm>
              <a:off x="3319775" y="1993479"/>
              <a:ext cx="744622" cy="39869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9E7C6BB-6B7B-8E73-7C0D-CF7CB1F7E86B}"/>
                </a:ext>
              </a:extLst>
            </p:cNvPr>
            <p:cNvSpPr txBox="1"/>
            <p:nvPr/>
          </p:nvSpPr>
          <p:spPr>
            <a:xfrm>
              <a:off x="879731" y="2075819"/>
              <a:ext cx="988072" cy="261610"/>
            </a:xfrm>
            <a:prstGeom prst="rect">
              <a:avLst/>
            </a:prstGeom>
            <a:noFill/>
          </p:spPr>
          <p:txBody>
            <a:bodyPr wrap="square" rtlCol="0">
              <a:spAutoFit/>
            </a:bodyPr>
            <a:lstStyle/>
            <a:p>
              <a:r>
                <a:rPr lang="en-GB" sz="1100" b="1" dirty="0"/>
                <a:t>Level 1</a:t>
              </a:r>
            </a:p>
          </p:txBody>
        </p:sp>
        <p:sp>
          <p:nvSpPr>
            <p:cNvPr id="40" name="TextBox 39">
              <a:extLst>
                <a:ext uri="{FF2B5EF4-FFF2-40B4-BE49-F238E27FC236}">
                  <a16:creationId xmlns:a16="http://schemas.microsoft.com/office/drawing/2014/main" id="{8E264953-4969-5734-5B39-EB6B2544A547}"/>
                </a:ext>
              </a:extLst>
            </p:cNvPr>
            <p:cNvSpPr txBox="1"/>
            <p:nvPr/>
          </p:nvSpPr>
          <p:spPr>
            <a:xfrm>
              <a:off x="893454" y="2505572"/>
              <a:ext cx="988072" cy="261610"/>
            </a:xfrm>
            <a:prstGeom prst="rect">
              <a:avLst/>
            </a:prstGeom>
            <a:noFill/>
          </p:spPr>
          <p:txBody>
            <a:bodyPr wrap="square" rtlCol="0">
              <a:spAutoFit/>
            </a:bodyPr>
            <a:lstStyle/>
            <a:p>
              <a:r>
                <a:rPr lang="en-GB" sz="1100" b="1" dirty="0"/>
                <a:t>Level 2</a:t>
              </a:r>
            </a:p>
          </p:txBody>
        </p:sp>
        <p:sp>
          <p:nvSpPr>
            <p:cNvPr id="41" name="TextBox 40">
              <a:extLst>
                <a:ext uri="{FF2B5EF4-FFF2-40B4-BE49-F238E27FC236}">
                  <a16:creationId xmlns:a16="http://schemas.microsoft.com/office/drawing/2014/main" id="{16302343-AB95-685E-95D7-4A2A68900082}"/>
                </a:ext>
              </a:extLst>
            </p:cNvPr>
            <p:cNvSpPr txBox="1"/>
            <p:nvPr/>
          </p:nvSpPr>
          <p:spPr>
            <a:xfrm>
              <a:off x="889120" y="3038612"/>
              <a:ext cx="988072" cy="261610"/>
            </a:xfrm>
            <a:prstGeom prst="rect">
              <a:avLst/>
            </a:prstGeom>
            <a:noFill/>
          </p:spPr>
          <p:txBody>
            <a:bodyPr wrap="square" rtlCol="0">
              <a:spAutoFit/>
            </a:bodyPr>
            <a:lstStyle/>
            <a:p>
              <a:r>
                <a:rPr lang="en-GB" sz="1100" b="1" dirty="0"/>
                <a:t>Level 3</a:t>
              </a:r>
            </a:p>
          </p:txBody>
        </p:sp>
        <p:sp>
          <p:nvSpPr>
            <p:cNvPr id="42" name="TextBox 41">
              <a:extLst>
                <a:ext uri="{FF2B5EF4-FFF2-40B4-BE49-F238E27FC236}">
                  <a16:creationId xmlns:a16="http://schemas.microsoft.com/office/drawing/2014/main" id="{31EC736B-6A59-854E-F890-D9CA23C23B53}"/>
                </a:ext>
              </a:extLst>
            </p:cNvPr>
            <p:cNvSpPr txBox="1"/>
            <p:nvPr/>
          </p:nvSpPr>
          <p:spPr>
            <a:xfrm>
              <a:off x="897788" y="3515313"/>
              <a:ext cx="988072" cy="261610"/>
            </a:xfrm>
            <a:prstGeom prst="rect">
              <a:avLst/>
            </a:prstGeom>
            <a:noFill/>
          </p:spPr>
          <p:txBody>
            <a:bodyPr wrap="square" rtlCol="0">
              <a:spAutoFit/>
            </a:bodyPr>
            <a:lstStyle/>
            <a:p>
              <a:r>
                <a:rPr lang="en-GB" sz="1100" b="1" dirty="0"/>
                <a:t>Level 4</a:t>
              </a:r>
            </a:p>
          </p:txBody>
        </p:sp>
        <p:sp>
          <p:nvSpPr>
            <p:cNvPr id="43" name="TextBox 42">
              <a:extLst>
                <a:ext uri="{FF2B5EF4-FFF2-40B4-BE49-F238E27FC236}">
                  <a16:creationId xmlns:a16="http://schemas.microsoft.com/office/drawing/2014/main" id="{5D53BD29-9745-D901-05E9-E93A885B96FD}"/>
                </a:ext>
              </a:extLst>
            </p:cNvPr>
            <p:cNvSpPr txBox="1"/>
            <p:nvPr/>
          </p:nvSpPr>
          <p:spPr>
            <a:xfrm>
              <a:off x="919455" y="3944343"/>
              <a:ext cx="988072" cy="261610"/>
            </a:xfrm>
            <a:prstGeom prst="rect">
              <a:avLst/>
            </a:prstGeom>
            <a:noFill/>
          </p:spPr>
          <p:txBody>
            <a:bodyPr wrap="square" rtlCol="0">
              <a:spAutoFit/>
            </a:bodyPr>
            <a:lstStyle/>
            <a:p>
              <a:r>
                <a:rPr lang="en-GB" sz="1100" b="1" dirty="0"/>
                <a:t>Level 5</a:t>
              </a:r>
            </a:p>
          </p:txBody>
        </p:sp>
        <p:sp>
          <p:nvSpPr>
            <p:cNvPr id="44" name="TextBox 43">
              <a:extLst>
                <a:ext uri="{FF2B5EF4-FFF2-40B4-BE49-F238E27FC236}">
                  <a16:creationId xmlns:a16="http://schemas.microsoft.com/office/drawing/2014/main" id="{4AB074DE-5B0A-4FC8-3F98-A139E845086E}"/>
                </a:ext>
              </a:extLst>
            </p:cNvPr>
            <p:cNvSpPr txBox="1"/>
            <p:nvPr/>
          </p:nvSpPr>
          <p:spPr>
            <a:xfrm>
              <a:off x="924511" y="4382764"/>
              <a:ext cx="988072" cy="261610"/>
            </a:xfrm>
            <a:prstGeom prst="rect">
              <a:avLst/>
            </a:prstGeom>
            <a:noFill/>
          </p:spPr>
          <p:txBody>
            <a:bodyPr wrap="square" rtlCol="0">
              <a:spAutoFit/>
            </a:bodyPr>
            <a:lstStyle/>
            <a:p>
              <a:r>
                <a:rPr lang="en-GB" sz="1100" b="1" dirty="0"/>
                <a:t>Level 6</a:t>
              </a:r>
            </a:p>
          </p:txBody>
        </p:sp>
        <p:cxnSp>
          <p:nvCxnSpPr>
            <p:cNvPr id="45" name="Straight Connector 44">
              <a:extLst>
                <a:ext uri="{FF2B5EF4-FFF2-40B4-BE49-F238E27FC236}">
                  <a16:creationId xmlns:a16="http://schemas.microsoft.com/office/drawing/2014/main" id="{8B88AD51-4344-DC58-D169-856C2AB89E11}"/>
                </a:ext>
              </a:extLst>
            </p:cNvPr>
            <p:cNvCxnSpPr/>
            <p:nvPr/>
          </p:nvCxnSpPr>
          <p:spPr>
            <a:xfrm>
              <a:off x="949699" y="240222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E0B79F-37AC-F2FD-6A77-9D1A1E05F6AD}"/>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1B86A-EEB4-F7C3-4BE7-248F7E804D71}"/>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56D7FB-95D3-7F07-3669-1E1E908CF7EC}"/>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495AAA5-58F6-16DF-3D66-8EFCAADA15A7}"/>
                </a:ext>
              </a:extLst>
            </p:cNvPr>
            <p:cNvCxnSpPr>
              <a:cxnSpLocks/>
            </p:cNvCxnSpPr>
            <p:nvPr/>
          </p:nvCxnSpPr>
          <p:spPr>
            <a:xfrm flipV="1">
              <a:off x="7323868" y="2205827"/>
              <a:ext cx="355359" cy="2021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2A99CB-328C-215B-7AFE-AA0CA32F2579}"/>
                </a:ext>
              </a:extLst>
            </p:cNvPr>
            <p:cNvCxnSpPr>
              <a:cxnSpLocks/>
            </p:cNvCxnSpPr>
            <p:nvPr/>
          </p:nvCxnSpPr>
          <p:spPr>
            <a:xfrm flipV="1">
              <a:off x="7350591" y="3112282"/>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440118-F25A-55F8-4125-0EE73E6C17DF}"/>
                </a:ext>
              </a:extLst>
            </p:cNvPr>
            <p:cNvCxnSpPr>
              <a:cxnSpLocks/>
            </p:cNvCxnSpPr>
            <p:nvPr/>
          </p:nvCxnSpPr>
          <p:spPr>
            <a:xfrm flipV="1">
              <a:off x="7333979" y="360704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57D230-E3D2-761F-6C8D-AC3D893CB3E3}"/>
                </a:ext>
              </a:extLst>
            </p:cNvPr>
            <p:cNvCxnSpPr>
              <a:cxnSpLocks/>
            </p:cNvCxnSpPr>
            <p:nvPr/>
          </p:nvCxnSpPr>
          <p:spPr>
            <a:xfrm flipV="1">
              <a:off x="7330368" y="4067130"/>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A76280-1DB6-FB29-A9CE-51E288C799FF}"/>
                </a:ext>
              </a:extLst>
            </p:cNvPr>
            <p:cNvCxnSpPr>
              <a:cxnSpLocks/>
            </p:cNvCxnSpPr>
            <p:nvPr/>
          </p:nvCxnSpPr>
          <p:spPr>
            <a:xfrm flipV="1">
              <a:off x="7328924" y="2657249"/>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85D62D-48D4-8567-EC06-3EAFB7975D00}"/>
                </a:ext>
              </a:extLst>
            </p:cNvPr>
            <p:cNvCxnSpPr>
              <a:cxnSpLocks/>
            </p:cNvCxnSpPr>
            <p:nvPr/>
          </p:nvCxnSpPr>
          <p:spPr>
            <a:xfrm flipV="1">
              <a:off x="7332535" y="4567666"/>
              <a:ext cx="338024" cy="19934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AEEE118A-E26B-1F29-310A-F12971FE5E18}"/>
              </a:ext>
            </a:extLst>
          </p:cNvPr>
          <p:cNvSpPr/>
          <p:nvPr/>
        </p:nvSpPr>
        <p:spPr>
          <a:xfrm>
            <a:off x="3894992" y="2083777"/>
            <a:ext cx="1657350" cy="2708031"/>
          </a:xfrm>
          <a:prstGeom prst="rect">
            <a:avLst/>
          </a:prstGeom>
          <a:solidFill>
            <a:schemeClr val="accent5">
              <a:lumMod val="40000"/>
              <a:lumOff val="60000"/>
              <a:alpha val="5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9C95EBDB-1004-511B-688F-ED7774810639}"/>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Vertical POG</a:t>
            </a:r>
          </a:p>
        </p:txBody>
      </p:sp>
      <p:pic>
        <p:nvPicPr>
          <p:cNvPr id="57" name="Picture 56" descr="Logo&#10;&#10;Description automatically generated">
            <a:extLst>
              <a:ext uri="{FF2B5EF4-FFF2-40B4-BE49-F238E27FC236}">
                <a16:creationId xmlns:a16="http://schemas.microsoft.com/office/drawing/2014/main" id="{EDF71759-83CE-A5F9-E345-82BD6A090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8" name="Footer Placeholder 3">
            <a:extLst>
              <a:ext uri="{FF2B5EF4-FFF2-40B4-BE49-F238E27FC236}">
                <a16:creationId xmlns:a16="http://schemas.microsoft.com/office/drawing/2014/main" id="{4EAB6DF8-6109-4439-C485-39365EDB005F}"/>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60" name="Isosceles Triangle 59">
            <a:extLst>
              <a:ext uri="{FF2B5EF4-FFF2-40B4-BE49-F238E27FC236}">
                <a16:creationId xmlns:a16="http://schemas.microsoft.com/office/drawing/2014/main" id="{BCC9E244-1C61-8F15-7289-B551E38744C3}"/>
              </a:ext>
            </a:extLst>
          </p:cNvPr>
          <p:cNvSpPr/>
          <p:nvPr/>
        </p:nvSpPr>
        <p:spPr>
          <a:xfrm>
            <a:off x="9733660" y="2196269"/>
            <a:ext cx="1756160" cy="2251817"/>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0670B0A-D16E-1D8D-5892-ACE01478A257}"/>
              </a:ext>
            </a:extLst>
          </p:cNvPr>
          <p:cNvSpPr txBox="1"/>
          <p:nvPr/>
        </p:nvSpPr>
        <p:spPr>
          <a:xfrm>
            <a:off x="9836210" y="2687652"/>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Small Sizes </a:t>
            </a:r>
          </a:p>
        </p:txBody>
      </p:sp>
      <p:sp>
        <p:nvSpPr>
          <p:cNvPr id="62" name="TextBox 61">
            <a:extLst>
              <a:ext uri="{FF2B5EF4-FFF2-40B4-BE49-F238E27FC236}">
                <a16:creationId xmlns:a16="http://schemas.microsoft.com/office/drawing/2014/main" id="{A0A5E401-9852-53C2-685B-4641D818A885}"/>
              </a:ext>
            </a:extLst>
          </p:cNvPr>
          <p:cNvSpPr txBox="1"/>
          <p:nvPr/>
        </p:nvSpPr>
        <p:spPr>
          <a:xfrm>
            <a:off x="9821967" y="3280159"/>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Medium Sizes </a:t>
            </a:r>
          </a:p>
        </p:txBody>
      </p:sp>
      <p:sp>
        <p:nvSpPr>
          <p:cNvPr id="63" name="TextBox 62">
            <a:extLst>
              <a:ext uri="{FF2B5EF4-FFF2-40B4-BE49-F238E27FC236}">
                <a16:creationId xmlns:a16="http://schemas.microsoft.com/office/drawing/2014/main" id="{37CD1E5C-3271-6E40-6998-E54342E2D775}"/>
              </a:ext>
            </a:extLst>
          </p:cNvPr>
          <p:cNvSpPr txBox="1"/>
          <p:nvPr/>
        </p:nvSpPr>
        <p:spPr>
          <a:xfrm>
            <a:off x="9851877" y="3818545"/>
            <a:ext cx="158524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Large Sizes </a:t>
            </a:r>
          </a:p>
        </p:txBody>
      </p:sp>
      <p:sp>
        <p:nvSpPr>
          <p:cNvPr id="64" name="Rounded Rectangle 5">
            <a:extLst>
              <a:ext uri="{FF2B5EF4-FFF2-40B4-BE49-F238E27FC236}">
                <a16:creationId xmlns:a16="http://schemas.microsoft.com/office/drawing/2014/main" id="{5F279A64-BCA9-24BE-8098-4F68C9220BA5}"/>
              </a:ext>
            </a:extLst>
          </p:cNvPr>
          <p:cNvSpPr/>
          <p:nvPr/>
        </p:nvSpPr>
        <p:spPr>
          <a:xfrm>
            <a:off x="9672415" y="1224634"/>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Typical Orientation</a:t>
            </a:r>
          </a:p>
        </p:txBody>
      </p:sp>
      <p:sp>
        <p:nvSpPr>
          <p:cNvPr id="65" name="TextBox 64">
            <a:extLst>
              <a:ext uri="{FF2B5EF4-FFF2-40B4-BE49-F238E27FC236}">
                <a16:creationId xmlns:a16="http://schemas.microsoft.com/office/drawing/2014/main" id="{BCA377A0-CE1B-DE6E-17C3-46983636D156}"/>
              </a:ext>
            </a:extLst>
          </p:cNvPr>
          <p:cNvSpPr txBox="1"/>
          <p:nvPr/>
        </p:nvSpPr>
        <p:spPr>
          <a:xfrm>
            <a:off x="818147" y="5375608"/>
            <a:ext cx="1039528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block planogram uses visual effect and the capacity to accommodate all Sku's into 1 area thereby creating a pull effect for the consumer from a distance.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works well when the Sku's are few and the sizes are few also , as the traditional layout uses smaller sizes above and mid to larger sizes below in a traditional layout for consumer engagement.</a:t>
            </a:r>
          </a:p>
          <a:p>
            <a:pPr marL="228600" indent="-228600">
              <a:buFont typeface="+mj-lt"/>
              <a:buAutoNum type="arabicPeriod"/>
              <a:defRPr/>
            </a:pPr>
            <a:r>
              <a:rPr lang="en-GB" sz="1000" i="1" dirty="0">
                <a:solidFill>
                  <a:prstClr val="black"/>
                </a:solidFill>
                <a:latin typeface="Lato Light" panose="020F0502020204030203" pitchFamily="34" charset="0"/>
                <a:ea typeface="Lato Light" panose="020F0502020204030203" pitchFamily="34" charset="0"/>
                <a:cs typeface="Lato Light" panose="020F0502020204030203" pitchFamily="34" charset="0"/>
              </a:rPr>
              <a:t>This layout works well when we have more sizes and more sku variants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6" name="Rounded Rectangle 5">
            <a:extLst>
              <a:ext uri="{FF2B5EF4-FFF2-40B4-BE49-F238E27FC236}">
                <a16:creationId xmlns:a16="http://schemas.microsoft.com/office/drawing/2014/main" id="{A7E17D4F-FD21-6AEA-3808-0988B74FE0C5}"/>
              </a:ext>
            </a:extLst>
          </p:cNvPr>
          <p:cNvSpPr/>
          <p:nvPr/>
        </p:nvSpPr>
        <p:spPr>
          <a:xfrm>
            <a:off x="272730" y="3169450"/>
            <a:ext cx="1551798" cy="463555"/>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Planogram</a:t>
            </a:r>
          </a:p>
        </p:txBody>
      </p:sp>
      <p:sp>
        <p:nvSpPr>
          <p:cNvPr id="67" name="Rounded Rectangle 5">
            <a:extLst>
              <a:ext uri="{FF2B5EF4-FFF2-40B4-BE49-F238E27FC236}">
                <a16:creationId xmlns:a16="http://schemas.microsoft.com/office/drawing/2014/main" id="{6E43DC82-612F-BAB9-54B9-0B5241CAE0F9}"/>
              </a:ext>
            </a:extLst>
          </p:cNvPr>
          <p:cNvSpPr/>
          <p:nvPr/>
        </p:nvSpPr>
        <p:spPr>
          <a:xfrm>
            <a:off x="4610456" y="999595"/>
            <a:ext cx="1645067" cy="391582"/>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Vertical  POG</a:t>
            </a:r>
          </a:p>
        </p:txBody>
      </p:sp>
      <p:sp>
        <p:nvSpPr>
          <p:cNvPr id="59" name="Rectangle 58">
            <a:extLst>
              <a:ext uri="{FF2B5EF4-FFF2-40B4-BE49-F238E27FC236}">
                <a16:creationId xmlns:a16="http://schemas.microsoft.com/office/drawing/2014/main" id="{D79AF006-CD6C-C69A-3E02-5AA8650DC152}"/>
              </a:ext>
            </a:extLst>
          </p:cNvPr>
          <p:cNvSpPr/>
          <p:nvPr/>
        </p:nvSpPr>
        <p:spPr>
          <a:xfrm>
            <a:off x="2391509" y="1578220"/>
            <a:ext cx="6466741" cy="461596"/>
          </a:xfrm>
          <a:prstGeom prst="rect">
            <a:avLst/>
          </a:prstGeom>
          <a:solidFill>
            <a:schemeClr val="bg1">
              <a:lumMod val="6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Header</a:t>
            </a:r>
          </a:p>
        </p:txBody>
      </p:sp>
    </p:spTree>
    <p:extLst>
      <p:ext uri="{BB962C8B-B14F-4D97-AF65-F5344CB8AC3E}">
        <p14:creationId xmlns:p14="http://schemas.microsoft.com/office/powerpoint/2010/main" val="6010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03AD3-619B-0AAD-6F0C-F74E30FA38BD}"/>
              </a:ext>
            </a:extLst>
          </p:cNvPr>
          <p:cNvSpPr>
            <a:spLocks noGrp="1"/>
          </p:cNvSpPr>
          <p:nvPr>
            <p:ph type="sldNum" sz="quarter" idx="12"/>
          </p:nvPr>
        </p:nvSpPr>
        <p:spPr/>
        <p:txBody>
          <a:bodyPr/>
          <a:lstStyle/>
          <a:p>
            <a:fld id="{C1638E35-8F57-43A4-A9E9-DAE504320E33}" type="slidenum">
              <a:rPr lang="en-GB" smtClean="0"/>
              <a:t>20</a:t>
            </a:fld>
            <a:endParaRPr lang="en-GB"/>
          </a:p>
        </p:txBody>
      </p:sp>
      <p:sp>
        <p:nvSpPr>
          <p:cNvPr id="3" name="Rounded Rectangle 3">
            <a:extLst>
              <a:ext uri="{FF2B5EF4-FFF2-40B4-BE49-F238E27FC236}">
                <a16:creationId xmlns:a16="http://schemas.microsoft.com/office/drawing/2014/main" id="{CDB204C6-DCE8-07D6-2EA1-517ADD38CF12}"/>
              </a:ext>
            </a:extLst>
          </p:cNvPr>
          <p:cNvSpPr/>
          <p:nvPr/>
        </p:nvSpPr>
        <p:spPr>
          <a:xfrm>
            <a:off x="996833" y="931617"/>
            <a:ext cx="2743200" cy="618302"/>
          </a:xfrm>
          <a:prstGeom prst="roundRect">
            <a:avLst>
              <a:gd name="adj" fmla="val 9314"/>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Rounded Rectangle 4">
            <a:extLst>
              <a:ext uri="{FF2B5EF4-FFF2-40B4-BE49-F238E27FC236}">
                <a16:creationId xmlns:a16="http://schemas.microsoft.com/office/drawing/2014/main" id="{FCBBDE8A-1F51-E78F-9975-866FC102DD08}"/>
              </a:ext>
            </a:extLst>
          </p:cNvPr>
          <p:cNvSpPr/>
          <p:nvPr/>
        </p:nvSpPr>
        <p:spPr>
          <a:xfrm>
            <a:off x="3844472" y="931617"/>
            <a:ext cx="2020645" cy="618302"/>
          </a:xfrm>
          <a:prstGeom prst="roundRect">
            <a:avLst>
              <a:gd name="adj" fmla="val 9314"/>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 name="Rounded Rectangle 5">
            <a:extLst>
              <a:ext uri="{FF2B5EF4-FFF2-40B4-BE49-F238E27FC236}">
                <a16:creationId xmlns:a16="http://schemas.microsoft.com/office/drawing/2014/main" id="{2A697919-6A71-3B8A-F8B7-6562F960E9B0}"/>
              </a:ext>
            </a:extLst>
          </p:cNvPr>
          <p:cNvSpPr/>
          <p:nvPr/>
        </p:nvSpPr>
        <p:spPr>
          <a:xfrm>
            <a:off x="996833" y="1603996"/>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Category Strategy</a:t>
            </a:r>
          </a:p>
        </p:txBody>
      </p:sp>
      <p:sp>
        <p:nvSpPr>
          <p:cNvPr id="6" name="Rounded Rectangle 6">
            <a:extLst>
              <a:ext uri="{FF2B5EF4-FFF2-40B4-BE49-F238E27FC236}">
                <a16:creationId xmlns:a16="http://schemas.microsoft.com/office/drawing/2014/main" id="{0664716E-D975-0E9A-41AB-9EE6A8F32029}"/>
              </a:ext>
            </a:extLst>
          </p:cNvPr>
          <p:cNvSpPr/>
          <p:nvPr/>
        </p:nvSpPr>
        <p:spPr>
          <a:xfrm>
            <a:off x="996833" y="205341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Compliance </a:t>
            </a:r>
          </a:p>
        </p:txBody>
      </p:sp>
      <p:sp>
        <p:nvSpPr>
          <p:cNvPr id="7" name="Rounded Rectangle 7">
            <a:extLst>
              <a:ext uri="{FF2B5EF4-FFF2-40B4-BE49-F238E27FC236}">
                <a16:creationId xmlns:a16="http://schemas.microsoft.com/office/drawing/2014/main" id="{6B852881-9F9B-2C40-6624-48141A092F1B}"/>
              </a:ext>
            </a:extLst>
          </p:cNvPr>
          <p:cNvSpPr/>
          <p:nvPr/>
        </p:nvSpPr>
        <p:spPr>
          <a:xfrm>
            <a:off x="996833" y="252229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Executional Standards</a:t>
            </a:r>
          </a:p>
        </p:txBody>
      </p:sp>
      <p:sp>
        <p:nvSpPr>
          <p:cNvPr id="8" name="Rounded Rectangle 8">
            <a:extLst>
              <a:ext uri="{FF2B5EF4-FFF2-40B4-BE49-F238E27FC236}">
                <a16:creationId xmlns:a16="http://schemas.microsoft.com/office/drawing/2014/main" id="{AF699992-FD30-6FC6-E441-BC50E8DE9DF8}"/>
              </a:ext>
            </a:extLst>
          </p:cNvPr>
          <p:cNvSpPr/>
          <p:nvPr/>
        </p:nvSpPr>
        <p:spPr>
          <a:xfrm>
            <a:off x="996833" y="298143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Data Alignment </a:t>
            </a:r>
          </a:p>
        </p:txBody>
      </p:sp>
      <p:sp>
        <p:nvSpPr>
          <p:cNvPr id="9" name="Rounded Rectangle 11">
            <a:extLst>
              <a:ext uri="{FF2B5EF4-FFF2-40B4-BE49-F238E27FC236}">
                <a16:creationId xmlns:a16="http://schemas.microsoft.com/office/drawing/2014/main" id="{34372F5A-FD22-8C67-66D1-75E15420162E}"/>
              </a:ext>
            </a:extLst>
          </p:cNvPr>
          <p:cNvSpPr/>
          <p:nvPr/>
        </p:nvSpPr>
        <p:spPr>
          <a:xfrm>
            <a:off x="3844472" y="1603996"/>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Rounded Rectangle 12">
            <a:extLst>
              <a:ext uri="{FF2B5EF4-FFF2-40B4-BE49-F238E27FC236}">
                <a16:creationId xmlns:a16="http://schemas.microsoft.com/office/drawing/2014/main" id="{D62200FC-2C30-E016-CDD6-B60D528FD471}"/>
              </a:ext>
            </a:extLst>
          </p:cNvPr>
          <p:cNvSpPr/>
          <p:nvPr/>
        </p:nvSpPr>
        <p:spPr>
          <a:xfrm>
            <a:off x="3844472" y="205341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Rounded Rectangle 13">
            <a:extLst>
              <a:ext uri="{FF2B5EF4-FFF2-40B4-BE49-F238E27FC236}">
                <a16:creationId xmlns:a16="http://schemas.microsoft.com/office/drawing/2014/main" id="{6F7D510A-B8C6-3449-23B7-F5EED48278D7}"/>
              </a:ext>
            </a:extLst>
          </p:cNvPr>
          <p:cNvSpPr/>
          <p:nvPr/>
        </p:nvSpPr>
        <p:spPr>
          <a:xfrm>
            <a:off x="3844472" y="252229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Rounded Rectangle 14">
            <a:extLst>
              <a:ext uri="{FF2B5EF4-FFF2-40B4-BE49-F238E27FC236}">
                <a16:creationId xmlns:a16="http://schemas.microsoft.com/office/drawing/2014/main" id="{8721542F-5E6A-C0F5-9F22-674AF0D2449F}"/>
              </a:ext>
            </a:extLst>
          </p:cNvPr>
          <p:cNvSpPr/>
          <p:nvPr/>
        </p:nvSpPr>
        <p:spPr>
          <a:xfrm>
            <a:off x="3844472" y="298143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TextBox 12">
            <a:extLst>
              <a:ext uri="{FF2B5EF4-FFF2-40B4-BE49-F238E27FC236}">
                <a16:creationId xmlns:a16="http://schemas.microsoft.com/office/drawing/2014/main" id="{511E5F2E-3E7F-BA42-3334-D7E2457EB10B}"/>
              </a:ext>
            </a:extLst>
          </p:cNvPr>
          <p:cNvSpPr txBox="1"/>
          <p:nvPr/>
        </p:nvSpPr>
        <p:spPr>
          <a:xfrm>
            <a:off x="1358608" y="1071491"/>
            <a:ext cx="2019655"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Macro level features </a:t>
            </a:r>
          </a:p>
        </p:txBody>
      </p:sp>
      <p:sp>
        <p:nvSpPr>
          <p:cNvPr id="14" name="TextBox 13">
            <a:extLst>
              <a:ext uri="{FF2B5EF4-FFF2-40B4-BE49-F238E27FC236}">
                <a16:creationId xmlns:a16="http://schemas.microsoft.com/office/drawing/2014/main" id="{4B5C362D-2A66-8589-AA03-FDD9835A815E}"/>
              </a:ext>
            </a:extLst>
          </p:cNvPr>
          <p:cNvSpPr txBox="1"/>
          <p:nvPr/>
        </p:nvSpPr>
        <p:spPr>
          <a:xfrm>
            <a:off x="4521212" y="1071491"/>
            <a:ext cx="667170"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State </a:t>
            </a:r>
          </a:p>
        </p:txBody>
      </p:sp>
      <p:sp>
        <p:nvSpPr>
          <p:cNvPr id="18" name="Rounded Rectangle 52">
            <a:extLst>
              <a:ext uri="{FF2B5EF4-FFF2-40B4-BE49-F238E27FC236}">
                <a16:creationId xmlns:a16="http://schemas.microsoft.com/office/drawing/2014/main" id="{356C1864-5B64-B172-016B-D238377271A5}"/>
              </a:ext>
            </a:extLst>
          </p:cNvPr>
          <p:cNvSpPr/>
          <p:nvPr/>
        </p:nvSpPr>
        <p:spPr>
          <a:xfrm>
            <a:off x="996833" y="3430995"/>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Contracts &amp; Agreements</a:t>
            </a:r>
          </a:p>
        </p:txBody>
      </p:sp>
      <p:sp>
        <p:nvSpPr>
          <p:cNvPr id="19" name="Rounded Rectangle 53">
            <a:extLst>
              <a:ext uri="{FF2B5EF4-FFF2-40B4-BE49-F238E27FC236}">
                <a16:creationId xmlns:a16="http://schemas.microsoft.com/office/drawing/2014/main" id="{95761E76-18A3-B849-ED31-71D3C8DE4A9C}"/>
              </a:ext>
            </a:extLst>
          </p:cNvPr>
          <p:cNvSpPr/>
          <p:nvPr/>
        </p:nvSpPr>
        <p:spPr>
          <a:xfrm>
            <a:off x="3844472" y="3430995"/>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Rounded Rectangle 8">
            <a:extLst>
              <a:ext uri="{FF2B5EF4-FFF2-40B4-BE49-F238E27FC236}">
                <a16:creationId xmlns:a16="http://schemas.microsoft.com/office/drawing/2014/main" id="{6B810EE2-CA4B-28EF-3DAD-A8067C628EC8}"/>
              </a:ext>
            </a:extLst>
          </p:cNvPr>
          <p:cNvSpPr/>
          <p:nvPr/>
        </p:nvSpPr>
        <p:spPr>
          <a:xfrm>
            <a:off x="996833" y="388055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Merchandising Team responsibility </a:t>
            </a:r>
          </a:p>
        </p:txBody>
      </p:sp>
      <p:sp>
        <p:nvSpPr>
          <p:cNvPr id="21" name="Rounded Rectangle 14">
            <a:extLst>
              <a:ext uri="{FF2B5EF4-FFF2-40B4-BE49-F238E27FC236}">
                <a16:creationId xmlns:a16="http://schemas.microsoft.com/office/drawing/2014/main" id="{9591399D-986B-405C-85A5-A730B50CA782}"/>
              </a:ext>
            </a:extLst>
          </p:cNvPr>
          <p:cNvSpPr/>
          <p:nvPr/>
        </p:nvSpPr>
        <p:spPr>
          <a:xfrm>
            <a:off x="3857291" y="3880553"/>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Rounded Rectangle 52">
            <a:extLst>
              <a:ext uri="{FF2B5EF4-FFF2-40B4-BE49-F238E27FC236}">
                <a16:creationId xmlns:a16="http://schemas.microsoft.com/office/drawing/2014/main" id="{92ADB755-7E41-EA6C-910C-9B264453F889}"/>
              </a:ext>
            </a:extLst>
          </p:cNvPr>
          <p:cNvSpPr/>
          <p:nvPr/>
        </p:nvSpPr>
        <p:spPr>
          <a:xfrm>
            <a:off x="996833" y="433011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Visual Effect </a:t>
            </a:r>
          </a:p>
        </p:txBody>
      </p:sp>
      <p:sp>
        <p:nvSpPr>
          <p:cNvPr id="23" name="Rounded Rectangle 53">
            <a:extLst>
              <a:ext uri="{FF2B5EF4-FFF2-40B4-BE49-F238E27FC236}">
                <a16:creationId xmlns:a16="http://schemas.microsoft.com/office/drawing/2014/main" id="{937E8449-C566-0CD9-09A0-D894EC659642}"/>
              </a:ext>
            </a:extLst>
          </p:cNvPr>
          <p:cNvSpPr/>
          <p:nvPr/>
        </p:nvSpPr>
        <p:spPr>
          <a:xfrm>
            <a:off x="3844472" y="433011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Rounded Rectangle 8">
            <a:extLst>
              <a:ext uri="{FF2B5EF4-FFF2-40B4-BE49-F238E27FC236}">
                <a16:creationId xmlns:a16="http://schemas.microsoft.com/office/drawing/2014/main" id="{C99824F1-A93C-9166-F844-965854807CCE}"/>
              </a:ext>
            </a:extLst>
          </p:cNvPr>
          <p:cNvSpPr/>
          <p:nvPr/>
        </p:nvSpPr>
        <p:spPr>
          <a:xfrm>
            <a:off x="996833" y="4794634"/>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Lato Light" panose="020F0502020204030203" pitchFamily="34" charset="0"/>
              </a:rPr>
              <a:t>Layout and Adaptability </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Rounded Rectangle 14">
            <a:extLst>
              <a:ext uri="{FF2B5EF4-FFF2-40B4-BE49-F238E27FC236}">
                <a16:creationId xmlns:a16="http://schemas.microsoft.com/office/drawing/2014/main" id="{00EFBB18-8E09-7380-B38A-E4D213FC0726}"/>
              </a:ext>
            </a:extLst>
          </p:cNvPr>
          <p:cNvSpPr/>
          <p:nvPr/>
        </p:nvSpPr>
        <p:spPr>
          <a:xfrm>
            <a:off x="3844472" y="4794634"/>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Rounded Rectangle 52">
            <a:extLst>
              <a:ext uri="{FF2B5EF4-FFF2-40B4-BE49-F238E27FC236}">
                <a16:creationId xmlns:a16="http://schemas.microsoft.com/office/drawing/2014/main" id="{22814660-59C5-8CAC-5CC0-555FE800AFFB}"/>
              </a:ext>
            </a:extLst>
          </p:cNvPr>
          <p:cNvSpPr/>
          <p:nvPr/>
        </p:nvSpPr>
        <p:spPr>
          <a:xfrm>
            <a:off x="996833" y="5244192"/>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Alignment between packaging and Fill</a:t>
            </a:r>
          </a:p>
        </p:txBody>
      </p:sp>
      <p:sp>
        <p:nvSpPr>
          <p:cNvPr id="27" name="Rounded Rectangle 53">
            <a:extLst>
              <a:ext uri="{FF2B5EF4-FFF2-40B4-BE49-F238E27FC236}">
                <a16:creationId xmlns:a16="http://schemas.microsoft.com/office/drawing/2014/main" id="{E7BD71F4-EE41-AAF1-9444-BA35468DC87E}"/>
              </a:ext>
            </a:extLst>
          </p:cNvPr>
          <p:cNvSpPr/>
          <p:nvPr/>
        </p:nvSpPr>
        <p:spPr>
          <a:xfrm>
            <a:off x="3844472" y="5244192"/>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Rounded Rectangle 52">
            <a:extLst>
              <a:ext uri="{FF2B5EF4-FFF2-40B4-BE49-F238E27FC236}">
                <a16:creationId xmlns:a16="http://schemas.microsoft.com/office/drawing/2014/main" id="{D5DB57DF-2C6C-084F-7979-92B65910C127}"/>
              </a:ext>
            </a:extLst>
          </p:cNvPr>
          <p:cNvSpPr/>
          <p:nvPr/>
        </p:nvSpPr>
        <p:spPr>
          <a:xfrm>
            <a:off x="996833" y="5699547"/>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endParaRPr>
          </a:p>
        </p:txBody>
      </p:sp>
      <p:sp>
        <p:nvSpPr>
          <p:cNvPr id="36" name="Rounded Rectangle 53">
            <a:extLst>
              <a:ext uri="{FF2B5EF4-FFF2-40B4-BE49-F238E27FC236}">
                <a16:creationId xmlns:a16="http://schemas.microsoft.com/office/drawing/2014/main" id="{89D012E8-1EF3-A1A5-D677-AFCD7F25A75E}"/>
              </a:ext>
            </a:extLst>
          </p:cNvPr>
          <p:cNvSpPr/>
          <p:nvPr/>
        </p:nvSpPr>
        <p:spPr>
          <a:xfrm>
            <a:off x="3844472" y="5699545"/>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9/9</a:t>
            </a:r>
          </a:p>
        </p:txBody>
      </p:sp>
      <p:sp>
        <p:nvSpPr>
          <p:cNvPr id="37" name="Subtitle 2">
            <a:extLst>
              <a:ext uri="{FF2B5EF4-FFF2-40B4-BE49-F238E27FC236}">
                <a16:creationId xmlns:a16="http://schemas.microsoft.com/office/drawing/2014/main" id="{063CD0AB-79BA-65A3-AC8A-D17452F6309F}"/>
              </a:ext>
            </a:extLst>
          </p:cNvPr>
          <p:cNvSpPr txBox="1">
            <a:spLocks/>
          </p:cNvSpPr>
          <p:nvPr/>
        </p:nvSpPr>
        <p:spPr>
          <a:xfrm>
            <a:off x="1058664" y="5775509"/>
            <a:ext cx="2619539" cy="353943"/>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algn="r" defTabSz="914217">
              <a:defRPr sz="2000" b="1">
                <a:solidFill>
                  <a:schemeClr val="bg1">
                    <a:lumMod val="65000"/>
                  </a:schemeClr>
                </a:solidFill>
                <a:latin typeface="Lato Light" panose="020F05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Sub Total </a:t>
            </a:r>
          </a:p>
        </p:txBody>
      </p:sp>
      <p:pic>
        <p:nvPicPr>
          <p:cNvPr id="38" name="Picture 37" descr="Logo&#10;&#10;Description automatically generated">
            <a:extLst>
              <a:ext uri="{FF2B5EF4-FFF2-40B4-BE49-F238E27FC236}">
                <a16:creationId xmlns:a16="http://schemas.microsoft.com/office/drawing/2014/main" id="{76DE7239-5EEF-C350-05B2-D96680694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39" name="Footer Placeholder 3">
            <a:extLst>
              <a:ext uri="{FF2B5EF4-FFF2-40B4-BE49-F238E27FC236}">
                <a16:creationId xmlns:a16="http://schemas.microsoft.com/office/drawing/2014/main" id="{0FC12AE9-FD62-218C-E7A8-BB2454695B15}"/>
              </a:ext>
            </a:extLst>
          </p:cNvPr>
          <p:cNvSpPr>
            <a:spLocks noGrp="1"/>
          </p:cNvSpPr>
          <p:nvPr>
            <p:ph type="ftr" sz="quarter" idx="11"/>
          </p:nvPr>
        </p:nvSpPr>
        <p:spPr>
          <a:xfrm>
            <a:off x="4038600" y="648436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40" name="TextBox 39">
            <a:extLst>
              <a:ext uri="{FF2B5EF4-FFF2-40B4-BE49-F238E27FC236}">
                <a16:creationId xmlns:a16="http://schemas.microsoft.com/office/drawing/2014/main" id="{9672EC49-111A-49C0-3222-1FF08BE8C9BE}"/>
              </a:ext>
            </a:extLst>
          </p:cNvPr>
          <p:cNvSpPr txBox="1"/>
          <p:nvPr/>
        </p:nvSpPr>
        <p:spPr>
          <a:xfrm>
            <a:off x="-1" y="19076"/>
            <a:ext cx="5586985"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Planograms</a:t>
            </a:r>
            <a:endParaRPr kumimoji="0" lang="en-US" sz="2800" b="1" i="0" u="none" strike="noStrike" kern="1200" cap="none" spc="0" normalizeH="0" baseline="0" noProof="0" dirty="0">
              <a:ln>
                <a:noFill/>
              </a:ln>
              <a:solidFill>
                <a:srgbClr val="2A4A8B"/>
              </a:solidFill>
              <a:effectLst/>
              <a:uLnTx/>
              <a:uFillTx/>
              <a:latin typeface="Lato Light"/>
              <a:ea typeface="+mn-ea"/>
              <a:cs typeface="+mn-cs"/>
            </a:endParaRPr>
          </a:p>
          <a:p>
            <a:pPr algn="just" fontAlgn="base"/>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Scorecard  - Planogram design and placement.</a:t>
            </a:r>
            <a:endParaRPr lang="en-GB" sz="1400" b="1" dirty="0">
              <a:solidFill>
                <a:prstClr val="white">
                  <a:lumMod val="50000"/>
                </a:prstClr>
              </a:solidFill>
              <a:latin typeface="Poppins" panose="00000500000000000000" pitchFamily="2" charset="0"/>
              <a:cs typeface="Poppins" panose="00000500000000000000" pitchFamily="2" charset="0"/>
            </a:endParaRPr>
          </a:p>
        </p:txBody>
      </p:sp>
      <p:pic>
        <p:nvPicPr>
          <p:cNvPr id="2052" name="Picture 4">
            <a:extLst>
              <a:ext uri="{FF2B5EF4-FFF2-40B4-BE49-F238E27FC236}">
                <a16:creationId xmlns:a16="http://schemas.microsoft.com/office/drawing/2014/main" id="{D613361F-DAF9-16D3-CF6D-82A389C262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244" t="31151" r="11876" b="30894"/>
          <a:stretch/>
        </p:blipFill>
        <p:spPr bwMode="auto">
          <a:xfrm>
            <a:off x="6798179" y="1027735"/>
            <a:ext cx="363196" cy="3737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5CBA194F-4D51-F27F-D72D-FD5F2A6C6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29270" y="1631499"/>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722DB264-4155-D862-F0A7-6FCB42406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39240" y="2081577"/>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64B837C6-2FDA-4543-1A53-833A6CF55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499359" y="2533081"/>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73FC22CD-BD98-368F-143A-BCF206EFCC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02209" y="2997402"/>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A05BE386-6B2E-5C55-BA18-196C666AD5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05056" y="3461723"/>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DB29DBA4-54E4-85FA-EEBB-6869FCE319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07905" y="3900408"/>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EA33B7DE-7A06-3104-398C-866F937C37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32119" y="4356183"/>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FB129E99-F00A-A317-D500-D2DB929521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47785" y="4824777"/>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E1ED3FE2-D713-7FED-7590-09CE69BD4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4520724" y="5246370"/>
            <a:ext cx="370249" cy="35967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4C3B3EEC-79E3-15DB-2528-02F9F78D4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31874" r="50742" b="30756"/>
          <a:stretch/>
        </p:blipFill>
        <p:spPr bwMode="auto">
          <a:xfrm>
            <a:off x="6207094" y="1066052"/>
            <a:ext cx="370249" cy="3596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5DE6438-7726-4F00-7F19-CDC14670D8D2}"/>
              </a:ext>
            </a:extLst>
          </p:cNvPr>
          <p:cNvSpPr txBox="1"/>
          <p:nvPr/>
        </p:nvSpPr>
        <p:spPr>
          <a:xfrm>
            <a:off x="6456347" y="2384580"/>
            <a:ext cx="5101841"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Key Takeaway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We have indicated some of the most important elements in establishing a POG placement based on management and vision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black"/>
                </a:solidFill>
                <a:latin typeface="Calibri Light" panose="020F0302020204030204"/>
              </a:rPr>
              <a:t>The category strategy is built on by the brand owner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black"/>
                </a:solidFill>
                <a:latin typeface="Calibri Light" panose="020F0302020204030204"/>
              </a:rPr>
              <a:t>The compliance can be both financial, and alignment to POG elements.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Executional standards </a:t>
            </a:r>
            <a:r>
              <a:rPr lang="en-GB" sz="1000" dirty="0">
                <a:solidFill>
                  <a:prstClr val="black"/>
                </a:solidFill>
                <a:latin typeface="Calibri Light" panose="020F0302020204030204"/>
              </a:rPr>
              <a:t>are based on the concept of Design , Install and Service with regularity to ensure the POG is well maintained by the team and there is no dispute of sorts.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Contracts and agreements secure the POG.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black"/>
                </a:solidFill>
                <a:latin typeface="Calibri Light" panose="020F0302020204030204"/>
              </a:rPr>
              <a:t>Merchandising teams will need to be brought into the team to ensure management and servicing of the POG constantly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Visual effect is more related to the art aspect of the planog</a:t>
            </a:r>
            <a:r>
              <a:rPr lang="en-GB" sz="1000" dirty="0">
                <a:solidFill>
                  <a:prstClr val="black"/>
                </a:solidFill>
                <a:latin typeface="Calibri Light" panose="020F0302020204030204"/>
              </a:rPr>
              <a:t>ramming aspect to ensure that the layout is well done with supports and Point of sale material where possible.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Layout and Adaptability is based on the location layout being relevant to both traffic flow and category relevance.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solidFill>
                  <a:prstClr val="black"/>
                </a:solidFill>
                <a:latin typeface="Calibri Light" panose="020F0302020204030204"/>
              </a:rPr>
              <a:t>The last point is based on ideally ensuring the case fill is fully deployed onto the category and there are no loose pieces left.</a:t>
            </a:r>
            <a:r>
              <a:rPr kumimoji="0" lang="en-GB" sz="1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Tree>
    <p:extLst>
      <p:ext uri="{BB962C8B-B14F-4D97-AF65-F5344CB8AC3E}">
        <p14:creationId xmlns:p14="http://schemas.microsoft.com/office/powerpoint/2010/main" val="319918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C0AAD0-2A07-684F-9A8C-11C56976C4A9}"/>
              </a:ext>
            </a:extLst>
          </p:cNvPr>
          <p:cNvSpPr>
            <a:spLocks noGrp="1"/>
          </p:cNvSpPr>
          <p:nvPr>
            <p:ph type="sldNum" sz="quarter" idx="12"/>
          </p:nvPr>
        </p:nvSpPr>
        <p:spPr/>
        <p:txBody>
          <a:bodyPr/>
          <a:lstStyle/>
          <a:p>
            <a:fld id="{C1638E35-8F57-43A4-A9E9-DAE504320E33}" type="slidenum">
              <a:rPr lang="en-GB" smtClean="0"/>
              <a:t>21</a:t>
            </a:fld>
            <a:endParaRPr lang="en-GB"/>
          </a:p>
        </p:txBody>
      </p:sp>
      <p:sp>
        <p:nvSpPr>
          <p:cNvPr id="3" name="TextBox 2">
            <a:extLst>
              <a:ext uri="{FF2B5EF4-FFF2-40B4-BE49-F238E27FC236}">
                <a16:creationId xmlns:a16="http://schemas.microsoft.com/office/drawing/2014/main" id="{C091A709-D2BF-4CF5-DAEE-548A68DF9C6E}"/>
              </a:ext>
            </a:extLst>
          </p:cNvPr>
          <p:cNvSpPr txBox="1"/>
          <p:nvPr/>
        </p:nvSpPr>
        <p:spPr>
          <a:xfrm>
            <a:off x="3922520" y="3187582"/>
            <a:ext cx="3388408" cy="369332"/>
          </a:xfrm>
          <a:prstGeom prst="rect">
            <a:avLst/>
          </a:prstGeom>
          <a:noFill/>
        </p:spPr>
        <p:txBody>
          <a:bodyPr wrap="square" rtlCol="0">
            <a:spAutoFit/>
          </a:bodyPr>
          <a:lstStyle/>
          <a:p>
            <a:pPr algn="ctr"/>
            <a:r>
              <a:rPr lang="en-GB" b="1" dirty="0">
                <a:latin typeface="Poppins" panose="00000500000000000000" pitchFamily="2" charset="0"/>
                <a:cs typeface="Poppins" panose="00000500000000000000" pitchFamily="2" charset="0"/>
              </a:rPr>
              <a:t>Thank you </a:t>
            </a:r>
          </a:p>
        </p:txBody>
      </p:sp>
    </p:spTree>
    <p:extLst>
      <p:ext uri="{BB962C8B-B14F-4D97-AF65-F5344CB8AC3E}">
        <p14:creationId xmlns:p14="http://schemas.microsoft.com/office/powerpoint/2010/main" val="83839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54582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Planograms.</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23A38A26-D703-3670-EC1B-FCAC83091725}"/>
              </a:ext>
            </a:extLst>
          </p:cNvPr>
          <p:cNvGrpSpPr/>
          <p:nvPr/>
        </p:nvGrpSpPr>
        <p:grpSpPr>
          <a:xfrm>
            <a:off x="5239797" y="4096166"/>
            <a:ext cx="1055370" cy="1055370"/>
            <a:chOff x="7108613" y="4124330"/>
            <a:chExt cx="1055370" cy="1055370"/>
          </a:xfrm>
        </p:grpSpPr>
        <p:sp>
          <p:nvSpPr>
            <p:cNvPr id="3" name="Oval 2">
              <a:extLst>
                <a:ext uri="{FF2B5EF4-FFF2-40B4-BE49-F238E27FC236}">
                  <a16:creationId xmlns:a16="http://schemas.microsoft.com/office/drawing/2014/main" id="{05F890A3-C7CC-4067-7BDA-640A3BF6DE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60C2E29-16E5-3D57-6624-0A5DA57985C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6" name="Picture 4" descr="Grocery items on the store shelves vector flat seamless background illustration.">
            <a:extLst>
              <a:ext uri="{FF2B5EF4-FFF2-40B4-BE49-F238E27FC236}">
                <a16:creationId xmlns:a16="http://schemas.microsoft.com/office/drawing/2014/main" id="{580D1EE4-1BCB-B626-59A3-B56130C7428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1386" r="24042"/>
          <a:stretch/>
        </p:blipFill>
        <p:spPr bwMode="auto">
          <a:xfrm>
            <a:off x="7397125" y="2976160"/>
            <a:ext cx="3884878" cy="1855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E17ABC6-D2F5-690D-0915-9D69DA535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22" y="1784837"/>
            <a:ext cx="2809263" cy="203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3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9AD690-9CCE-37E2-B1CC-C4D928A03F8E}"/>
              </a:ext>
            </a:extLst>
          </p:cNvPr>
          <p:cNvSpPr/>
          <p:nvPr/>
        </p:nvSpPr>
        <p:spPr>
          <a:xfrm>
            <a:off x="3309344" y="2098209"/>
            <a:ext cx="8882656" cy="1824467"/>
          </a:xfrm>
          <a:prstGeom prst="rect">
            <a:avLst/>
          </a:prstGeom>
          <a:solidFill>
            <a:schemeClr val="bg1">
              <a:lumMod val="95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a:lnSpc>
                <a:spcPct val="107000"/>
              </a:lnSpc>
              <a:spcAft>
                <a:spcPts val="800"/>
              </a:spcAft>
              <a:defRPr/>
            </a:pPr>
            <a:r>
              <a:rPr lang="en-GB" sz="1400" b="1" dirty="0">
                <a:solidFill>
                  <a:prstClr val="white">
                    <a:lumMod val="50000"/>
                  </a:prstClr>
                </a:solidFill>
                <a:latin typeface="Poppins" panose="00000500000000000000" pitchFamily="2" charset="0"/>
                <a:cs typeface="Poppins" panose="00000500000000000000" pitchFamily="2" charset="0"/>
              </a:rPr>
              <a:t>Planograms</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ED502ECF-F2F2-FA08-D04F-699742871CF3}"/>
              </a:ext>
            </a:extLst>
          </p:cNvPr>
          <p:cNvSpPr txBox="1"/>
          <p:nvPr/>
        </p:nvSpPr>
        <p:spPr>
          <a:xfrm>
            <a:off x="3485532" y="2663680"/>
            <a:ext cx="832354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Merely having the right product or brand on shelf won't be enough , you need to ensure its placed in a way in which shoppers find it meaningful and engaging.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Lato Light"/>
              </a:rPr>
              <a:t>The other part is making sure your planograms are backed up by data , and the brand reflects your positioning in a meaningful manner on category </a:t>
            </a:r>
            <a:r>
              <a:rPr kumimoji="0" lang="en-GB" sz="1100" b="0" i="0" u="none" strike="noStrike" kern="1200" cap="none" spc="0" normalizeH="0" baseline="0" noProof="0" dirty="0">
                <a:ln>
                  <a:noFill/>
                </a:ln>
                <a:solidFill>
                  <a:prstClr val="black"/>
                </a:solidFill>
                <a:effectLst/>
                <a:uLnTx/>
                <a:uFillTx/>
                <a:latin typeface="Lato Light"/>
                <a:ea typeface="+mn-ea"/>
                <a:cs typeface="+mn-cs"/>
              </a:rPr>
              <a:t> </a:t>
            </a:r>
          </a:p>
        </p:txBody>
      </p:sp>
      <p:sp>
        <p:nvSpPr>
          <p:cNvPr id="6" name="Rectangle 5">
            <a:extLst>
              <a:ext uri="{FF2B5EF4-FFF2-40B4-BE49-F238E27FC236}">
                <a16:creationId xmlns:a16="http://schemas.microsoft.com/office/drawing/2014/main" id="{B340179A-03E1-8546-5439-9C935485638C}"/>
              </a:ext>
            </a:extLst>
          </p:cNvPr>
          <p:cNvSpPr/>
          <p:nvPr/>
        </p:nvSpPr>
        <p:spPr>
          <a:xfrm>
            <a:off x="-2286" y="2097486"/>
            <a:ext cx="3326195" cy="1824467"/>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pic>
        <p:nvPicPr>
          <p:cNvPr id="1028" name="Picture 4" descr="Grocery items on the store shelves vector flat seamless background illustration.">
            <a:extLst>
              <a:ext uri="{FF2B5EF4-FFF2-40B4-BE49-F238E27FC236}">
                <a16:creationId xmlns:a16="http://schemas.microsoft.com/office/drawing/2014/main" id="{5605690A-1BFA-CBD2-2BA7-7273094436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3678" y="3649881"/>
            <a:ext cx="5806867" cy="150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20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5433B-4022-886E-F3BC-89080114B35D}"/>
              </a:ext>
            </a:extLst>
          </p:cNvPr>
          <p:cNvSpPr txBox="1"/>
          <p:nvPr/>
        </p:nvSpPr>
        <p:spPr>
          <a:xfrm>
            <a:off x="646178" y="1425200"/>
            <a:ext cx="10429171" cy="830997"/>
          </a:xfrm>
          <a:prstGeom prst="rect">
            <a:avLst/>
          </a:prstGeom>
          <a:noFill/>
        </p:spPr>
        <p:txBody>
          <a:bodyPr wrap="square">
            <a:spAutoFit/>
          </a:bodyPr>
          <a:lstStyle/>
          <a:p>
            <a:pPr algn="ctr"/>
            <a:r>
              <a:rPr lang="en-GB" sz="1200" b="1" i="0" dirty="0">
                <a:solidFill>
                  <a:srgbClr val="3C4858"/>
                </a:solidFill>
                <a:effectLst/>
                <a:latin typeface="Poppins" panose="00000500000000000000" pitchFamily="2" charset="0"/>
                <a:cs typeface="Poppins" panose="00000500000000000000" pitchFamily="2" charset="0"/>
              </a:rPr>
              <a:t>Data suggests 75% - 80% of the purchase decision is made at the category , the balance 20 – 25%% is made between the Secondary display and other upsell displays.</a:t>
            </a:r>
          </a:p>
          <a:p>
            <a:endParaRPr lang="en-GB" sz="1200" dirty="0">
              <a:solidFill>
                <a:srgbClr val="3C4858"/>
              </a:solidFill>
              <a:latin typeface="Roboto" panose="02000000000000000000" pitchFamily="2" charset="0"/>
            </a:endParaRPr>
          </a:p>
          <a:p>
            <a:pPr algn="ctr"/>
            <a:r>
              <a:rPr lang="en-GB" sz="1200" b="1" i="1" dirty="0">
                <a:solidFill>
                  <a:srgbClr val="3C4858"/>
                </a:solidFill>
                <a:latin typeface="+mj-lt"/>
              </a:rPr>
              <a:t>A well merchandised and laid out product lends itself to the consumer making a qualified purchase decision at the category </a:t>
            </a:r>
            <a:endParaRPr lang="en-GB" sz="1200" b="1" i="1" dirty="0">
              <a:latin typeface="+mj-lt"/>
            </a:endParaRPr>
          </a:p>
        </p:txBody>
      </p:sp>
      <p:sp>
        <p:nvSpPr>
          <p:cNvPr id="4" name="TextBox 3">
            <a:extLst>
              <a:ext uri="{FF2B5EF4-FFF2-40B4-BE49-F238E27FC236}">
                <a16:creationId xmlns:a16="http://schemas.microsoft.com/office/drawing/2014/main" id="{2CCF8152-ECF1-E157-6719-4B3F80D57B1B}"/>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a:lnSpc>
                <a:spcPct val="107000"/>
              </a:lnSpc>
              <a:spcAft>
                <a:spcPts val="800"/>
              </a:spcAft>
              <a:defRPr/>
            </a:pPr>
            <a:r>
              <a:rPr lang="en-GB" sz="1400" b="1" dirty="0">
                <a:solidFill>
                  <a:prstClr val="white">
                    <a:lumMod val="50000"/>
                  </a:prstClr>
                </a:solidFill>
                <a:latin typeface="Poppins" panose="00000500000000000000" pitchFamily="2" charset="0"/>
                <a:cs typeface="Poppins" panose="00000500000000000000" pitchFamily="2" charset="0"/>
              </a:rPr>
              <a:t>Planograms</a:t>
            </a:r>
          </a:p>
        </p:txBody>
      </p:sp>
      <p:pic>
        <p:nvPicPr>
          <p:cNvPr id="5" name="Picture 4" descr="Logo&#10;&#10;Description automatically generated">
            <a:extLst>
              <a:ext uri="{FF2B5EF4-FFF2-40B4-BE49-F238E27FC236}">
                <a16:creationId xmlns:a16="http://schemas.microsoft.com/office/drawing/2014/main" id="{9F3F14A7-3971-2473-31DF-B6CEEBDF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37CC95BD-25C5-A9EA-F290-1168A1B80CF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pSp>
        <p:nvGrpSpPr>
          <p:cNvPr id="2" name="Group 1">
            <a:extLst>
              <a:ext uri="{FF2B5EF4-FFF2-40B4-BE49-F238E27FC236}">
                <a16:creationId xmlns:a16="http://schemas.microsoft.com/office/drawing/2014/main" id="{D69B6ACB-9159-7570-FC02-AF5D4D3CC875}"/>
              </a:ext>
            </a:extLst>
          </p:cNvPr>
          <p:cNvGrpSpPr/>
          <p:nvPr/>
        </p:nvGrpSpPr>
        <p:grpSpPr>
          <a:xfrm>
            <a:off x="1704273" y="3008287"/>
            <a:ext cx="8818618" cy="2480213"/>
            <a:chOff x="1444390" y="2450021"/>
            <a:chExt cx="8818618" cy="2480213"/>
          </a:xfrm>
        </p:grpSpPr>
        <p:sp>
          <p:nvSpPr>
            <p:cNvPr id="7" name="Rectangle 6">
              <a:extLst>
                <a:ext uri="{FF2B5EF4-FFF2-40B4-BE49-F238E27FC236}">
                  <a16:creationId xmlns:a16="http://schemas.microsoft.com/office/drawing/2014/main" id="{3FEB5B56-9189-34B2-BEF0-6BC2ED634637}"/>
                </a:ext>
              </a:extLst>
            </p:cNvPr>
            <p:cNvSpPr/>
            <p:nvPr/>
          </p:nvSpPr>
          <p:spPr>
            <a:xfrm>
              <a:off x="1472233" y="2458834"/>
              <a:ext cx="2004257" cy="1181266"/>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200" b="1" kern="0" dirty="0">
                  <a:solidFill>
                    <a:srgbClr val="FFFFFF"/>
                  </a:solidFill>
                  <a:latin typeface="Poppins" panose="00000500000000000000" pitchFamily="2" charset="0"/>
                  <a:cs typeface="Poppins" panose="00000500000000000000" pitchFamily="2" charset="0"/>
                </a:rPr>
                <a:t>Category Strategy </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09CC2CCE-6A4B-3619-2D43-2B381F039931}"/>
                </a:ext>
              </a:extLst>
            </p:cNvPr>
            <p:cNvSpPr/>
            <p:nvPr/>
          </p:nvSpPr>
          <p:spPr>
            <a:xfrm>
              <a:off x="1444390" y="3748968"/>
              <a:ext cx="2004257" cy="1181266"/>
            </a:xfrm>
            <a:prstGeom prst="rect">
              <a:avLst/>
            </a:prstGeom>
            <a:solidFill>
              <a:schemeClr val="accent2"/>
            </a:solidFill>
            <a:ln w="12700" cap="flat" cmpd="sng" algn="ctr">
              <a:noFill/>
              <a:prstDash val="solid"/>
              <a:miter lim="800000"/>
            </a:ln>
            <a:effectLst/>
          </p:spPr>
          <p:txBody>
            <a:bodyPr wrap="square" rtlCol="0" anchor="ctr"/>
            <a:lstStyle/>
            <a:p>
              <a:pPr algn="ctr" defTabSz="914217">
                <a:defRPr/>
              </a:pPr>
              <a:endParaRPr lang="en-GB" sz="12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Visual Optics &amp; Adaptability</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6AFAE21A-04FF-8D6C-34D7-89AA5D2A4BC8}"/>
                </a:ext>
              </a:extLst>
            </p:cNvPr>
            <p:cNvSpPr/>
            <p:nvPr/>
          </p:nvSpPr>
          <p:spPr>
            <a:xfrm>
              <a:off x="3712032" y="2452911"/>
              <a:ext cx="2004257" cy="1181266"/>
            </a:xfrm>
            <a:prstGeom prst="rect">
              <a:avLst/>
            </a:prstGeom>
            <a:solidFill>
              <a:schemeClr val="accent2"/>
            </a:solidFill>
            <a:ln w="12700" cap="flat" cmpd="sng" algn="ctr">
              <a:noFill/>
              <a:prstDash val="solid"/>
              <a:miter lim="800000"/>
            </a:ln>
            <a:effectLst/>
          </p:spPr>
          <p:txBody>
            <a:bodyPr wrap="square" rtlCol="0" anchor="ctr"/>
            <a:lstStyle/>
            <a:p>
              <a:pPr algn="ctr" defTabSz="914217">
                <a:defRPr/>
              </a:pPr>
              <a:endParaRPr lang="en-GB" sz="10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Compliance and Execution </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0" name="Rectangle 9">
              <a:extLst>
                <a:ext uri="{FF2B5EF4-FFF2-40B4-BE49-F238E27FC236}">
                  <a16:creationId xmlns:a16="http://schemas.microsoft.com/office/drawing/2014/main" id="{79F99AD3-F2F3-54A9-33E4-7EB10E043229}"/>
                </a:ext>
              </a:extLst>
            </p:cNvPr>
            <p:cNvSpPr/>
            <p:nvPr/>
          </p:nvSpPr>
          <p:spPr>
            <a:xfrm>
              <a:off x="3684189" y="3743045"/>
              <a:ext cx="2004257" cy="1181266"/>
            </a:xfrm>
            <a:prstGeom prst="rect">
              <a:avLst/>
            </a:prstGeom>
            <a:solidFill>
              <a:srgbClr val="3984A3"/>
            </a:solidFill>
            <a:ln w="12700" cap="flat" cmpd="sng" algn="ctr">
              <a:noFill/>
              <a:prstDash val="solid"/>
              <a:miter lim="800000"/>
            </a:ln>
            <a:effectLst/>
          </p:spPr>
          <p:txBody>
            <a:bodyPr wrap="square" rtlCol="0" anchor="ctr"/>
            <a:lstStyle/>
            <a:p>
              <a:pPr algn="ctr" defTabSz="914217">
                <a:defRPr/>
              </a:pPr>
              <a:endParaRPr lang="en-GB" sz="12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Data alignment</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1" name="Rectangle 10">
              <a:extLst>
                <a:ext uri="{FF2B5EF4-FFF2-40B4-BE49-F238E27FC236}">
                  <a16:creationId xmlns:a16="http://schemas.microsoft.com/office/drawing/2014/main" id="{17B191E1-C827-F265-78A3-628C79DC86A5}"/>
                </a:ext>
              </a:extLst>
            </p:cNvPr>
            <p:cNvSpPr/>
            <p:nvPr/>
          </p:nvSpPr>
          <p:spPr>
            <a:xfrm>
              <a:off x="8258751" y="2453633"/>
              <a:ext cx="2004257" cy="1181266"/>
            </a:xfrm>
            <a:prstGeom prst="rect">
              <a:avLst/>
            </a:prstGeom>
            <a:solidFill>
              <a:schemeClr val="accent3"/>
            </a:solidFill>
            <a:ln w="12700" cap="flat" cmpd="sng" algn="ctr">
              <a:noFill/>
              <a:prstDash val="solid"/>
              <a:miter lim="800000"/>
            </a:ln>
            <a:effectLst/>
          </p:spPr>
          <p:txBody>
            <a:bodyPr wrap="square" rtlCol="0" anchor="ctr"/>
            <a:lstStyle/>
            <a:p>
              <a:pPr algn="ctr" defTabSz="914217">
                <a:defRPr/>
              </a:pPr>
              <a:endParaRPr lang="en-GB" sz="12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 Secondary Displays </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lang="en-GB" dirty="0"/>
            </a:p>
          </p:txBody>
        </p:sp>
        <p:sp>
          <p:nvSpPr>
            <p:cNvPr id="12" name="Rectangle 11">
              <a:extLst>
                <a:ext uri="{FF2B5EF4-FFF2-40B4-BE49-F238E27FC236}">
                  <a16:creationId xmlns:a16="http://schemas.microsoft.com/office/drawing/2014/main" id="{5456AB44-308B-CCC2-289A-ED24ECE25757}"/>
                </a:ext>
              </a:extLst>
            </p:cNvPr>
            <p:cNvSpPr/>
            <p:nvPr/>
          </p:nvSpPr>
          <p:spPr>
            <a:xfrm>
              <a:off x="5955742" y="3743767"/>
              <a:ext cx="2004257" cy="1181266"/>
            </a:xfrm>
            <a:prstGeom prst="rect">
              <a:avLst/>
            </a:prstGeom>
            <a:solidFill>
              <a:schemeClr val="accent3"/>
            </a:solidFill>
            <a:ln w="12700" cap="flat" cmpd="sng" algn="ctr">
              <a:noFill/>
              <a:prstDash val="solid"/>
              <a:miter lim="800000"/>
            </a:ln>
            <a:effectLst/>
          </p:spPr>
          <p:txBody>
            <a:bodyPr wrap="square" rtlCol="0" anchor="ctr"/>
            <a:lstStyle/>
            <a:p>
              <a:pPr algn="ctr" defTabSz="914217">
                <a:defRPr/>
              </a:pPr>
              <a:endParaRPr lang="en-GB" sz="12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Contractual Alignment</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lang="en-GB" sz="1200" dirty="0"/>
            </a:p>
          </p:txBody>
        </p:sp>
        <p:sp>
          <p:nvSpPr>
            <p:cNvPr id="13" name="Rectangle 12">
              <a:extLst>
                <a:ext uri="{FF2B5EF4-FFF2-40B4-BE49-F238E27FC236}">
                  <a16:creationId xmlns:a16="http://schemas.microsoft.com/office/drawing/2014/main" id="{52580A90-3501-ADF3-2096-F907B23C71ED}"/>
                </a:ext>
              </a:extLst>
            </p:cNvPr>
            <p:cNvSpPr/>
            <p:nvPr/>
          </p:nvSpPr>
          <p:spPr>
            <a:xfrm>
              <a:off x="5953971" y="2450021"/>
              <a:ext cx="2004257" cy="1181266"/>
            </a:xfrm>
            <a:prstGeom prst="rect">
              <a:avLst/>
            </a:prstGeom>
            <a:solidFill>
              <a:srgbClr val="3984A3"/>
            </a:solidFill>
            <a:ln w="12700" cap="flat" cmpd="sng" algn="ctr">
              <a:noFill/>
              <a:prstDash val="solid"/>
              <a:miter lim="800000"/>
            </a:ln>
            <a:effectLst/>
          </p:spPr>
          <p:txBody>
            <a:bodyPr wrap="square" rtlCol="0" anchor="ctr"/>
            <a:lstStyle/>
            <a:p>
              <a:pPr algn="ctr" defTabSz="914217">
                <a:defRPr/>
              </a:pPr>
              <a:endParaRPr lang="en-GB" sz="12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 </a:t>
              </a:r>
            </a:p>
            <a:p>
              <a:pPr algn="ctr" defTabSz="914217">
                <a:defRPr/>
              </a:pPr>
              <a:r>
                <a:rPr lang="en-GB" sz="1200" b="1" kern="0" dirty="0">
                  <a:solidFill>
                    <a:srgbClr val="FFFFFF"/>
                  </a:solidFill>
                  <a:latin typeface="Poppins" panose="00000500000000000000" pitchFamily="2" charset="0"/>
                  <a:cs typeface="Poppins" panose="00000500000000000000" pitchFamily="2" charset="0"/>
                </a:rPr>
                <a:t>Merchandising Team Maintenance   </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lang="en-GB" dirty="0"/>
            </a:p>
          </p:txBody>
        </p:sp>
        <p:sp>
          <p:nvSpPr>
            <p:cNvPr id="14" name="Rectangle 13">
              <a:extLst>
                <a:ext uri="{FF2B5EF4-FFF2-40B4-BE49-F238E27FC236}">
                  <a16:creationId xmlns:a16="http://schemas.microsoft.com/office/drawing/2014/main" id="{42004A01-926D-6039-A417-4CE8BA1BAF3F}"/>
                </a:ext>
              </a:extLst>
            </p:cNvPr>
            <p:cNvSpPr/>
            <p:nvPr/>
          </p:nvSpPr>
          <p:spPr>
            <a:xfrm>
              <a:off x="8257632" y="3722821"/>
              <a:ext cx="2004257" cy="1181266"/>
            </a:xfrm>
            <a:prstGeom prst="rect">
              <a:avLst/>
            </a:prstGeom>
            <a:solidFill>
              <a:srgbClr val="3984A3"/>
            </a:solidFill>
            <a:ln w="12700" cap="flat" cmpd="sng" algn="ctr">
              <a:noFill/>
              <a:prstDash val="solid"/>
              <a:miter lim="800000"/>
            </a:ln>
            <a:effectLst/>
          </p:spPr>
          <p:txBody>
            <a:bodyPr wrap="square" rtlCol="0" anchor="ctr"/>
            <a:lstStyle/>
            <a:p>
              <a:pPr algn="ctr" defTabSz="914217">
                <a:defRPr/>
              </a:pPr>
              <a:endParaRPr lang="en-GB" sz="1200" b="1" kern="0" dirty="0">
                <a:solidFill>
                  <a:srgbClr val="FFFFFF"/>
                </a:solidFill>
                <a:latin typeface="Poppins" panose="00000500000000000000" pitchFamily="2" charset="0"/>
                <a:cs typeface="Poppins" panose="00000500000000000000" pitchFamily="2" charset="0"/>
              </a:endParaRPr>
            </a:p>
            <a:p>
              <a:pPr algn="ctr" defTabSz="914217">
                <a:defRPr/>
              </a:pPr>
              <a:r>
                <a:rPr lang="en-GB" sz="1200" b="1" kern="0" dirty="0">
                  <a:solidFill>
                    <a:srgbClr val="FFFFFF"/>
                  </a:solidFill>
                  <a:latin typeface="Poppins" panose="00000500000000000000" pitchFamily="2" charset="0"/>
                  <a:cs typeface="Poppins" panose="00000500000000000000" pitchFamily="2" charset="0"/>
                </a:rPr>
                <a:t>Alignment between Shelf Fill and Shelf Layout </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lang="en-GB" sz="1200" dirty="0"/>
            </a:p>
          </p:txBody>
        </p:sp>
      </p:grpSp>
      <p:sp>
        <p:nvSpPr>
          <p:cNvPr id="15" name="Rectangle 14">
            <a:extLst>
              <a:ext uri="{FF2B5EF4-FFF2-40B4-BE49-F238E27FC236}">
                <a16:creationId xmlns:a16="http://schemas.microsoft.com/office/drawing/2014/main" id="{3224D65B-51B9-719A-AC56-7980A6371F1A}"/>
              </a:ext>
            </a:extLst>
          </p:cNvPr>
          <p:cNvSpPr/>
          <p:nvPr/>
        </p:nvSpPr>
        <p:spPr>
          <a:xfrm>
            <a:off x="1749762" y="2476481"/>
            <a:ext cx="8722524" cy="44959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GB" sz="1200" b="1" kern="0" dirty="0">
                <a:solidFill>
                  <a:srgbClr val="FFFFFF"/>
                </a:solidFill>
                <a:latin typeface="Poppins" panose="00000500000000000000" pitchFamily="2" charset="0"/>
                <a:cs typeface="Poppins" panose="00000500000000000000" pitchFamily="2" charset="0"/>
              </a:rPr>
              <a:t>Key components  of a POG management system </a:t>
            </a:r>
            <a:endParaRPr kumimoji="0" lang="en-GB" sz="12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2386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CE663-DABB-7CD2-2389-6DE55E0B6039}"/>
              </a:ext>
            </a:extLst>
          </p:cNvPr>
          <p:cNvSpPr txBox="1"/>
          <p:nvPr/>
        </p:nvSpPr>
        <p:spPr>
          <a:xfrm>
            <a:off x="731520" y="1963554"/>
            <a:ext cx="5438274" cy="1169551"/>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More products mean more sales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Capacity to increase more products on shelf means more variants for customers.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More products means more profitability</a:t>
            </a: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TextBox 2">
            <a:extLst>
              <a:ext uri="{FF2B5EF4-FFF2-40B4-BE49-F238E27FC236}">
                <a16:creationId xmlns:a16="http://schemas.microsoft.com/office/drawing/2014/main" id="{BD8AC8DB-12D5-F80E-908D-E18784ABD41F}"/>
              </a:ext>
            </a:extLst>
          </p:cNvPr>
          <p:cNvSpPr txBox="1"/>
          <p:nvPr/>
        </p:nvSpPr>
        <p:spPr>
          <a:xfrm>
            <a:off x="6293318" y="1961950"/>
            <a:ext cx="5438274" cy="1169551"/>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My brand is promoted and is a market leader</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I invest in Advertising &amp; Promotion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I support the category with promotions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My brand generates sizeable category profitability </a:t>
            </a: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3ED6CC11-1239-C555-C22C-700BDD3785A9}"/>
              </a:ext>
            </a:extLst>
          </p:cNvPr>
          <p:cNvSpPr txBox="1"/>
          <p:nvPr/>
        </p:nvSpPr>
        <p:spPr>
          <a:xfrm>
            <a:off x="707458" y="3749043"/>
            <a:ext cx="5438274" cy="2031325"/>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More products mean more sales but they mean less space for higher sellers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Capacity to increase more products on shelf means more variants for customers., however consumers know what they want and this results in category clutter.</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More products means more profitability, however this translates into leaders and laggards resulting in opportunity loss of the shelf is highly cluttered and fragmented</a:t>
            </a: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a:extLst>
              <a:ext uri="{FF2B5EF4-FFF2-40B4-BE49-F238E27FC236}">
                <a16:creationId xmlns:a16="http://schemas.microsoft.com/office/drawing/2014/main" id="{9BB92CE0-9874-7EF9-27BF-7AAB695AEB30}"/>
              </a:ext>
            </a:extLst>
          </p:cNvPr>
          <p:cNvSpPr/>
          <p:nvPr/>
        </p:nvSpPr>
        <p:spPr>
          <a:xfrm>
            <a:off x="731520" y="1463040"/>
            <a:ext cx="5390147" cy="394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Retailer Perspective </a:t>
            </a:r>
          </a:p>
        </p:txBody>
      </p:sp>
      <p:sp>
        <p:nvSpPr>
          <p:cNvPr id="7" name="Rectangle 6">
            <a:extLst>
              <a:ext uri="{FF2B5EF4-FFF2-40B4-BE49-F238E27FC236}">
                <a16:creationId xmlns:a16="http://schemas.microsoft.com/office/drawing/2014/main" id="{95179C4B-DD2C-7B91-8CD8-34ACBC42732D}"/>
              </a:ext>
            </a:extLst>
          </p:cNvPr>
          <p:cNvSpPr/>
          <p:nvPr/>
        </p:nvSpPr>
        <p:spPr>
          <a:xfrm>
            <a:off x="710665" y="3242112"/>
            <a:ext cx="5390147" cy="394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Clarification</a:t>
            </a:r>
          </a:p>
        </p:txBody>
      </p:sp>
      <p:sp>
        <p:nvSpPr>
          <p:cNvPr id="8" name="Rectangle 7">
            <a:extLst>
              <a:ext uri="{FF2B5EF4-FFF2-40B4-BE49-F238E27FC236}">
                <a16:creationId xmlns:a16="http://schemas.microsoft.com/office/drawing/2014/main" id="{F09014CC-2C3D-800F-A921-00FA98BACDA9}"/>
              </a:ext>
            </a:extLst>
          </p:cNvPr>
          <p:cNvSpPr/>
          <p:nvPr/>
        </p:nvSpPr>
        <p:spPr>
          <a:xfrm>
            <a:off x="6310964" y="3230883"/>
            <a:ext cx="5390147" cy="394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Clarification</a:t>
            </a:r>
          </a:p>
        </p:txBody>
      </p:sp>
      <p:sp>
        <p:nvSpPr>
          <p:cNvPr id="9" name="Rectangle 8">
            <a:extLst>
              <a:ext uri="{FF2B5EF4-FFF2-40B4-BE49-F238E27FC236}">
                <a16:creationId xmlns:a16="http://schemas.microsoft.com/office/drawing/2014/main" id="{74E3E938-3C3B-B2FA-23C3-0747AA333081}"/>
              </a:ext>
            </a:extLst>
          </p:cNvPr>
          <p:cNvSpPr/>
          <p:nvPr/>
        </p:nvSpPr>
        <p:spPr>
          <a:xfrm>
            <a:off x="6270859" y="1448603"/>
            <a:ext cx="5390147" cy="394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Brand / Manufacturer perspective </a:t>
            </a:r>
          </a:p>
        </p:txBody>
      </p:sp>
      <p:sp>
        <p:nvSpPr>
          <p:cNvPr id="10" name="TextBox 9">
            <a:extLst>
              <a:ext uri="{FF2B5EF4-FFF2-40B4-BE49-F238E27FC236}">
                <a16:creationId xmlns:a16="http://schemas.microsoft.com/office/drawing/2014/main" id="{C3DF279A-CC41-E4A2-7E56-EEAF02E04DB5}"/>
              </a:ext>
            </a:extLst>
          </p:cNvPr>
          <p:cNvSpPr txBox="1"/>
          <p:nvPr/>
        </p:nvSpPr>
        <p:spPr>
          <a:xfrm>
            <a:off x="6330214" y="3750647"/>
            <a:ext cx="5393357" cy="224676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My brand is promoted and is a market leader / a good category mix is representative of select brands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I invest in Advertising &amp; Promotion / This is a great way to data synthesise and present the opportunities to a retailer</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I support the category with promotions / this is a positive way to show the difference between organic and inorganic sales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My brand generates sizeable category profitability / a good way to communicate is to build on sales versus profitability in relation to the consumer profile and traffic data.</a:t>
            </a: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6C0C3B02-5F49-2D3E-F76B-2A947CB46B7B}"/>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a:lnSpc>
                <a:spcPct val="107000"/>
              </a:lnSpc>
              <a:spcAft>
                <a:spcPts val="800"/>
              </a:spcAft>
              <a:defRPr/>
            </a:pPr>
            <a:r>
              <a:rPr lang="en-GB" sz="1400" b="1" dirty="0">
                <a:solidFill>
                  <a:prstClr val="white">
                    <a:lumMod val="50000"/>
                  </a:prstClr>
                </a:solidFill>
                <a:latin typeface="Poppins" panose="00000500000000000000" pitchFamily="2" charset="0"/>
                <a:cs typeface="Poppins" panose="00000500000000000000" pitchFamily="2" charset="0"/>
              </a:rPr>
              <a:t>Planograms</a:t>
            </a:r>
          </a:p>
        </p:txBody>
      </p:sp>
      <p:pic>
        <p:nvPicPr>
          <p:cNvPr id="12" name="Picture 11" descr="Logo&#10;&#10;Description automatically generated">
            <a:extLst>
              <a:ext uri="{FF2B5EF4-FFF2-40B4-BE49-F238E27FC236}">
                <a16:creationId xmlns:a16="http://schemas.microsoft.com/office/drawing/2014/main" id="{2C4EF3CF-DBF5-6139-B6D6-B70C8D3C9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3" name="Footer Placeholder 3">
            <a:extLst>
              <a:ext uri="{FF2B5EF4-FFF2-40B4-BE49-F238E27FC236}">
                <a16:creationId xmlns:a16="http://schemas.microsoft.com/office/drawing/2014/main" id="{1E989557-4AF2-F388-B122-1F2DCB5B47C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367730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sosceles Triangle 49">
            <a:extLst>
              <a:ext uri="{FF2B5EF4-FFF2-40B4-BE49-F238E27FC236}">
                <a16:creationId xmlns:a16="http://schemas.microsoft.com/office/drawing/2014/main" id="{03716E38-982A-15AB-E6DC-2B954E6BD302}"/>
              </a:ext>
            </a:extLst>
          </p:cNvPr>
          <p:cNvSpPr/>
          <p:nvPr/>
        </p:nvSpPr>
        <p:spPr>
          <a:xfrm rot="2133394">
            <a:off x="8621017" y="2456640"/>
            <a:ext cx="830388" cy="559276"/>
          </a:xfrm>
          <a:prstGeom prst="triangl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62A4D7-FB35-4DE6-AF3E-91A52F71BF5C}"/>
              </a:ext>
            </a:extLst>
          </p:cNvPr>
          <p:cNvSpPr txBox="1"/>
          <p:nvPr/>
        </p:nvSpPr>
        <p:spPr>
          <a:xfrm>
            <a:off x="356881" y="1752601"/>
            <a:ext cx="2900063" cy="3985706"/>
          </a:xfrm>
          <a:prstGeom prst="rect">
            <a:avLst/>
          </a:prstGeom>
          <a:noFill/>
        </p:spPr>
        <p:txBody>
          <a:bodyPr wrap="square">
            <a:spAutoFit/>
          </a:bodyPr>
          <a:lstStyle/>
          <a:p>
            <a:pPr marL="400050" marR="0" lvl="0" indent="-400050" algn="l" defTabSz="914400" rtl="0" eaLnBrk="1" fontAlgn="base" latinLnBrk="0" hangingPunct="1">
              <a:lnSpc>
                <a:spcPct val="100000"/>
              </a:lnSpc>
              <a:spcBef>
                <a:spcPts val="0"/>
              </a:spcBef>
              <a:spcAft>
                <a:spcPts val="0"/>
              </a:spcAft>
              <a:buClrTx/>
              <a:buSzTx/>
              <a:buFont typeface="+mj-lt"/>
              <a:buAutoNum type="romanUcPeriod"/>
              <a:tabLst/>
              <a:defRPr/>
            </a:pPr>
            <a:r>
              <a:rPr kumimoji="0" lang="en-GB" sz="1100" b="0" i="0" u="none" strike="noStrike" kern="1200" cap="none" spc="0" normalizeH="0" baseline="0" noProof="0" dirty="0">
                <a:ln>
                  <a:noFill/>
                </a:ln>
                <a:solidFill>
                  <a:prstClr val="white">
                    <a:lumMod val="50000"/>
                  </a:prstClr>
                </a:solidFill>
                <a:effectLst/>
                <a:uLnTx/>
                <a:uFillTx/>
                <a:latin typeface="Loto"/>
                <a:ea typeface="Times New Roman" panose="02020603050405020304" pitchFamily="18" charset="0"/>
                <a:cs typeface="Times New Roman" panose="02020603050405020304" pitchFamily="18" charset="0"/>
              </a:rPr>
              <a:t>The early entry is relevant to  retailers who are self-sufficient and make unilateral decisions on category layout and mix , this results in a inward focussed approach which is not supported by </a:t>
            </a:r>
            <a:r>
              <a:rPr lang="en-GB" sz="1100" dirty="0">
                <a:solidFill>
                  <a:prstClr val="white">
                    <a:lumMod val="50000"/>
                  </a:prstClr>
                </a:solidFill>
                <a:latin typeface="Loto"/>
                <a:ea typeface="Times New Roman" panose="02020603050405020304" pitchFamily="18" charset="0"/>
                <a:cs typeface="Times New Roman" panose="02020603050405020304" pitchFamily="18" charset="0"/>
              </a:rPr>
              <a:t>an</a:t>
            </a:r>
            <a:r>
              <a:rPr kumimoji="0" lang="en-GB" sz="1100" b="0" i="0" u="none" strike="noStrike" kern="1200" cap="none" spc="0" normalizeH="0" baseline="0" noProof="0" dirty="0">
                <a:ln>
                  <a:noFill/>
                </a:ln>
                <a:solidFill>
                  <a:prstClr val="white">
                    <a:lumMod val="50000"/>
                  </a:prstClr>
                </a:solidFill>
                <a:effectLst/>
                <a:uLnTx/>
                <a:uFillTx/>
                <a:latin typeface="Loto"/>
                <a:ea typeface="Times New Roman" panose="02020603050405020304" pitchFamily="18" charset="0"/>
                <a:cs typeface="Times New Roman" panose="02020603050405020304" pitchFamily="18" charset="0"/>
              </a:rPr>
              <a:t>y data and external engagement.</a:t>
            </a:r>
          </a:p>
          <a:p>
            <a:pPr marL="400050" marR="0" lvl="0" indent="-400050" algn="l" defTabSz="914400" rtl="0" eaLnBrk="1" fontAlgn="base" latinLnBrk="0" hangingPunct="1">
              <a:lnSpc>
                <a:spcPct val="100000"/>
              </a:lnSpc>
              <a:spcBef>
                <a:spcPts val="0"/>
              </a:spcBef>
              <a:spcAft>
                <a:spcPts val="0"/>
              </a:spcAft>
              <a:buClrTx/>
              <a:buSzTx/>
              <a:buFont typeface="+mj-lt"/>
              <a:buAutoNum type="romanUcPeriod"/>
              <a:tabLst/>
              <a:defRPr/>
            </a:pPr>
            <a:r>
              <a:rPr lang="en-GB" sz="1100" dirty="0">
                <a:solidFill>
                  <a:prstClr val="white">
                    <a:lumMod val="50000"/>
                  </a:prstClr>
                </a:solidFill>
                <a:latin typeface="Loto"/>
                <a:ea typeface="Calibri" panose="020F0502020204030204" pitchFamily="34" charset="0"/>
                <a:cs typeface="Times New Roman" panose="02020603050405020304" pitchFamily="18" charset="0"/>
              </a:rPr>
              <a:t>The next stage results in the discovered need to build out POG based on internal data and decisions making</a:t>
            </a:r>
          </a:p>
          <a:p>
            <a:pPr marL="400050" marR="0" lvl="0" indent="-400050" algn="l" defTabSz="914400" rtl="0" eaLnBrk="1" fontAlgn="base" latinLnBrk="0" hangingPunct="1">
              <a:lnSpc>
                <a:spcPct val="100000"/>
              </a:lnSpc>
              <a:spcBef>
                <a:spcPts val="0"/>
              </a:spcBef>
              <a:spcAft>
                <a:spcPts val="0"/>
              </a:spcAft>
              <a:buClrTx/>
              <a:buSzTx/>
              <a:buFont typeface="+mj-lt"/>
              <a:buAutoNum type="romanUcPeriod"/>
              <a:tabLst/>
              <a:defRPr/>
            </a:pPr>
            <a:r>
              <a:rPr kumimoji="0" lang="en-GB" sz="1100" b="0" i="0" u="none" strike="noStrike" kern="1200" cap="none" spc="0" normalizeH="0" baseline="0" noProof="0" dirty="0">
                <a:ln>
                  <a:noFill/>
                </a:ln>
                <a:solidFill>
                  <a:prstClr val="white">
                    <a:lumMod val="50000"/>
                  </a:prstClr>
                </a:solidFill>
                <a:effectLst/>
                <a:uLnTx/>
                <a:uFillTx/>
                <a:latin typeface="Loto"/>
                <a:ea typeface="Calibri" panose="020F0502020204030204" pitchFamily="34" charset="0"/>
                <a:cs typeface="Times New Roman" panose="02020603050405020304" pitchFamily="18" charset="0"/>
              </a:rPr>
              <a:t>The 3</a:t>
            </a:r>
            <a:r>
              <a:rPr kumimoji="0" lang="en-GB" sz="1100" b="0" i="0" u="none" strike="noStrike" kern="1200" cap="none" spc="0" normalizeH="0" baseline="30000" noProof="0" dirty="0">
                <a:ln>
                  <a:noFill/>
                </a:ln>
                <a:solidFill>
                  <a:prstClr val="white">
                    <a:lumMod val="50000"/>
                  </a:prstClr>
                </a:solidFill>
                <a:effectLst/>
                <a:uLnTx/>
                <a:uFillTx/>
                <a:latin typeface="Loto"/>
                <a:ea typeface="Calibri" panose="020F0502020204030204" pitchFamily="34" charset="0"/>
                <a:cs typeface="Times New Roman" panose="02020603050405020304" pitchFamily="18" charset="0"/>
              </a:rPr>
              <a:t>rd</a:t>
            </a:r>
            <a:r>
              <a:rPr kumimoji="0" lang="en-GB" sz="1100" b="0" i="0" u="none" strike="noStrike" kern="1200" cap="none" spc="0" normalizeH="0" baseline="0" noProof="0" dirty="0">
                <a:ln>
                  <a:noFill/>
                </a:ln>
                <a:solidFill>
                  <a:prstClr val="white">
                    <a:lumMod val="50000"/>
                  </a:prstClr>
                </a:solidFill>
                <a:effectLst/>
                <a:uLnTx/>
                <a:uFillTx/>
                <a:latin typeface="Loto"/>
                <a:ea typeface="Calibri" panose="020F0502020204030204" pitchFamily="34" charset="0"/>
                <a:cs typeface="Times New Roman" panose="02020603050405020304" pitchFamily="18" charset="0"/>
              </a:rPr>
              <a:t> stage is the discovery stage when external engagement is encouraged,  and the data is forthcoming  from a brand manufacturer mainly.</a:t>
            </a:r>
          </a:p>
          <a:p>
            <a:pPr marL="400050" marR="0" lvl="0" indent="-400050" algn="l" defTabSz="914400" rtl="0" eaLnBrk="1" fontAlgn="base" latinLnBrk="0" hangingPunct="1">
              <a:lnSpc>
                <a:spcPct val="100000"/>
              </a:lnSpc>
              <a:spcBef>
                <a:spcPts val="0"/>
              </a:spcBef>
              <a:spcAft>
                <a:spcPts val="0"/>
              </a:spcAft>
              <a:buClrTx/>
              <a:buSzTx/>
              <a:buFont typeface="+mj-lt"/>
              <a:buAutoNum type="romanUcPeriod"/>
              <a:tabLst/>
              <a:defRPr/>
            </a:pPr>
            <a:r>
              <a:rPr lang="en-GB" sz="1100" dirty="0">
                <a:solidFill>
                  <a:prstClr val="white">
                    <a:lumMod val="50000"/>
                  </a:prstClr>
                </a:solidFill>
                <a:latin typeface="Loto"/>
                <a:ea typeface="Calibri" panose="020F0502020204030204" pitchFamily="34" charset="0"/>
                <a:cs typeface="Times New Roman" panose="02020603050405020304" pitchFamily="18" charset="0"/>
              </a:rPr>
              <a:t>Stage 4 involves engagement on a per level with 1:1 dialogue and data share from both sides to build out category captainship and a winning category  for both</a:t>
            </a:r>
          </a:p>
          <a:p>
            <a:pPr marL="400050" marR="0" lvl="0" indent="-400050" algn="l" defTabSz="914400" rtl="0" eaLnBrk="1" fontAlgn="base" latinLnBrk="0" hangingPunct="1">
              <a:lnSpc>
                <a:spcPct val="100000"/>
              </a:lnSpc>
              <a:spcBef>
                <a:spcPts val="0"/>
              </a:spcBef>
              <a:spcAft>
                <a:spcPts val="0"/>
              </a:spcAft>
              <a:buClrTx/>
              <a:buSzTx/>
              <a:buFont typeface="+mj-lt"/>
              <a:buAutoNum type="romanUcPeriod"/>
              <a:tabLst/>
              <a:defRPr/>
            </a:pPr>
            <a:r>
              <a:rPr kumimoji="0" lang="en-GB" sz="1100" b="0" i="0" u="none" strike="noStrike" kern="1200" cap="none" spc="0" normalizeH="0" baseline="0" noProof="0" dirty="0">
                <a:ln>
                  <a:noFill/>
                </a:ln>
                <a:solidFill>
                  <a:prstClr val="white">
                    <a:lumMod val="50000"/>
                  </a:prstClr>
                </a:solidFill>
                <a:effectLst/>
                <a:uLnTx/>
                <a:uFillTx/>
                <a:latin typeface="Loto"/>
                <a:ea typeface="Calibri" panose="020F0502020204030204" pitchFamily="34" charset="0"/>
                <a:cs typeface="Times New Roman" panose="02020603050405020304" pitchFamily="18" charset="0"/>
              </a:rPr>
              <a:t>Stage 5 is a critical stage </a:t>
            </a:r>
            <a:r>
              <a:rPr lang="en-GB" sz="1100" dirty="0">
                <a:solidFill>
                  <a:prstClr val="white">
                    <a:lumMod val="50000"/>
                  </a:prstClr>
                </a:solidFill>
                <a:latin typeface="Loto"/>
                <a:ea typeface="Calibri" panose="020F0502020204030204" pitchFamily="34" charset="0"/>
                <a:cs typeface="Times New Roman" panose="02020603050405020304" pitchFamily="18" charset="0"/>
              </a:rPr>
              <a:t>where 1 or more partners believe their efforts are not being compensated and valued. </a:t>
            </a:r>
            <a:endParaRPr kumimoji="0" lang="en-GB" sz="1100" b="0" i="0" u="none" strike="noStrike" kern="1200" cap="none" spc="0" normalizeH="0" baseline="0" noProof="0" dirty="0">
              <a:ln>
                <a:noFill/>
              </a:ln>
              <a:solidFill>
                <a:prstClr val="white">
                  <a:lumMod val="50000"/>
                </a:prstClr>
              </a:solidFill>
              <a:effectLst/>
              <a:uLnTx/>
              <a:uFillTx/>
              <a:latin typeface="Loto"/>
              <a:ea typeface="Calibri" panose="020F0502020204030204" pitchFamily="34" charset="0"/>
              <a:cs typeface="Times New Roman" panose="02020603050405020304" pitchFamily="18" charset="0"/>
            </a:endParaRPr>
          </a:p>
          <a:p>
            <a:pPr marL="400050" marR="0" lvl="0" indent="-400050" algn="l" defTabSz="914400" rtl="0" eaLnBrk="1" fontAlgn="base" latinLnBrk="0" hangingPunct="1">
              <a:lnSpc>
                <a:spcPct val="100000"/>
              </a:lnSpc>
              <a:spcBef>
                <a:spcPts val="0"/>
              </a:spcBef>
              <a:spcAft>
                <a:spcPts val="0"/>
              </a:spcAft>
              <a:buClrTx/>
              <a:buSzTx/>
              <a:buFont typeface="+mj-lt"/>
              <a:buAutoNum type="romanUcPeriod"/>
              <a:tabLst/>
              <a:defRPr/>
            </a:pPr>
            <a:endParaRPr kumimoji="0" lang="en-GB" sz="1100" b="0" i="0" u="none" strike="noStrike" kern="1200" cap="none" spc="0" normalizeH="0" baseline="0" noProof="0" dirty="0">
              <a:ln>
                <a:noFill/>
              </a:ln>
              <a:solidFill>
                <a:prstClr val="white">
                  <a:lumMod val="50000"/>
                </a:prstClr>
              </a:solidFill>
              <a:effectLst/>
              <a:uLnTx/>
              <a:uFillTx/>
              <a:latin typeface="Loto"/>
              <a:ea typeface="Calibri" panose="020F0502020204030204" pitchFamily="34" charset="0"/>
              <a:cs typeface="Times New Roman" panose="02020603050405020304" pitchFamily="18" charset="0"/>
            </a:endParaRPr>
          </a:p>
        </p:txBody>
      </p:sp>
      <p:sp>
        <p:nvSpPr>
          <p:cNvPr id="4" name="Rectangle 15">
            <a:extLst>
              <a:ext uri="{FF2B5EF4-FFF2-40B4-BE49-F238E27FC236}">
                <a16:creationId xmlns:a16="http://schemas.microsoft.com/office/drawing/2014/main" id="{9F54E2FA-5B05-4C43-A25E-AF32BFB90EA4}"/>
              </a:ext>
            </a:extLst>
          </p:cNvPr>
          <p:cNvSpPr/>
          <p:nvPr/>
        </p:nvSpPr>
        <p:spPr>
          <a:xfrm>
            <a:off x="7421258" y="2725326"/>
            <a:ext cx="1858019" cy="2906426"/>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5" name="Oval 7">
            <a:extLst>
              <a:ext uri="{FF2B5EF4-FFF2-40B4-BE49-F238E27FC236}">
                <a16:creationId xmlns:a16="http://schemas.microsoft.com/office/drawing/2014/main" id="{F331EA96-0662-43B3-9053-7E83FDE29220}"/>
              </a:ext>
            </a:extLst>
          </p:cNvPr>
          <p:cNvSpPr/>
          <p:nvPr/>
        </p:nvSpPr>
        <p:spPr>
          <a:xfrm>
            <a:off x="9243523" y="3102375"/>
            <a:ext cx="1858019" cy="2504334"/>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6" name="Oval 7">
            <a:extLst>
              <a:ext uri="{FF2B5EF4-FFF2-40B4-BE49-F238E27FC236}">
                <a16:creationId xmlns:a16="http://schemas.microsoft.com/office/drawing/2014/main" id="{F5966D7D-4982-403C-8566-22CD1B9F5DE4}"/>
              </a:ext>
            </a:extLst>
          </p:cNvPr>
          <p:cNvSpPr/>
          <p:nvPr/>
        </p:nvSpPr>
        <p:spPr>
          <a:xfrm>
            <a:off x="3683227" y="4944621"/>
            <a:ext cx="1858019" cy="662089"/>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7" name="Oval 7">
            <a:extLst>
              <a:ext uri="{FF2B5EF4-FFF2-40B4-BE49-F238E27FC236}">
                <a16:creationId xmlns:a16="http://schemas.microsoft.com/office/drawing/2014/main" id="{49A4F038-63DD-4E1C-86D6-F2A58089D6F1}"/>
              </a:ext>
            </a:extLst>
          </p:cNvPr>
          <p:cNvSpPr/>
          <p:nvPr/>
        </p:nvSpPr>
        <p:spPr>
          <a:xfrm>
            <a:off x="3683226" y="2700284"/>
            <a:ext cx="7418316" cy="2888277"/>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rgbClr val="FFFFFF">
                <a:lumMod val="85000"/>
                <a:lumOff val="1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D43336BA-E300-4BC9-BACA-FCF04EE1A03F}"/>
              </a:ext>
            </a:extLst>
          </p:cNvPr>
          <p:cNvSpPr txBox="1"/>
          <p:nvPr/>
        </p:nvSpPr>
        <p:spPr>
          <a:xfrm>
            <a:off x="4050492" y="5698649"/>
            <a:ext cx="1287532"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776"/>
                </a:solidFill>
                <a:effectLst/>
                <a:uLnTx/>
                <a:uFillTx/>
                <a:latin typeface="Loto"/>
                <a:ea typeface="+mn-ea"/>
                <a:cs typeface="Arial" pitchFamily="34" charset="0"/>
              </a:rPr>
              <a:t>LISTING &amp; PRESENCE</a:t>
            </a:r>
          </a:p>
        </p:txBody>
      </p:sp>
      <p:sp>
        <p:nvSpPr>
          <p:cNvPr id="9" name="TextBox 8">
            <a:extLst>
              <a:ext uri="{FF2B5EF4-FFF2-40B4-BE49-F238E27FC236}">
                <a16:creationId xmlns:a16="http://schemas.microsoft.com/office/drawing/2014/main" id="{F74452B0-0558-4E19-BCB4-A109F83A39DD}"/>
              </a:ext>
            </a:extLst>
          </p:cNvPr>
          <p:cNvSpPr txBox="1"/>
          <p:nvPr/>
        </p:nvSpPr>
        <p:spPr>
          <a:xfrm>
            <a:off x="6518491" y="5669773"/>
            <a:ext cx="864340" cy="4001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776"/>
                </a:solidFill>
                <a:effectLst/>
                <a:uLnTx/>
                <a:uFillTx/>
                <a:latin typeface="Loto"/>
                <a:ea typeface="+mn-ea"/>
                <a:cs typeface="Arial" pitchFamily="34" charset="0"/>
              </a:rPr>
              <a:t>DATA SHARE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776"/>
              </a:solidFill>
              <a:effectLst/>
              <a:uLnTx/>
              <a:uFillTx/>
              <a:latin typeface="Loto"/>
              <a:ea typeface="+mn-ea"/>
              <a:cs typeface="Arial" pitchFamily="34" charset="0"/>
            </a:endParaRPr>
          </a:p>
        </p:txBody>
      </p:sp>
      <p:sp>
        <p:nvSpPr>
          <p:cNvPr id="10" name="TextBox 9">
            <a:extLst>
              <a:ext uri="{FF2B5EF4-FFF2-40B4-BE49-F238E27FC236}">
                <a16:creationId xmlns:a16="http://schemas.microsoft.com/office/drawing/2014/main" id="{DCC6AA47-67C2-4C0E-BE01-A0DF21612EAE}"/>
              </a:ext>
            </a:extLst>
          </p:cNvPr>
          <p:cNvSpPr txBox="1"/>
          <p:nvPr/>
        </p:nvSpPr>
        <p:spPr>
          <a:xfrm>
            <a:off x="7744157" y="5669890"/>
            <a:ext cx="1154483"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776"/>
                </a:solidFill>
                <a:effectLst/>
                <a:uLnTx/>
                <a:uFillTx/>
                <a:latin typeface="Loto"/>
                <a:ea typeface="+mn-ea"/>
                <a:cs typeface="Arial" pitchFamily="34" charset="0"/>
              </a:rPr>
              <a:t>1:1 ENGAGEMENT</a:t>
            </a:r>
          </a:p>
        </p:txBody>
      </p:sp>
      <p:sp>
        <p:nvSpPr>
          <p:cNvPr id="11" name="TextBox 10">
            <a:extLst>
              <a:ext uri="{FF2B5EF4-FFF2-40B4-BE49-F238E27FC236}">
                <a16:creationId xmlns:a16="http://schemas.microsoft.com/office/drawing/2014/main" id="{71345E54-19E4-4739-8154-A097E3813C95}"/>
              </a:ext>
            </a:extLst>
          </p:cNvPr>
          <p:cNvSpPr txBox="1"/>
          <p:nvPr/>
        </p:nvSpPr>
        <p:spPr>
          <a:xfrm>
            <a:off x="9636972" y="5669890"/>
            <a:ext cx="1071127"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776"/>
                </a:solidFill>
                <a:effectLst/>
                <a:uLnTx/>
                <a:uFillTx/>
                <a:latin typeface="Loto"/>
                <a:ea typeface="+mn-ea"/>
                <a:cs typeface="Arial" pitchFamily="34" charset="0"/>
              </a:rPr>
              <a:t>DISENGAGMENT</a:t>
            </a:r>
          </a:p>
        </p:txBody>
      </p:sp>
      <p:sp>
        <p:nvSpPr>
          <p:cNvPr id="12" name="TextBox 11">
            <a:extLst>
              <a:ext uri="{FF2B5EF4-FFF2-40B4-BE49-F238E27FC236}">
                <a16:creationId xmlns:a16="http://schemas.microsoft.com/office/drawing/2014/main" id="{CD6EB7B2-89E5-416F-826A-F8A006036AC8}"/>
              </a:ext>
            </a:extLst>
          </p:cNvPr>
          <p:cNvSpPr txBox="1"/>
          <p:nvPr/>
        </p:nvSpPr>
        <p:spPr>
          <a:xfrm>
            <a:off x="9748133" y="3142606"/>
            <a:ext cx="1348899" cy="854080"/>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a:ea typeface="+mn-ea"/>
                <a:cs typeface="Arial" pitchFamily="34" charset="0"/>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a:ea typeface="+mn-ea"/>
                <a:cs typeface="Arial" pitchFamily="34" charset="0"/>
              </a:rPr>
              <a:t>EXTENSION</a:t>
            </a:r>
          </a:p>
        </p:txBody>
      </p:sp>
      <p:cxnSp>
        <p:nvCxnSpPr>
          <p:cNvPr id="13" name="Straight Arrow Connector 12">
            <a:extLst>
              <a:ext uri="{FF2B5EF4-FFF2-40B4-BE49-F238E27FC236}">
                <a16:creationId xmlns:a16="http://schemas.microsoft.com/office/drawing/2014/main" id="{95533176-CBFD-41CB-81BA-C2E6E7DC8FEF}"/>
              </a:ext>
            </a:extLst>
          </p:cNvPr>
          <p:cNvCxnSpPr/>
          <p:nvPr/>
        </p:nvCxnSpPr>
        <p:spPr>
          <a:xfrm flipV="1">
            <a:off x="3665365" y="1752601"/>
            <a:ext cx="0" cy="3854109"/>
          </a:xfrm>
          <a:prstGeom prst="straightConnector1">
            <a:avLst/>
          </a:prstGeom>
          <a:noFill/>
          <a:ln w="76200" cap="rnd" cmpd="sng" algn="ctr">
            <a:solidFill>
              <a:srgbClr val="002776"/>
            </a:solidFill>
            <a:prstDash val="solid"/>
            <a:tailEnd type="none"/>
          </a:ln>
          <a:effectLst/>
        </p:spPr>
      </p:cxnSp>
      <p:sp>
        <p:nvSpPr>
          <p:cNvPr id="14" name="TextBox 13">
            <a:extLst>
              <a:ext uri="{FF2B5EF4-FFF2-40B4-BE49-F238E27FC236}">
                <a16:creationId xmlns:a16="http://schemas.microsoft.com/office/drawing/2014/main" id="{C9EBCD88-40AF-440B-B34D-873B874EE249}"/>
              </a:ext>
            </a:extLst>
          </p:cNvPr>
          <p:cNvSpPr txBox="1"/>
          <p:nvPr/>
        </p:nvSpPr>
        <p:spPr>
          <a:xfrm rot="16200000">
            <a:off x="3080826" y="5677606"/>
            <a:ext cx="686726"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776"/>
                </a:solidFill>
                <a:effectLst/>
                <a:uLnTx/>
                <a:uFillTx/>
                <a:latin typeface="Loto"/>
                <a:ea typeface="+mn-ea"/>
                <a:cs typeface="Arial" pitchFamily="34" charset="0"/>
              </a:rPr>
              <a:t>SALES</a:t>
            </a:r>
          </a:p>
        </p:txBody>
      </p:sp>
      <p:sp>
        <p:nvSpPr>
          <p:cNvPr id="15" name="TextBox 14">
            <a:extLst>
              <a:ext uri="{FF2B5EF4-FFF2-40B4-BE49-F238E27FC236}">
                <a16:creationId xmlns:a16="http://schemas.microsoft.com/office/drawing/2014/main" id="{D03FD478-4682-4423-B528-6FB6B1EA57C0}"/>
              </a:ext>
            </a:extLst>
          </p:cNvPr>
          <p:cNvSpPr txBox="1"/>
          <p:nvPr/>
        </p:nvSpPr>
        <p:spPr>
          <a:xfrm>
            <a:off x="7558086" y="4277152"/>
            <a:ext cx="18580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a:t>
            </a:r>
          </a:p>
        </p:txBody>
      </p:sp>
      <p:sp>
        <p:nvSpPr>
          <p:cNvPr id="18" name="Rectangle 14">
            <a:extLst>
              <a:ext uri="{FF2B5EF4-FFF2-40B4-BE49-F238E27FC236}">
                <a16:creationId xmlns:a16="http://schemas.microsoft.com/office/drawing/2014/main" id="{E1B9DBF6-1931-47CD-A15D-DA8BF3390472}"/>
              </a:ext>
            </a:extLst>
          </p:cNvPr>
          <p:cNvSpPr/>
          <p:nvPr/>
        </p:nvSpPr>
        <p:spPr>
          <a:xfrm>
            <a:off x="6219775" y="3112852"/>
            <a:ext cx="1229248" cy="2556922"/>
          </a:xfrm>
          <a:custGeom>
            <a:avLst/>
            <a:gdLst>
              <a:gd name="connsiteX0" fmla="*/ 1847088 w 1847088"/>
              <a:gd name="connsiteY0" fmla="*/ 0 h 3033157"/>
              <a:gd name="connsiteX1" fmla="*/ 1847088 w 1847088"/>
              <a:gd name="connsiteY1" fmla="*/ 3010418 h 3033157"/>
              <a:gd name="connsiteX2" fmla="*/ 815307 w 1847088"/>
              <a:gd name="connsiteY2" fmla="*/ 3033157 h 3033157"/>
              <a:gd name="connsiteX3" fmla="*/ 0 w 1847088"/>
              <a:gd name="connsiteY3" fmla="*/ 2217293 h 3033157"/>
              <a:gd name="connsiteX4" fmla="*/ 575414 w 1847088"/>
              <a:gd name="connsiteY4" fmla="*/ 1679240 h 3033157"/>
              <a:gd name="connsiteX5" fmla="*/ 1847088 w 1847088"/>
              <a:gd name="connsiteY5" fmla="*/ 0 h 3033157"/>
              <a:gd name="connsiteX0" fmla="*/ 1306875 w 1306875"/>
              <a:gd name="connsiteY0" fmla="*/ 0 h 3033157"/>
              <a:gd name="connsiteX1" fmla="*/ 1306875 w 1306875"/>
              <a:gd name="connsiteY1" fmla="*/ 3010418 h 3033157"/>
              <a:gd name="connsiteX2" fmla="*/ 275094 w 1306875"/>
              <a:gd name="connsiteY2" fmla="*/ 3033157 h 3033157"/>
              <a:gd name="connsiteX3" fmla="*/ 275094 w 1306875"/>
              <a:gd name="connsiteY3" fmla="*/ 1319135 h 3033157"/>
              <a:gd name="connsiteX4" fmla="*/ 35201 w 1306875"/>
              <a:gd name="connsiteY4" fmla="*/ 1679240 h 3033157"/>
              <a:gd name="connsiteX5" fmla="*/ 1306875 w 1306875"/>
              <a:gd name="connsiteY5" fmla="*/ 0 h 303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875" h="3033157">
                <a:moveTo>
                  <a:pt x="1306875" y="0"/>
                </a:moveTo>
                <a:lnTo>
                  <a:pt x="1306875" y="3010418"/>
                </a:lnTo>
                <a:lnTo>
                  <a:pt x="275094" y="3033157"/>
                </a:lnTo>
                <a:lnTo>
                  <a:pt x="275094" y="1319135"/>
                </a:lnTo>
                <a:cubicBezTo>
                  <a:pt x="471962" y="1166146"/>
                  <a:pt x="-151044" y="1885914"/>
                  <a:pt x="35201" y="1679240"/>
                </a:cubicBezTo>
                <a:cubicBezTo>
                  <a:pt x="489630" y="1174967"/>
                  <a:pt x="862195" y="468456"/>
                  <a:pt x="1306875" y="0"/>
                </a:cubicBezTo>
                <a:close/>
              </a:path>
            </a:pathLst>
          </a:cu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19" name="Rectangle 14">
            <a:extLst>
              <a:ext uri="{FF2B5EF4-FFF2-40B4-BE49-F238E27FC236}">
                <a16:creationId xmlns:a16="http://schemas.microsoft.com/office/drawing/2014/main" id="{C1AC7380-C124-4BCB-8161-62BD037537E5}"/>
              </a:ext>
            </a:extLst>
          </p:cNvPr>
          <p:cNvSpPr/>
          <p:nvPr/>
        </p:nvSpPr>
        <p:spPr>
          <a:xfrm>
            <a:off x="5537401" y="4269931"/>
            <a:ext cx="921620" cy="1368252"/>
          </a:xfrm>
          <a:custGeom>
            <a:avLst/>
            <a:gdLst>
              <a:gd name="connsiteX0" fmla="*/ 1847088 w 1847094"/>
              <a:gd name="connsiteY0" fmla="*/ 0 h 3010418"/>
              <a:gd name="connsiteX1" fmla="*/ 1123742 w 1847094"/>
              <a:gd name="connsiteY1" fmla="*/ 1803650 h 3010418"/>
              <a:gd name="connsiteX2" fmla="*/ 1847088 w 1847094"/>
              <a:gd name="connsiteY2" fmla="*/ 3010418 h 3010418"/>
              <a:gd name="connsiteX3" fmla="*/ 0 w 1847094"/>
              <a:gd name="connsiteY3" fmla="*/ 3010418 h 3010418"/>
              <a:gd name="connsiteX4" fmla="*/ 0 w 1847094"/>
              <a:gd name="connsiteY4" fmla="*/ 2217293 h 3010418"/>
              <a:gd name="connsiteX5" fmla="*/ 575414 w 1847094"/>
              <a:gd name="connsiteY5" fmla="*/ 1679240 h 3010418"/>
              <a:gd name="connsiteX6" fmla="*/ 1847088 w 1847094"/>
              <a:gd name="connsiteY6" fmla="*/ 0 h 3010418"/>
              <a:gd name="connsiteX0" fmla="*/ 1847088 w 1847094"/>
              <a:gd name="connsiteY0" fmla="*/ 0 h 3010418"/>
              <a:gd name="connsiteX1" fmla="*/ 1114370 w 1847094"/>
              <a:gd name="connsiteY1" fmla="*/ 1974186 h 3010418"/>
              <a:gd name="connsiteX2" fmla="*/ 1847088 w 1847094"/>
              <a:gd name="connsiteY2" fmla="*/ 3010418 h 3010418"/>
              <a:gd name="connsiteX3" fmla="*/ 0 w 1847094"/>
              <a:gd name="connsiteY3" fmla="*/ 3010418 h 3010418"/>
              <a:gd name="connsiteX4" fmla="*/ 0 w 1847094"/>
              <a:gd name="connsiteY4" fmla="*/ 2217293 h 3010418"/>
              <a:gd name="connsiteX5" fmla="*/ 575414 w 1847094"/>
              <a:gd name="connsiteY5" fmla="*/ 1679240 h 3010418"/>
              <a:gd name="connsiteX6" fmla="*/ 1847088 w 1847094"/>
              <a:gd name="connsiteY6" fmla="*/ 0 h 3010418"/>
              <a:gd name="connsiteX0" fmla="*/ 1847088 w 1847094"/>
              <a:gd name="connsiteY0" fmla="*/ 0 h 3033157"/>
              <a:gd name="connsiteX1" fmla="*/ 1114370 w 1847094"/>
              <a:gd name="connsiteY1" fmla="*/ 1974186 h 3033157"/>
              <a:gd name="connsiteX2" fmla="*/ 1097381 w 1847094"/>
              <a:gd name="connsiteY2" fmla="*/ 3033157 h 3033157"/>
              <a:gd name="connsiteX3" fmla="*/ 0 w 1847094"/>
              <a:gd name="connsiteY3" fmla="*/ 3010418 h 3033157"/>
              <a:gd name="connsiteX4" fmla="*/ 0 w 1847094"/>
              <a:gd name="connsiteY4" fmla="*/ 2217293 h 3033157"/>
              <a:gd name="connsiteX5" fmla="*/ 575414 w 1847094"/>
              <a:gd name="connsiteY5" fmla="*/ 1679240 h 3033157"/>
              <a:gd name="connsiteX6" fmla="*/ 1847088 w 1847094"/>
              <a:gd name="connsiteY6" fmla="*/ 0 h 3033157"/>
              <a:gd name="connsiteX0" fmla="*/ 1144236 w 1144368"/>
              <a:gd name="connsiteY0" fmla="*/ 0 h 2044047"/>
              <a:gd name="connsiteX1" fmla="*/ 1114370 w 1144368"/>
              <a:gd name="connsiteY1" fmla="*/ 985076 h 2044047"/>
              <a:gd name="connsiteX2" fmla="*/ 1097381 w 1144368"/>
              <a:gd name="connsiteY2" fmla="*/ 2044047 h 2044047"/>
              <a:gd name="connsiteX3" fmla="*/ 0 w 1144368"/>
              <a:gd name="connsiteY3" fmla="*/ 2021308 h 2044047"/>
              <a:gd name="connsiteX4" fmla="*/ 0 w 1144368"/>
              <a:gd name="connsiteY4" fmla="*/ 1228183 h 2044047"/>
              <a:gd name="connsiteX5" fmla="*/ 575414 w 1144368"/>
              <a:gd name="connsiteY5" fmla="*/ 690130 h 2044047"/>
              <a:gd name="connsiteX6" fmla="*/ 1144236 w 1144368"/>
              <a:gd name="connsiteY6" fmla="*/ 0 h 2044047"/>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75414 w 1115104"/>
              <a:gd name="connsiteY5" fmla="*/ 296247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88869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88869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77501 h 1650164"/>
              <a:gd name="connsiteX6" fmla="*/ 1114371 w 1115104"/>
              <a:gd name="connsiteY6" fmla="*/ 0 h 1650164"/>
              <a:gd name="connsiteX0" fmla="*/ 1114371 w 1115104"/>
              <a:gd name="connsiteY0" fmla="*/ 0 h 1650164"/>
              <a:gd name="connsiteX1" fmla="*/ 1114370 w 1115104"/>
              <a:gd name="connsiteY1" fmla="*/ 591193 h 1650164"/>
              <a:gd name="connsiteX2" fmla="*/ 1097381 w 1115104"/>
              <a:gd name="connsiteY2" fmla="*/ 1650164 h 1650164"/>
              <a:gd name="connsiteX3" fmla="*/ 0 w 1115104"/>
              <a:gd name="connsiteY3" fmla="*/ 1627425 h 1650164"/>
              <a:gd name="connsiteX4" fmla="*/ 0 w 1115104"/>
              <a:gd name="connsiteY4" fmla="*/ 834300 h 1650164"/>
              <a:gd name="connsiteX5" fmla="*/ 561462 w 1115104"/>
              <a:gd name="connsiteY5" fmla="*/ 477501 h 1650164"/>
              <a:gd name="connsiteX6" fmla="*/ 1114371 w 1115104"/>
              <a:gd name="connsiteY6" fmla="*/ 0 h 165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104" h="1650164">
                <a:moveTo>
                  <a:pt x="1114371" y="0"/>
                </a:moveTo>
                <a:cubicBezTo>
                  <a:pt x="1116911" y="597427"/>
                  <a:pt x="1111830" y="-6234"/>
                  <a:pt x="1114370" y="591193"/>
                </a:cubicBezTo>
                <a:lnTo>
                  <a:pt x="1097381" y="1650164"/>
                </a:lnTo>
                <a:lnTo>
                  <a:pt x="0" y="1627425"/>
                </a:lnTo>
                <a:lnTo>
                  <a:pt x="0" y="834300"/>
                </a:lnTo>
                <a:cubicBezTo>
                  <a:pt x="196868" y="681311"/>
                  <a:pt x="-45450" y="829942"/>
                  <a:pt x="561462" y="477501"/>
                </a:cubicBezTo>
                <a:cubicBezTo>
                  <a:pt x="1123743" y="43771"/>
                  <a:pt x="669691" y="468456"/>
                  <a:pt x="1114371" y="0"/>
                </a:cubicBezTo>
                <a:close/>
              </a:path>
            </a:pathLst>
          </a:cu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0" name="Straight Arrow Connector 19">
            <a:extLst>
              <a:ext uri="{FF2B5EF4-FFF2-40B4-BE49-F238E27FC236}">
                <a16:creationId xmlns:a16="http://schemas.microsoft.com/office/drawing/2014/main" id="{70DB148A-7106-42B4-88B6-6C6A35AE1ABE}"/>
              </a:ext>
            </a:extLst>
          </p:cNvPr>
          <p:cNvCxnSpPr/>
          <p:nvPr/>
        </p:nvCxnSpPr>
        <p:spPr>
          <a:xfrm>
            <a:off x="3665366" y="5634990"/>
            <a:ext cx="7818395" cy="0"/>
          </a:xfrm>
          <a:prstGeom prst="straightConnector1">
            <a:avLst/>
          </a:prstGeom>
          <a:noFill/>
          <a:ln w="76200" cap="rnd" cmpd="sng" algn="ctr">
            <a:solidFill>
              <a:srgbClr val="002776"/>
            </a:solidFill>
            <a:prstDash val="solid"/>
            <a:tailEnd type="none"/>
          </a:ln>
          <a:effectLst/>
        </p:spPr>
      </p:cxnSp>
      <p:sp>
        <p:nvSpPr>
          <p:cNvPr id="21" name="Rectangle 76">
            <a:extLst>
              <a:ext uri="{FF2B5EF4-FFF2-40B4-BE49-F238E27FC236}">
                <a16:creationId xmlns:a16="http://schemas.microsoft.com/office/drawing/2014/main" id="{3C24A320-0A54-4A53-A533-CC0B4C99B299}"/>
              </a:ext>
            </a:extLst>
          </p:cNvPr>
          <p:cNvSpPr>
            <a:spLocks noChangeArrowheads="1"/>
          </p:cNvSpPr>
          <p:nvPr/>
        </p:nvSpPr>
        <p:spPr bwMode="auto">
          <a:xfrm>
            <a:off x="3755314" y="4502385"/>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 1</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Pioneers</a:t>
            </a:r>
          </a:p>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en-US" sz="900" kern="0" dirty="0">
              <a:solidFill>
                <a:prstClr val="black"/>
              </a:solidFil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ENTRY INTO RETAIL &amp;</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PRESENCE </a:t>
            </a:r>
          </a:p>
        </p:txBody>
      </p:sp>
      <p:sp>
        <p:nvSpPr>
          <p:cNvPr id="22" name="TextBox 21">
            <a:extLst>
              <a:ext uri="{FF2B5EF4-FFF2-40B4-BE49-F238E27FC236}">
                <a16:creationId xmlns:a16="http://schemas.microsoft.com/office/drawing/2014/main" id="{B6B3A246-594C-4687-992E-D49090C71172}"/>
              </a:ext>
            </a:extLst>
          </p:cNvPr>
          <p:cNvSpPr txBox="1"/>
          <p:nvPr/>
        </p:nvSpPr>
        <p:spPr>
          <a:xfrm>
            <a:off x="5583440" y="5669057"/>
            <a:ext cx="761748" cy="246221"/>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2776"/>
                </a:solidFill>
                <a:latin typeface="Loto"/>
              </a:rPr>
              <a:t>BASIC POG</a:t>
            </a:r>
            <a:endParaRPr kumimoji="0" lang="en-US" sz="1000" b="1" i="0" u="none" strike="noStrike" kern="1200" cap="none" spc="0" normalizeH="0" baseline="0" noProof="0" dirty="0">
              <a:ln>
                <a:noFill/>
              </a:ln>
              <a:solidFill>
                <a:srgbClr val="002776"/>
              </a:solidFill>
              <a:effectLst/>
              <a:uLnTx/>
              <a:uFillTx/>
              <a:latin typeface="Loto"/>
              <a:ea typeface="+mn-ea"/>
              <a:cs typeface="Arial" pitchFamily="34" charset="0"/>
            </a:endParaRPr>
          </a:p>
        </p:txBody>
      </p:sp>
      <p:cxnSp>
        <p:nvCxnSpPr>
          <p:cNvPr id="23" name="Straight Connector 22">
            <a:extLst>
              <a:ext uri="{FF2B5EF4-FFF2-40B4-BE49-F238E27FC236}">
                <a16:creationId xmlns:a16="http://schemas.microsoft.com/office/drawing/2014/main" id="{9E2B0E27-6D47-4A0C-BDD9-F74005D0DA08}"/>
              </a:ext>
            </a:extLst>
          </p:cNvPr>
          <p:cNvCxnSpPr>
            <a:cxnSpLocks/>
          </p:cNvCxnSpPr>
          <p:nvPr/>
        </p:nvCxnSpPr>
        <p:spPr>
          <a:xfrm flipH="1" flipV="1">
            <a:off x="4541614" y="3650410"/>
            <a:ext cx="987167" cy="13119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4DF486-D5A1-4081-8004-1B4EB1883D68}"/>
              </a:ext>
            </a:extLst>
          </p:cNvPr>
          <p:cNvCxnSpPr>
            <a:cxnSpLocks/>
          </p:cNvCxnSpPr>
          <p:nvPr/>
        </p:nvCxnSpPr>
        <p:spPr>
          <a:xfrm flipH="1" flipV="1">
            <a:off x="5461429" y="2939668"/>
            <a:ext cx="987167" cy="13119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9BA9AF-747E-4BB3-8042-F2714FAE571B}"/>
              </a:ext>
            </a:extLst>
          </p:cNvPr>
          <p:cNvCxnSpPr>
            <a:cxnSpLocks/>
          </p:cNvCxnSpPr>
          <p:nvPr/>
        </p:nvCxnSpPr>
        <p:spPr>
          <a:xfrm flipV="1">
            <a:off x="7431700" y="1841884"/>
            <a:ext cx="0" cy="1349956"/>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6BE943-18BE-449E-B4EA-385652617156}"/>
              </a:ext>
            </a:extLst>
          </p:cNvPr>
          <p:cNvCxnSpPr>
            <a:cxnSpLocks/>
          </p:cNvCxnSpPr>
          <p:nvPr/>
        </p:nvCxnSpPr>
        <p:spPr>
          <a:xfrm flipV="1">
            <a:off x="9243523" y="1838425"/>
            <a:ext cx="0" cy="1222409"/>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76">
            <a:extLst>
              <a:ext uri="{FF2B5EF4-FFF2-40B4-BE49-F238E27FC236}">
                <a16:creationId xmlns:a16="http://schemas.microsoft.com/office/drawing/2014/main" id="{92FED34B-CE4E-4951-89BB-7FB64F44C792}"/>
              </a:ext>
            </a:extLst>
          </p:cNvPr>
          <p:cNvSpPr>
            <a:spLocks noChangeArrowheads="1"/>
          </p:cNvSpPr>
          <p:nvPr/>
        </p:nvSpPr>
        <p:spPr bwMode="auto">
          <a:xfrm>
            <a:off x="4331079" y="3245149"/>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 </a:t>
            </a:r>
            <a:r>
              <a:rPr kumimoji="0" lang="en-GB" alt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growth </a:t>
            </a: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900" kern="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BASIC POG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NO DATA</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76">
            <a:extLst>
              <a:ext uri="{FF2B5EF4-FFF2-40B4-BE49-F238E27FC236}">
                <a16:creationId xmlns:a16="http://schemas.microsoft.com/office/drawing/2014/main" id="{6E54FAAF-539B-4891-BA7A-EF73181F0BCA}"/>
              </a:ext>
            </a:extLst>
          </p:cNvPr>
          <p:cNvSpPr>
            <a:spLocks noChangeArrowheads="1"/>
          </p:cNvSpPr>
          <p:nvPr/>
        </p:nvSpPr>
        <p:spPr bwMode="auto">
          <a:xfrm>
            <a:off x="5889907" y="2709769"/>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 3</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 Growth</a:t>
            </a:r>
          </a:p>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en-US" sz="900" kern="0" dirty="0">
              <a:solidFill>
                <a:prstClr val="black"/>
              </a:solidFil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SHARE FROM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MANUFACTURER,</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MAINLY </a:t>
            </a:r>
          </a:p>
        </p:txBody>
      </p:sp>
      <p:sp>
        <p:nvSpPr>
          <p:cNvPr id="30" name="Rectangle 76">
            <a:extLst>
              <a:ext uri="{FF2B5EF4-FFF2-40B4-BE49-F238E27FC236}">
                <a16:creationId xmlns:a16="http://schemas.microsoft.com/office/drawing/2014/main" id="{70C86876-5C40-4C0C-9103-6176E3AE7A1F}"/>
              </a:ext>
            </a:extLst>
          </p:cNvPr>
          <p:cNvSpPr>
            <a:spLocks noChangeArrowheads="1"/>
          </p:cNvSpPr>
          <p:nvPr/>
        </p:nvSpPr>
        <p:spPr bwMode="auto">
          <a:xfrm>
            <a:off x="7555706" y="1198897"/>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 4</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Growing maturity</a:t>
            </a:r>
          </a:p>
        </p:txBody>
      </p:sp>
      <p:sp>
        <p:nvSpPr>
          <p:cNvPr id="34" name="Rectangle 76">
            <a:extLst>
              <a:ext uri="{FF2B5EF4-FFF2-40B4-BE49-F238E27FC236}">
                <a16:creationId xmlns:a16="http://schemas.microsoft.com/office/drawing/2014/main" id="{1009DECF-559A-4779-9EBA-B3B35345546A}"/>
              </a:ext>
            </a:extLst>
          </p:cNvPr>
          <p:cNvSpPr>
            <a:spLocks noChangeArrowheads="1"/>
          </p:cNvSpPr>
          <p:nvPr/>
        </p:nvSpPr>
        <p:spPr bwMode="auto">
          <a:xfrm>
            <a:off x="9580023" y="2804962"/>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 </a:t>
            </a:r>
            <a:r>
              <a:rPr lang="en-US" altLang="en-US" sz="900" kern="0" dirty="0">
                <a:solidFill>
                  <a:prstClr val="black"/>
                </a:solidFill>
              </a:rPr>
              <a:t>5</a:t>
            </a:r>
            <a:endPar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Decline</a:t>
            </a:r>
          </a:p>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en-US" sz="900" kern="0" dirty="0">
              <a:solidFill>
                <a:prstClr val="black"/>
              </a:solidFil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DIVERGING VIEWS AND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DIFFERING PRIORITIES </a:t>
            </a:r>
          </a:p>
        </p:txBody>
      </p:sp>
      <p:cxnSp>
        <p:nvCxnSpPr>
          <p:cNvPr id="35" name="Straight Arrow Connector 34">
            <a:extLst>
              <a:ext uri="{FF2B5EF4-FFF2-40B4-BE49-F238E27FC236}">
                <a16:creationId xmlns:a16="http://schemas.microsoft.com/office/drawing/2014/main" id="{F41BE423-F0B6-4934-9E12-1D36E7A67FF2}"/>
              </a:ext>
            </a:extLst>
          </p:cNvPr>
          <p:cNvCxnSpPr>
            <a:cxnSpLocks/>
            <a:stCxn id="37" idx="3"/>
            <a:endCxn id="9" idx="2"/>
          </p:cNvCxnSpPr>
          <p:nvPr/>
        </p:nvCxnSpPr>
        <p:spPr>
          <a:xfrm flipV="1">
            <a:off x="4162428" y="6069883"/>
            <a:ext cx="2788233" cy="360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D3D967-7784-4CF4-BCAA-6030FA180E27}"/>
              </a:ext>
            </a:extLst>
          </p:cNvPr>
          <p:cNvCxnSpPr>
            <a:cxnSpLocks/>
          </p:cNvCxnSpPr>
          <p:nvPr/>
        </p:nvCxnSpPr>
        <p:spPr>
          <a:xfrm flipV="1">
            <a:off x="3424189" y="2999574"/>
            <a:ext cx="0" cy="24480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D8ECA7F-89D7-4BC4-BEC9-12947A8C9E76}"/>
              </a:ext>
            </a:extLst>
          </p:cNvPr>
          <p:cNvSpPr txBox="1"/>
          <p:nvPr/>
        </p:nvSpPr>
        <p:spPr>
          <a:xfrm>
            <a:off x="3543348" y="5936652"/>
            <a:ext cx="619080" cy="338554"/>
          </a:xfrm>
          <a:prstGeom prst="rect">
            <a:avLst/>
          </a:prstGeom>
          <a:solidFill>
            <a:schemeClr val="bg1"/>
          </a:solid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776"/>
                </a:solidFill>
                <a:effectLst/>
                <a:uLnTx/>
                <a:uFillTx/>
                <a:latin typeface="Loto"/>
                <a:ea typeface="+mn-ea"/>
                <a:cs typeface="Arial" pitchFamily="34" charset="0"/>
              </a:rPr>
              <a:t>TIME</a:t>
            </a:r>
          </a:p>
        </p:txBody>
      </p:sp>
      <p:sp>
        <p:nvSpPr>
          <p:cNvPr id="2" name="Footer Placeholder 1">
            <a:extLst>
              <a:ext uri="{FF2B5EF4-FFF2-40B4-BE49-F238E27FC236}">
                <a16:creationId xmlns:a16="http://schemas.microsoft.com/office/drawing/2014/main" id="{3FF9F321-813C-4A19-9D65-FA905E14FE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www.upskilpro.com</a:t>
            </a:r>
          </a:p>
        </p:txBody>
      </p:sp>
      <p:pic>
        <p:nvPicPr>
          <p:cNvPr id="43" name="Picture 42" descr="Logo&#10;&#10;Description automatically generated">
            <a:extLst>
              <a:ext uri="{FF2B5EF4-FFF2-40B4-BE49-F238E27FC236}">
                <a16:creationId xmlns:a16="http://schemas.microsoft.com/office/drawing/2014/main" id="{F014909A-CE0A-4DE8-9DDA-1039ACC58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7" name="TextBox 16">
            <a:extLst>
              <a:ext uri="{FF2B5EF4-FFF2-40B4-BE49-F238E27FC236}">
                <a16:creationId xmlns:a16="http://schemas.microsoft.com/office/drawing/2014/main" id="{23C52915-ED0C-2FA4-6443-C060D64667CA}"/>
              </a:ext>
            </a:extLst>
          </p:cNvPr>
          <p:cNvSpPr txBox="1"/>
          <p:nvPr/>
        </p:nvSpPr>
        <p:spPr>
          <a:xfrm>
            <a:off x="228835" y="15811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a:lnSpc>
                <a:spcPct val="107000"/>
              </a:lnSpc>
              <a:spcAft>
                <a:spcPts val="800"/>
              </a:spcAft>
              <a:defRPr/>
            </a:pPr>
            <a:r>
              <a:rPr lang="en-GB" sz="1400" b="1" dirty="0">
                <a:solidFill>
                  <a:prstClr val="white">
                    <a:lumMod val="50000"/>
                  </a:prstClr>
                </a:solidFill>
                <a:latin typeface="Poppins" panose="00000500000000000000" pitchFamily="2" charset="0"/>
                <a:cs typeface="Poppins" panose="00000500000000000000" pitchFamily="2" charset="0"/>
              </a:rPr>
              <a:t>Planograms / &amp; Dual engagement</a:t>
            </a:r>
          </a:p>
        </p:txBody>
      </p:sp>
      <p:sp>
        <p:nvSpPr>
          <p:cNvPr id="40" name="Rectangle 76">
            <a:extLst>
              <a:ext uri="{FF2B5EF4-FFF2-40B4-BE49-F238E27FC236}">
                <a16:creationId xmlns:a16="http://schemas.microsoft.com/office/drawing/2014/main" id="{F70DDB5A-1BC6-66CF-8BFA-307C12D04109}"/>
              </a:ext>
            </a:extLst>
          </p:cNvPr>
          <p:cNvSpPr>
            <a:spLocks noChangeArrowheads="1"/>
          </p:cNvSpPr>
          <p:nvPr/>
        </p:nvSpPr>
        <p:spPr bwMode="auto">
          <a:xfrm>
            <a:off x="7620850" y="1890017"/>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en-US" sz="900" kern="0" dirty="0">
              <a:solidFill>
                <a:prstClr val="black"/>
              </a:solidFil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SHARE FROM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MANUFACTURER,</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 RETAILER WITH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VIEW TO  CREATE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CATEGORY CAPTAINSHIP</a:t>
            </a:r>
          </a:p>
        </p:txBody>
      </p:sp>
      <p:cxnSp>
        <p:nvCxnSpPr>
          <p:cNvPr id="46" name="Straight Connector 45">
            <a:extLst>
              <a:ext uri="{FF2B5EF4-FFF2-40B4-BE49-F238E27FC236}">
                <a16:creationId xmlns:a16="http://schemas.microsoft.com/office/drawing/2014/main" id="{405121AD-7C54-D0F2-12F1-962963A9F8F5}"/>
              </a:ext>
            </a:extLst>
          </p:cNvPr>
          <p:cNvCxnSpPr>
            <a:cxnSpLocks/>
            <a:stCxn id="7" idx="2"/>
          </p:cNvCxnSpPr>
          <p:nvPr/>
        </p:nvCxnSpPr>
        <p:spPr>
          <a:xfrm flipV="1">
            <a:off x="8362980" y="2117558"/>
            <a:ext cx="2090056" cy="582773"/>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1F9BD8-8FD5-D610-D631-673F67BC6C87}"/>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D1CDB9CA-714F-4519-8A22-328E83406069}"/>
              </a:ext>
            </a:extLst>
          </p:cNvPr>
          <p:cNvSpPr>
            <a:spLocks noGrp="1"/>
          </p:cNvSpPr>
          <p:nvPr>
            <p:ph type="sldNum" sz="quarter" idx="12"/>
          </p:nvPr>
        </p:nvSpPr>
        <p:spPr/>
        <p:txBody>
          <a:bodyPr/>
          <a:lstStyle/>
          <a:p>
            <a:fld id="{9278DA17-E8A2-4818-8648-DFE1C8C3EB96}" type="slidenum">
              <a:rPr lang="en-GB" smtClean="0"/>
              <a:t>9</a:t>
            </a:fld>
            <a:endParaRPr lang="en-GB"/>
          </a:p>
        </p:txBody>
      </p:sp>
      <p:sp>
        <p:nvSpPr>
          <p:cNvPr id="4" name="TextBox 3">
            <a:extLst>
              <a:ext uri="{FF2B5EF4-FFF2-40B4-BE49-F238E27FC236}">
                <a16:creationId xmlns:a16="http://schemas.microsoft.com/office/drawing/2014/main" id="{61C8E9D2-8E9B-B4B3-E925-323A31210CF3}"/>
              </a:ext>
            </a:extLst>
          </p:cNvPr>
          <p:cNvSpPr txBox="1"/>
          <p:nvPr/>
        </p:nvSpPr>
        <p:spPr>
          <a:xfrm>
            <a:off x="883920" y="2115954"/>
            <a:ext cx="5438274" cy="2893100"/>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Build on the big picture always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Build engaging peer relationships ,Share ideas and concepts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Build on the customer wins concept</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Build on the science of Planogramming to win engagement</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Engage on quantitative data as opposed to qualitative inputs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Use samples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Use a test approach without disruption to customers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Test concepts and quantify them for reference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Illustrate key concepts using digital assets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Build and engage the wider team to deliver value , keep all constituents informed and motivated to win.</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Always have a plan and milestones </a:t>
            </a: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50072C5E-7F9A-6202-9B72-72AE45997AFA}"/>
              </a:ext>
            </a:extLst>
          </p:cNvPr>
          <p:cNvSpPr txBox="1"/>
          <p:nvPr/>
        </p:nvSpPr>
        <p:spPr>
          <a:xfrm>
            <a:off x="6445718" y="2114350"/>
            <a:ext cx="5438274" cy="2677656"/>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Stress on my brand is a market leader</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Engage on side conversations and dialogue without stakeholders</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Engage qualitatively without any data and vision to look at the big picture</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Proceed without a plan and milestones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Proceed with a singular approach to win , as winning has 2 parties , not 1</a:t>
            </a: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5F96C11C-BE9B-7818-F90E-AFBB8E7FB61C}"/>
              </a:ext>
            </a:extLst>
          </p:cNvPr>
          <p:cNvSpPr/>
          <p:nvPr/>
        </p:nvSpPr>
        <p:spPr>
          <a:xfrm>
            <a:off x="883920" y="1615440"/>
            <a:ext cx="5390147" cy="394636"/>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Do’s </a:t>
            </a:r>
          </a:p>
        </p:txBody>
      </p:sp>
      <p:sp>
        <p:nvSpPr>
          <p:cNvPr id="10" name="Rectangle 9">
            <a:extLst>
              <a:ext uri="{FF2B5EF4-FFF2-40B4-BE49-F238E27FC236}">
                <a16:creationId xmlns:a16="http://schemas.microsoft.com/office/drawing/2014/main" id="{4BF9D14A-F709-E5AB-E1AF-C757701BE220}"/>
              </a:ext>
            </a:extLst>
          </p:cNvPr>
          <p:cNvSpPr/>
          <p:nvPr/>
        </p:nvSpPr>
        <p:spPr>
          <a:xfrm>
            <a:off x="6423259" y="1601003"/>
            <a:ext cx="5390147" cy="394636"/>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Do not</a:t>
            </a:r>
          </a:p>
        </p:txBody>
      </p:sp>
      <p:sp>
        <p:nvSpPr>
          <p:cNvPr id="12" name="TextBox 11">
            <a:extLst>
              <a:ext uri="{FF2B5EF4-FFF2-40B4-BE49-F238E27FC236}">
                <a16:creationId xmlns:a16="http://schemas.microsoft.com/office/drawing/2014/main" id="{F1AD4233-9641-7248-FAEE-9C7E40867D26}"/>
              </a:ext>
            </a:extLst>
          </p:cNvPr>
          <p:cNvSpPr txBox="1"/>
          <p:nvPr/>
        </p:nvSpPr>
        <p:spPr>
          <a:xfrm>
            <a:off x="161459" y="129238"/>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a:lnSpc>
                <a:spcPct val="107000"/>
              </a:lnSpc>
              <a:spcAft>
                <a:spcPts val="800"/>
              </a:spcAft>
              <a:defRPr/>
            </a:pPr>
            <a:r>
              <a:rPr lang="en-GB" sz="1400" b="1" dirty="0">
                <a:solidFill>
                  <a:prstClr val="white">
                    <a:lumMod val="50000"/>
                  </a:prstClr>
                </a:solidFill>
                <a:latin typeface="Poppins" panose="00000500000000000000" pitchFamily="2" charset="0"/>
                <a:cs typeface="Poppins" panose="00000500000000000000" pitchFamily="2" charset="0"/>
              </a:rPr>
              <a:t>Planograms</a:t>
            </a:r>
          </a:p>
        </p:txBody>
      </p:sp>
      <p:sp>
        <p:nvSpPr>
          <p:cNvPr id="13" name="Footer Placeholder 3">
            <a:extLst>
              <a:ext uri="{FF2B5EF4-FFF2-40B4-BE49-F238E27FC236}">
                <a16:creationId xmlns:a16="http://schemas.microsoft.com/office/drawing/2014/main" id="{BAC39DAE-1022-0918-1E81-841C9A430CF3}"/>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900">
                <a:solidFill>
                  <a:prstClr val="black">
                    <a:tint val="75000"/>
                  </a:prstClr>
                </a:solidFill>
                <a:latin typeface="Lato Light"/>
              </a:rPr>
              <a:t>www.upskilpro.com</a:t>
            </a:r>
            <a:endParaRPr lang="en-GB" sz="900" dirty="0">
              <a:solidFill>
                <a:prstClr val="black">
                  <a:tint val="75000"/>
                </a:prstClr>
              </a:solidFill>
              <a:latin typeface="Lato Light"/>
            </a:endParaRPr>
          </a:p>
        </p:txBody>
      </p:sp>
      <p:pic>
        <p:nvPicPr>
          <p:cNvPr id="14" name="Picture 13" descr="Logo&#10;&#10;Description automatically generated">
            <a:extLst>
              <a:ext uri="{FF2B5EF4-FFF2-40B4-BE49-F238E27FC236}">
                <a16:creationId xmlns:a16="http://schemas.microsoft.com/office/drawing/2014/main" id="{6C7DA474-8072-AE0A-2CD4-3BDDF2060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16" name="Graphic 15" descr="Shield Cross outline">
            <a:extLst>
              <a:ext uri="{FF2B5EF4-FFF2-40B4-BE49-F238E27FC236}">
                <a16:creationId xmlns:a16="http://schemas.microsoft.com/office/drawing/2014/main" id="{CCE3DF0E-67AB-944E-F2CF-E5C8ABBBB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3189" y="3740921"/>
            <a:ext cx="914400" cy="914400"/>
          </a:xfrm>
          <a:prstGeom prst="rect">
            <a:avLst/>
          </a:prstGeom>
        </p:spPr>
      </p:pic>
      <p:pic>
        <p:nvPicPr>
          <p:cNvPr id="18" name="Graphic 17" descr="Clipboard Partially Crossed outline">
            <a:extLst>
              <a:ext uri="{FF2B5EF4-FFF2-40B4-BE49-F238E27FC236}">
                <a16:creationId xmlns:a16="http://schemas.microsoft.com/office/drawing/2014/main" id="{A3F2D055-28C8-4B2D-0379-C12B105549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73" y="788799"/>
            <a:ext cx="914400" cy="914400"/>
          </a:xfrm>
          <a:prstGeom prst="rect">
            <a:avLst/>
          </a:prstGeom>
        </p:spPr>
      </p:pic>
      <p:pic>
        <p:nvPicPr>
          <p:cNvPr id="20" name="Graphic 19" descr="Badge Tick outline">
            <a:extLst>
              <a:ext uri="{FF2B5EF4-FFF2-40B4-BE49-F238E27FC236}">
                <a16:creationId xmlns:a16="http://schemas.microsoft.com/office/drawing/2014/main" id="{0C517C5F-0875-9484-4BA3-D3299B338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0056" y="4096469"/>
            <a:ext cx="914400" cy="914400"/>
          </a:xfrm>
          <a:prstGeom prst="rect">
            <a:avLst/>
          </a:prstGeom>
        </p:spPr>
      </p:pic>
    </p:spTree>
    <p:extLst>
      <p:ext uri="{BB962C8B-B14F-4D97-AF65-F5344CB8AC3E}">
        <p14:creationId xmlns:p14="http://schemas.microsoft.com/office/powerpoint/2010/main" val="2626515444"/>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3494</Words>
  <Application>Microsoft Office PowerPoint</Application>
  <PresentationFormat>Widescreen</PresentationFormat>
  <Paragraphs>554</Paragraphs>
  <Slides>23</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23</vt:i4>
      </vt:variant>
    </vt:vector>
  </HeadingPairs>
  <TitlesOfParts>
    <vt:vector size="38" baseType="lpstr">
      <vt:lpstr>Arial</vt:lpstr>
      <vt:lpstr>Calibri</vt:lpstr>
      <vt:lpstr>Calibri Light</vt:lpstr>
      <vt:lpstr>Inter</vt:lpstr>
      <vt:lpstr>Lato light</vt:lpstr>
      <vt:lpstr>Lato light</vt:lpstr>
      <vt:lpstr>Loto</vt:lpstr>
      <vt:lpstr>Plato</vt:lpstr>
      <vt:lpstr>Poppins</vt:lpstr>
      <vt:lpstr>Roboto</vt:lpstr>
      <vt:lpstr>Office Theme</vt:lpstr>
      <vt:lpstr>1_Office Theme</vt:lpstr>
      <vt:lpstr>3_Office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Raman</dc:creator>
  <cp:lastModifiedBy>Sudarshan Raman</cp:lastModifiedBy>
  <cp:revision>3</cp:revision>
  <dcterms:created xsi:type="dcterms:W3CDTF">2023-04-04T07:35:07Z</dcterms:created>
  <dcterms:modified xsi:type="dcterms:W3CDTF">2023-07-09T15:27:24Z</dcterms:modified>
</cp:coreProperties>
</file>