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41"/>
  </p:notesMasterIdLst>
  <p:sldIdLst>
    <p:sldId id="4213" r:id="rId5"/>
    <p:sldId id="4415" r:id="rId6"/>
    <p:sldId id="4412" r:id="rId7"/>
    <p:sldId id="3965" r:id="rId8"/>
    <p:sldId id="3968" r:id="rId9"/>
    <p:sldId id="4256" r:id="rId10"/>
    <p:sldId id="4339" r:id="rId11"/>
    <p:sldId id="256" r:id="rId12"/>
    <p:sldId id="4578" r:id="rId13"/>
    <p:sldId id="4343" r:id="rId14"/>
    <p:sldId id="4342" r:id="rId15"/>
    <p:sldId id="4587" r:id="rId16"/>
    <p:sldId id="4341" r:id="rId17"/>
    <p:sldId id="4338" r:id="rId18"/>
    <p:sldId id="4340" r:id="rId19"/>
    <p:sldId id="4360" r:id="rId20"/>
    <p:sldId id="4356" r:id="rId21"/>
    <p:sldId id="4601" r:id="rId22"/>
    <p:sldId id="4603" r:id="rId23"/>
    <p:sldId id="4602" r:id="rId24"/>
    <p:sldId id="4347" r:id="rId25"/>
    <p:sldId id="4348" r:id="rId26"/>
    <p:sldId id="4364" r:id="rId27"/>
    <p:sldId id="4349" r:id="rId28"/>
    <p:sldId id="4350" r:id="rId29"/>
    <p:sldId id="4351" r:id="rId30"/>
    <p:sldId id="3889" r:id="rId31"/>
    <p:sldId id="4353" r:id="rId32"/>
    <p:sldId id="4363" r:id="rId33"/>
    <p:sldId id="4368" r:id="rId34"/>
    <p:sldId id="4369" r:id="rId35"/>
    <p:sldId id="4365" r:id="rId36"/>
    <p:sldId id="4366" r:id="rId37"/>
    <p:sldId id="4413" r:id="rId38"/>
    <p:sldId id="4414" r:id="rId39"/>
    <p:sldId id="46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DB5000"/>
    <a:srgbClr val="99C8DB"/>
    <a:srgbClr val="F8D90F"/>
    <a:srgbClr val="2A4A8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659A7-96B2-4F16-88E3-6E678F6A16B2}" v="2" dt="2023-07-07T14:43:32.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141" d="100"/>
          <a:sy n="141" d="100"/>
        </p:scale>
        <p:origin x="146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1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72ACB87-F139-4C58-836E-6A4140969411}"/>
    <pc:docChg chg="undo custSel addSld delSld modSld sldOrd delMainMaster">
      <pc:chgData name="Sudarshan Chakravarthi" userId="9632d19e-631d-46a5-9e9a-d9cc496f17d0" providerId="ADAL" clId="{A72ACB87-F139-4C58-836E-6A4140969411}" dt="2023-03-22T13:08:49.122" v="13698" actId="1035"/>
      <pc:docMkLst>
        <pc:docMk/>
      </pc:docMkLst>
      <pc:sldChg chg="addSp modSp add mod">
        <pc:chgData name="Sudarshan Chakravarthi" userId="9632d19e-631d-46a5-9e9a-d9cc496f17d0" providerId="ADAL" clId="{A72ACB87-F139-4C58-836E-6A4140969411}" dt="2023-03-22T13:08:49.122" v="13698" actId="1035"/>
        <pc:sldMkLst>
          <pc:docMk/>
          <pc:sldMk cId="871203846" sldId="256"/>
        </pc:sldMkLst>
        <pc:spChg chg="add mod">
          <ac:chgData name="Sudarshan Chakravarthi" userId="9632d19e-631d-46a5-9e9a-d9cc496f17d0" providerId="ADAL" clId="{A72ACB87-F139-4C58-836E-6A4140969411}" dt="2023-03-22T13:08:05.808" v="13678" actId="20577"/>
          <ac:spMkLst>
            <pc:docMk/>
            <pc:sldMk cId="871203846" sldId="256"/>
            <ac:spMk id="2" creationId="{5EE2C60B-3A2F-FD34-818D-F40CD51ACF55}"/>
          </ac:spMkLst>
        </pc:spChg>
        <pc:spChg chg="mod">
          <ac:chgData name="Sudarshan Chakravarthi" userId="9632d19e-631d-46a5-9e9a-d9cc496f17d0" providerId="ADAL" clId="{A72ACB87-F139-4C58-836E-6A4140969411}" dt="2023-03-17T08:00:38.077" v="947" actId="20577"/>
          <ac:spMkLst>
            <pc:docMk/>
            <pc:sldMk cId="871203846" sldId="256"/>
            <ac:spMk id="5" creationId="{F8FD9D08-00E4-8FB0-8AB5-965A8BF0BF4C}"/>
          </ac:spMkLst>
        </pc:spChg>
        <pc:spChg chg="mod">
          <ac:chgData name="Sudarshan Chakravarthi" userId="9632d19e-631d-46a5-9e9a-d9cc496f17d0" providerId="ADAL" clId="{A72ACB87-F139-4C58-836E-6A4140969411}" dt="2023-03-17T08:00:52.771" v="952" actId="20577"/>
          <ac:spMkLst>
            <pc:docMk/>
            <pc:sldMk cId="871203846" sldId="256"/>
            <ac:spMk id="6" creationId="{B466B402-54BF-39E2-047A-EB3BED574463}"/>
          </ac:spMkLst>
        </pc:spChg>
        <pc:spChg chg="mod">
          <ac:chgData name="Sudarshan Chakravarthi" userId="9632d19e-631d-46a5-9e9a-d9cc496f17d0" providerId="ADAL" clId="{A72ACB87-F139-4C58-836E-6A4140969411}" dt="2023-03-20T09:33:40.828" v="9518" actId="14100"/>
          <ac:spMkLst>
            <pc:docMk/>
            <pc:sldMk cId="871203846" sldId="256"/>
            <ac:spMk id="7" creationId="{EE6AA141-7660-F193-6DAD-A01FD0A57A52}"/>
          </ac:spMkLst>
        </pc:spChg>
        <pc:spChg chg="mod">
          <ac:chgData name="Sudarshan Chakravarthi" userId="9632d19e-631d-46a5-9e9a-d9cc496f17d0" providerId="ADAL" clId="{A72ACB87-F139-4C58-836E-6A4140969411}" dt="2023-03-22T13:08:47.461" v="13697" actId="1035"/>
          <ac:spMkLst>
            <pc:docMk/>
            <pc:sldMk cId="871203846" sldId="256"/>
            <ac:spMk id="19" creationId="{6370D260-5720-78ED-A834-970DC0AC546F}"/>
          </ac:spMkLst>
        </pc:spChg>
        <pc:spChg chg="mod">
          <ac:chgData name="Sudarshan Chakravarthi" userId="9632d19e-631d-46a5-9e9a-d9cc496f17d0" providerId="ADAL" clId="{A72ACB87-F139-4C58-836E-6A4140969411}" dt="2023-03-22T13:08:42.799" v="13694" actId="1035"/>
          <ac:spMkLst>
            <pc:docMk/>
            <pc:sldMk cId="871203846" sldId="256"/>
            <ac:spMk id="21" creationId="{20B3F24E-A8A7-DF31-9675-75B678F7F88B}"/>
          </ac:spMkLst>
        </pc:spChg>
        <pc:spChg chg="mod">
          <ac:chgData name="Sudarshan Chakravarthi" userId="9632d19e-631d-46a5-9e9a-d9cc496f17d0" providerId="ADAL" clId="{A72ACB87-F139-4C58-836E-6A4140969411}" dt="2023-03-22T13:08:28.038" v="13684" actId="1035"/>
          <ac:spMkLst>
            <pc:docMk/>
            <pc:sldMk cId="871203846" sldId="256"/>
            <ac:spMk id="23" creationId="{638E99A4-9A33-8C87-8A20-839E1618FD08}"/>
          </ac:spMkLst>
        </pc:spChg>
        <pc:spChg chg="mod">
          <ac:chgData name="Sudarshan Chakravarthi" userId="9632d19e-631d-46a5-9e9a-d9cc496f17d0" providerId="ADAL" clId="{A72ACB87-F139-4C58-836E-6A4140969411}" dt="2023-03-22T13:08:38.343" v="13692" actId="1035"/>
          <ac:spMkLst>
            <pc:docMk/>
            <pc:sldMk cId="871203846" sldId="256"/>
            <ac:spMk id="24" creationId="{EE40902B-0491-33F9-3C71-E8BC1BE85A79}"/>
          </ac:spMkLst>
        </pc:spChg>
        <pc:spChg chg="mod">
          <ac:chgData name="Sudarshan Chakravarthi" userId="9632d19e-631d-46a5-9e9a-d9cc496f17d0" providerId="ADAL" clId="{A72ACB87-F139-4C58-836E-6A4140969411}" dt="2023-03-22T13:08:41.607" v="13693" actId="1036"/>
          <ac:spMkLst>
            <pc:docMk/>
            <pc:sldMk cId="871203846" sldId="256"/>
            <ac:spMk id="27" creationId="{D1370D15-6DF5-B46A-9CC4-5EFFBA545631}"/>
          </ac:spMkLst>
        </pc:spChg>
        <pc:spChg chg="mod">
          <ac:chgData name="Sudarshan Chakravarthi" userId="9632d19e-631d-46a5-9e9a-d9cc496f17d0" providerId="ADAL" clId="{A72ACB87-F139-4C58-836E-6A4140969411}" dt="2023-03-22T13:08:49.122" v="13698" actId="1035"/>
          <ac:spMkLst>
            <pc:docMk/>
            <pc:sldMk cId="871203846" sldId="256"/>
            <ac:spMk id="28" creationId="{FB3F15C6-FD5A-5594-8B14-C4BE4DF12D9A}"/>
          </ac:spMkLst>
        </pc:spChg>
        <pc:spChg chg="mod">
          <ac:chgData name="Sudarshan Chakravarthi" userId="9632d19e-631d-46a5-9e9a-d9cc496f17d0" providerId="ADAL" clId="{A72ACB87-F139-4C58-836E-6A4140969411}" dt="2023-03-22T13:08:35.307" v="13689" actId="1035"/>
          <ac:spMkLst>
            <pc:docMk/>
            <pc:sldMk cId="871203846" sldId="256"/>
            <ac:spMk id="30" creationId="{AC719549-6F4A-86F8-2A58-A63A039F103A}"/>
          </ac:spMkLst>
        </pc:spChg>
        <pc:spChg chg="mod">
          <ac:chgData name="Sudarshan Chakravarthi" userId="9632d19e-631d-46a5-9e9a-d9cc496f17d0" providerId="ADAL" clId="{A72ACB87-F139-4C58-836E-6A4140969411}" dt="2023-03-22T13:08:44.575" v="13695" actId="1035"/>
          <ac:spMkLst>
            <pc:docMk/>
            <pc:sldMk cId="871203846" sldId="256"/>
            <ac:spMk id="54" creationId="{C18773E3-9887-7B46-77CE-4F2F225FE2F5}"/>
          </ac:spMkLst>
        </pc:spChg>
        <pc:spChg chg="mod">
          <ac:chgData name="Sudarshan Chakravarthi" userId="9632d19e-631d-46a5-9e9a-d9cc496f17d0" providerId="ADAL" clId="{A72ACB87-F139-4C58-836E-6A4140969411}" dt="2023-03-22T13:08:46.130" v="13696" actId="1035"/>
          <ac:spMkLst>
            <pc:docMk/>
            <pc:sldMk cId="871203846" sldId="256"/>
            <ac:spMk id="55" creationId="{113F2A7A-1D2F-16A5-FB71-BF068DDF9CB3}"/>
          </ac:spMkLst>
        </pc:spChg>
        <pc:spChg chg="mod">
          <ac:chgData name="Sudarshan Chakravarthi" userId="9632d19e-631d-46a5-9e9a-d9cc496f17d0" providerId="ADAL" clId="{A72ACB87-F139-4C58-836E-6A4140969411}" dt="2023-03-22T13:08:26.757" v="13683" actId="1036"/>
          <ac:spMkLst>
            <pc:docMk/>
            <pc:sldMk cId="871203846" sldId="256"/>
            <ac:spMk id="56" creationId="{ABC20118-575B-43B5-4D12-ED61D837F33B}"/>
          </ac:spMkLst>
        </pc:spChg>
        <pc:spChg chg="mod">
          <ac:chgData name="Sudarshan Chakravarthi" userId="9632d19e-631d-46a5-9e9a-d9cc496f17d0" providerId="ADAL" clId="{A72ACB87-F139-4C58-836E-6A4140969411}" dt="2023-03-22T13:08:36.859" v="13691" actId="1035"/>
          <ac:spMkLst>
            <pc:docMk/>
            <pc:sldMk cId="871203846" sldId="256"/>
            <ac:spMk id="57" creationId="{E212623E-E265-136E-1C4D-036215F5247F}"/>
          </ac:spMkLst>
        </pc:spChg>
        <pc:spChg chg="mod">
          <ac:chgData name="Sudarshan Chakravarthi" userId="9632d19e-631d-46a5-9e9a-d9cc496f17d0" providerId="ADAL" clId="{A72ACB87-F139-4C58-836E-6A4140969411}" dt="2023-03-20T09:33:20.382" v="9516" actId="20577"/>
          <ac:spMkLst>
            <pc:docMk/>
            <pc:sldMk cId="871203846" sldId="256"/>
            <ac:spMk id="59" creationId="{9835A3C4-F481-F90A-1608-5D0E9940C065}"/>
          </ac:spMkLst>
        </pc:spChg>
        <pc:spChg chg="mod">
          <ac:chgData name="Sudarshan Chakravarthi" userId="9632d19e-631d-46a5-9e9a-d9cc496f17d0" providerId="ADAL" clId="{A72ACB87-F139-4C58-836E-6A4140969411}" dt="2023-03-20T15:27:18.418" v="9670" actId="20577"/>
          <ac:spMkLst>
            <pc:docMk/>
            <pc:sldMk cId="871203846" sldId="256"/>
            <ac:spMk id="61" creationId="{CB0A0CCB-011B-C0CE-B727-75235811CFDA}"/>
          </ac:spMkLst>
        </pc:spChg>
      </pc:sldChg>
      <pc:sldChg chg="add del">
        <pc:chgData name="Sudarshan Chakravarthi" userId="9632d19e-631d-46a5-9e9a-d9cc496f17d0" providerId="ADAL" clId="{A72ACB87-F139-4C58-836E-6A4140969411}" dt="2023-03-22T13:05:54.927" v="13665" actId="2696"/>
        <pc:sldMkLst>
          <pc:docMk/>
          <pc:sldMk cId="1257219027" sldId="3316"/>
        </pc:sldMkLst>
      </pc:sldChg>
      <pc:sldChg chg="modSp add del mod">
        <pc:chgData name="Sudarshan Chakravarthi" userId="9632d19e-631d-46a5-9e9a-d9cc496f17d0" providerId="ADAL" clId="{A72ACB87-F139-4C58-836E-6A4140969411}" dt="2023-03-22T13:05:54.927" v="13665" actId="2696"/>
        <pc:sldMkLst>
          <pc:docMk/>
          <pc:sldMk cId="4227603708" sldId="3874"/>
        </pc:sldMkLst>
        <pc:spChg chg="mod">
          <ac:chgData name="Sudarshan Chakravarthi" userId="9632d19e-631d-46a5-9e9a-d9cc496f17d0" providerId="ADAL" clId="{A72ACB87-F139-4C58-836E-6A4140969411}" dt="2023-03-21T12:17:13.856" v="11118" actId="108"/>
          <ac:spMkLst>
            <pc:docMk/>
            <pc:sldMk cId="4227603708" sldId="3874"/>
            <ac:spMk id="4" creationId="{E01C54FC-7750-4797-B5EB-212A74551F69}"/>
          </ac:spMkLst>
        </pc:spChg>
      </pc:sldChg>
      <pc:sldChg chg="addSp delSp modSp add del mod">
        <pc:chgData name="Sudarshan Chakravarthi" userId="9632d19e-631d-46a5-9e9a-d9cc496f17d0" providerId="ADAL" clId="{A72ACB87-F139-4C58-836E-6A4140969411}" dt="2023-03-22T13:05:54.927" v="13665" actId="2696"/>
        <pc:sldMkLst>
          <pc:docMk/>
          <pc:sldMk cId="1512399725" sldId="3878"/>
        </pc:sldMkLst>
        <pc:spChg chg="add mod">
          <ac:chgData name="Sudarshan Chakravarthi" userId="9632d19e-631d-46a5-9e9a-d9cc496f17d0" providerId="ADAL" clId="{A72ACB87-F139-4C58-836E-6A4140969411}" dt="2023-03-21T12:14:22.294" v="11113" actId="20577"/>
          <ac:spMkLst>
            <pc:docMk/>
            <pc:sldMk cId="1512399725" sldId="3878"/>
            <ac:spMk id="3" creationId="{A0335EFE-6C4D-B8A4-CED4-4E3BB4BD9375}"/>
          </ac:spMkLst>
        </pc:spChg>
        <pc:spChg chg="del">
          <ac:chgData name="Sudarshan Chakravarthi" userId="9632d19e-631d-46a5-9e9a-d9cc496f17d0" providerId="ADAL" clId="{A72ACB87-F139-4C58-836E-6A4140969411}" dt="2023-03-21T12:14:14.488" v="11092" actId="478"/>
          <ac:spMkLst>
            <pc:docMk/>
            <pc:sldMk cId="1512399725" sldId="3878"/>
            <ac:spMk id="5" creationId="{C0CD34D7-C926-4208-B81E-53D51D91054F}"/>
          </ac:spMkLst>
        </pc:spChg>
        <pc:graphicFrameChg chg="del">
          <ac:chgData name="Sudarshan Chakravarthi" userId="9632d19e-631d-46a5-9e9a-d9cc496f17d0" providerId="ADAL" clId="{A72ACB87-F139-4C58-836E-6A4140969411}" dt="2023-03-21T12:15:52.657" v="11114" actId="478"/>
          <ac:graphicFrameMkLst>
            <pc:docMk/>
            <pc:sldMk cId="1512399725" sldId="3878"/>
            <ac:graphicFrameMk id="2" creationId="{312F5889-8CCF-4B6B-9BE0-20B99A198A65}"/>
          </ac:graphicFrameMkLst>
        </pc:graphicFrameChg>
        <pc:graphicFrameChg chg="add mod">
          <ac:chgData name="Sudarshan Chakravarthi" userId="9632d19e-631d-46a5-9e9a-d9cc496f17d0" providerId="ADAL" clId="{A72ACB87-F139-4C58-836E-6A4140969411}" dt="2023-03-21T12:15:53.638" v="11115"/>
          <ac:graphicFrameMkLst>
            <pc:docMk/>
            <pc:sldMk cId="1512399725" sldId="3878"/>
            <ac:graphicFrameMk id="4" creationId="{C207D49A-AF14-8AC6-FCA3-D731D252A944}"/>
          </ac:graphicFrameMkLst>
        </pc:graphicFrameChg>
      </pc:sldChg>
      <pc:sldChg chg="modSp mod">
        <pc:chgData name="Sudarshan Chakravarthi" userId="9632d19e-631d-46a5-9e9a-d9cc496f17d0" providerId="ADAL" clId="{A72ACB87-F139-4C58-836E-6A4140969411}" dt="2023-03-17T11:38:32.518" v="4070"/>
        <pc:sldMkLst>
          <pc:docMk/>
          <pc:sldMk cId="221500975" sldId="3889"/>
        </pc:sldMkLst>
        <pc:spChg chg="mod">
          <ac:chgData name="Sudarshan Chakravarthi" userId="9632d19e-631d-46a5-9e9a-d9cc496f17d0" providerId="ADAL" clId="{A72ACB87-F139-4C58-836E-6A4140969411}" dt="2023-03-09T19:58:30.747" v="198" actId="1076"/>
          <ac:spMkLst>
            <pc:docMk/>
            <pc:sldMk cId="221500975" sldId="3889"/>
            <ac:spMk id="18" creationId="{634489B4-0250-8397-091C-94525A75C076}"/>
          </ac:spMkLst>
        </pc:spChg>
        <pc:spChg chg="mod">
          <ac:chgData name="Sudarshan Chakravarthi" userId="9632d19e-631d-46a5-9e9a-d9cc496f17d0" providerId="ADAL" clId="{A72ACB87-F139-4C58-836E-6A4140969411}" dt="2023-03-17T11:38:32.518" v="4070"/>
          <ac:spMkLst>
            <pc:docMk/>
            <pc:sldMk cId="221500975" sldId="3889"/>
            <ac:spMk id="19" creationId="{E84B5F4A-5544-4E7A-8D3F-7F3A0A04D11C}"/>
          </ac:spMkLst>
        </pc:spChg>
      </pc:sldChg>
      <pc:sldChg chg="add del">
        <pc:chgData name="Sudarshan Chakravarthi" userId="9632d19e-631d-46a5-9e9a-d9cc496f17d0" providerId="ADAL" clId="{A72ACB87-F139-4C58-836E-6A4140969411}" dt="2023-03-22T13:05:54.927" v="13665" actId="2696"/>
        <pc:sldMkLst>
          <pc:docMk/>
          <pc:sldMk cId="2058101268" sldId="4212"/>
        </pc:sldMkLst>
      </pc:sldChg>
      <pc:sldChg chg="addSp delSp modSp mod">
        <pc:chgData name="Sudarshan Chakravarthi" userId="9632d19e-631d-46a5-9e9a-d9cc496f17d0" providerId="ADAL" clId="{A72ACB87-F139-4C58-836E-6A4140969411}" dt="2023-03-17T11:13:51.364" v="2873" actId="113"/>
        <pc:sldMkLst>
          <pc:docMk/>
          <pc:sldMk cId="1805402828" sldId="4213"/>
        </pc:sldMkLst>
        <pc:spChg chg="add mod">
          <ac:chgData name="Sudarshan Chakravarthi" userId="9632d19e-631d-46a5-9e9a-d9cc496f17d0" providerId="ADAL" clId="{A72ACB87-F139-4C58-836E-6A4140969411}" dt="2023-03-17T11:13:51.364" v="2873" actId="113"/>
          <ac:spMkLst>
            <pc:docMk/>
            <pc:sldMk cId="1805402828" sldId="4213"/>
            <ac:spMk id="6" creationId="{BD7AA0B0-B891-B97B-6E9D-8856CC601784}"/>
          </ac:spMkLst>
        </pc:spChg>
        <pc:spChg chg="add mod ord">
          <ac:chgData name="Sudarshan Chakravarthi" userId="9632d19e-631d-46a5-9e9a-d9cc496f17d0" providerId="ADAL" clId="{A72ACB87-F139-4C58-836E-6A4140969411}" dt="2023-03-17T11:13:36.508" v="2869" actId="167"/>
          <ac:spMkLst>
            <pc:docMk/>
            <pc:sldMk cId="1805402828" sldId="4213"/>
            <ac:spMk id="7" creationId="{693BF65E-9573-1BDA-9CE4-E021C94FC7F8}"/>
          </ac:spMkLst>
        </pc:spChg>
        <pc:spChg chg="mod">
          <ac:chgData name="Sudarshan Chakravarthi" userId="9632d19e-631d-46a5-9e9a-d9cc496f17d0" providerId="ADAL" clId="{A72ACB87-F139-4C58-836E-6A4140969411}" dt="2023-03-09T14:36:17.278" v="62" actId="1076"/>
          <ac:spMkLst>
            <pc:docMk/>
            <pc:sldMk cId="1805402828" sldId="4213"/>
            <ac:spMk id="15" creationId="{50709A3E-8602-46AD-B797-5EAFDCDBDC85}"/>
          </ac:spMkLst>
        </pc:spChg>
        <pc:spChg chg="del">
          <ac:chgData name="Sudarshan Chakravarthi" userId="9632d19e-631d-46a5-9e9a-d9cc496f17d0" providerId="ADAL" clId="{A72ACB87-F139-4C58-836E-6A4140969411}" dt="2023-03-09T14:36:14.136" v="61" actId="478"/>
          <ac:spMkLst>
            <pc:docMk/>
            <pc:sldMk cId="1805402828" sldId="4213"/>
            <ac:spMk id="19" creationId="{19C1CEDE-1FDC-88D1-65D7-DFF91C6681A9}"/>
          </ac:spMkLst>
        </pc:spChg>
        <pc:picChg chg="mod ord">
          <ac:chgData name="Sudarshan Chakravarthi" userId="9632d19e-631d-46a5-9e9a-d9cc496f17d0" providerId="ADAL" clId="{A72ACB87-F139-4C58-836E-6A4140969411}" dt="2023-03-17T11:13:40.368" v="2870" actId="167"/>
          <ac:picMkLst>
            <pc:docMk/>
            <pc:sldMk cId="1805402828" sldId="4213"/>
            <ac:picMk id="8" creationId="{F9D82CE9-F93B-3196-EA9F-725DAAE988AB}"/>
          </ac:picMkLst>
        </pc:picChg>
      </pc:sldChg>
      <pc:sldChg chg="add del">
        <pc:chgData name="Sudarshan Chakravarthi" userId="9632d19e-631d-46a5-9e9a-d9cc496f17d0" providerId="ADAL" clId="{A72ACB87-F139-4C58-836E-6A4140969411}" dt="2023-03-22T13:05:54.927" v="13665" actId="2696"/>
        <pc:sldMkLst>
          <pc:docMk/>
          <pc:sldMk cId="155766468" sldId="4216"/>
        </pc:sldMkLst>
      </pc:sldChg>
      <pc:sldChg chg="add del">
        <pc:chgData name="Sudarshan Chakravarthi" userId="9632d19e-631d-46a5-9e9a-d9cc496f17d0" providerId="ADAL" clId="{A72ACB87-F139-4C58-836E-6A4140969411}" dt="2023-03-22T13:05:54.927" v="13665" actId="2696"/>
        <pc:sldMkLst>
          <pc:docMk/>
          <pc:sldMk cId="3470099226" sldId="4219"/>
        </pc:sldMkLst>
      </pc:sldChg>
      <pc:sldChg chg="add del">
        <pc:chgData name="Sudarshan Chakravarthi" userId="9632d19e-631d-46a5-9e9a-d9cc496f17d0" providerId="ADAL" clId="{A72ACB87-F139-4C58-836E-6A4140969411}" dt="2023-03-22T13:05:54.927" v="13665" actId="2696"/>
        <pc:sldMkLst>
          <pc:docMk/>
          <pc:sldMk cId="1495713330" sldId="4220"/>
        </pc:sldMkLst>
      </pc:sldChg>
      <pc:sldChg chg="add del">
        <pc:chgData name="Sudarshan Chakravarthi" userId="9632d19e-631d-46a5-9e9a-d9cc496f17d0" providerId="ADAL" clId="{A72ACB87-F139-4C58-836E-6A4140969411}" dt="2023-03-22T13:05:54.927" v="13665" actId="2696"/>
        <pc:sldMkLst>
          <pc:docMk/>
          <pc:sldMk cId="3745045534" sldId="4222"/>
        </pc:sldMkLst>
      </pc:sldChg>
      <pc:sldChg chg="add del">
        <pc:chgData name="Sudarshan Chakravarthi" userId="9632d19e-631d-46a5-9e9a-d9cc496f17d0" providerId="ADAL" clId="{A72ACB87-F139-4C58-836E-6A4140969411}" dt="2023-03-22T13:05:54.927" v="13665" actId="2696"/>
        <pc:sldMkLst>
          <pc:docMk/>
          <pc:sldMk cId="284487363" sldId="4225"/>
        </pc:sldMkLst>
      </pc:sldChg>
      <pc:sldChg chg="add del">
        <pc:chgData name="Sudarshan Chakravarthi" userId="9632d19e-631d-46a5-9e9a-d9cc496f17d0" providerId="ADAL" clId="{A72ACB87-F139-4C58-836E-6A4140969411}" dt="2023-03-22T13:05:54.927" v="13665" actId="2696"/>
        <pc:sldMkLst>
          <pc:docMk/>
          <pc:sldMk cId="1777480401" sldId="4226"/>
        </pc:sldMkLst>
      </pc:sldChg>
      <pc:sldChg chg="add del">
        <pc:chgData name="Sudarshan Chakravarthi" userId="9632d19e-631d-46a5-9e9a-d9cc496f17d0" providerId="ADAL" clId="{A72ACB87-F139-4C58-836E-6A4140969411}" dt="2023-03-22T13:05:54.927" v="13665" actId="2696"/>
        <pc:sldMkLst>
          <pc:docMk/>
          <pc:sldMk cId="78392423" sldId="4228"/>
        </pc:sldMkLst>
      </pc:sldChg>
      <pc:sldChg chg="add del">
        <pc:chgData name="Sudarshan Chakravarthi" userId="9632d19e-631d-46a5-9e9a-d9cc496f17d0" providerId="ADAL" clId="{A72ACB87-F139-4C58-836E-6A4140969411}" dt="2023-03-22T13:05:54.927" v="13665" actId="2696"/>
        <pc:sldMkLst>
          <pc:docMk/>
          <pc:sldMk cId="3509716165" sldId="4229"/>
        </pc:sldMkLst>
      </pc:sldChg>
      <pc:sldChg chg="add del">
        <pc:chgData name="Sudarshan Chakravarthi" userId="9632d19e-631d-46a5-9e9a-d9cc496f17d0" providerId="ADAL" clId="{A72ACB87-F139-4C58-836E-6A4140969411}" dt="2023-03-22T13:05:54.927" v="13665" actId="2696"/>
        <pc:sldMkLst>
          <pc:docMk/>
          <pc:sldMk cId="2445627982" sldId="4230"/>
        </pc:sldMkLst>
      </pc:sldChg>
      <pc:sldChg chg="add del">
        <pc:chgData name="Sudarshan Chakravarthi" userId="9632d19e-631d-46a5-9e9a-d9cc496f17d0" providerId="ADAL" clId="{A72ACB87-F139-4C58-836E-6A4140969411}" dt="2023-03-22T13:05:54.927" v="13665" actId="2696"/>
        <pc:sldMkLst>
          <pc:docMk/>
          <pc:sldMk cId="310649150" sldId="4231"/>
        </pc:sldMkLst>
      </pc:sldChg>
      <pc:sldChg chg="add del">
        <pc:chgData name="Sudarshan Chakravarthi" userId="9632d19e-631d-46a5-9e9a-d9cc496f17d0" providerId="ADAL" clId="{A72ACB87-F139-4C58-836E-6A4140969411}" dt="2023-03-22T13:05:54.927" v="13665" actId="2696"/>
        <pc:sldMkLst>
          <pc:docMk/>
          <pc:sldMk cId="3808608602" sldId="4232"/>
        </pc:sldMkLst>
      </pc:sldChg>
      <pc:sldChg chg="add del">
        <pc:chgData name="Sudarshan Chakravarthi" userId="9632d19e-631d-46a5-9e9a-d9cc496f17d0" providerId="ADAL" clId="{A72ACB87-F139-4C58-836E-6A4140969411}" dt="2023-03-22T13:05:54.927" v="13665" actId="2696"/>
        <pc:sldMkLst>
          <pc:docMk/>
          <pc:sldMk cId="2824421007" sldId="4234"/>
        </pc:sldMkLst>
      </pc:sldChg>
      <pc:sldChg chg="add del">
        <pc:chgData name="Sudarshan Chakravarthi" userId="9632d19e-631d-46a5-9e9a-d9cc496f17d0" providerId="ADAL" clId="{A72ACB87-F139-4C58-836E-6A4140969411}" dt="2023-03-22T13:05:54.927" v="13665" actId="2696"/>
        <pc:sldMkLst>
          <pc:docMk/>
          <pc:sldMk cId="3871821696" sldId="4235"/>
        </pc:sldMkLst>
      </pc:sldChg>
      <pc:sldChg chg="add del">
        <pc:chgData name="Sudarshan Chakravarthi" userId="9632d19e-631d-46a5-9e9a-d9cc496f17d0" providerId="ADAL" clId="{A72ACB87-F139-4C58-836E-6A4140969411}" dt="2023-03-22T13:05:54.927" v="13665" actId="2696"/>
        <pc:sldMkLst>
          <pc:docMk/>
          <pc:sldMk cId="1659392497" sldId="4251"/>
        </pc:sldMkLst>
      </pc:sldChg>
      <pc:sldChg chg="add del">
        <pc:chgData name="Sudarshan Chakravarthi" userId="9632d19e-631d-46a5-9e9a-d9cc496f17d0" providerId="ADAL" clId="{A72ACB87-F139-4C58-836E-6A4140969411}" dt="2023-03-22T13:05:54.927" v="13665" actId="2696"/>
        <pc:sldMkLst>
          <pc:docMk/>
          <pc:sldMk cId="4231832348" sldId="4252"/>
        </pc:sldMkLst>
      </pc:sldChg>
      <pc:sldChg chg="add del">
        <pc:chgData name="Sudarshan Chakravarthi" userId="9632d19e-631d-46a5-9e9a-d9cc496f17d0" providerId="ADAL" clId="{A72ACB87-F139-4C58-836E-6A4140969411}" dt="2023-03-22T13:05:54.927" v="13665" actId="2696"/>
        <pc:sldMkLst>
          <pc:docMk/>
          <pc:sldMk cId="1268061230" sldId="4253"/>
        </pc:sldMkLst>
      </pc:sldChg>
      <pc:sldChg chg="add del">
        <pc:chgData name="Sudarshan Chakravarthi" userId="9632d19e-631d-46a5-9e9a-d9cc496f17d0" providerId="ADAL" clId="{A72ACB87-F139-4C58-836E-6A4140969411}" dt="2023-03-22T13:05:54.927" v="13665" actId="2696"/>
        <pc:sldMkLst>
          <pc:docMk/>
          <pc:sldMk cId="2822205349" sldId="4254"/>
        </pc:sldMkLst>
      </pc:sldChg>
      <pc:sldChg chg="modSp mod">
        <pc:chgData name="Sudarshan Chakravarthi" userId="9632d19e-631d-46a5-9e9a-d9cc496f17d0" providerId="ADAL" clId="{A72ACB87-F139-4C58-836E-6A4140969411}" dt="2023-03-17T10:18:52.392" v="1302"/>
        <pc:sldMkLst>
          <pc:docMk/>
          <pc:sldMk cId="3803699210" sldId="4256"/>
        </pc:sldMkLst>
        <pc:spChg chg="mod">
          <ac:chgData name="Sudarshan Chakravarthi" userId="9632d19e-631d-46a5-9e9a-d9cc496f17d0" providerId="ADAL" clId="{A72ACB87-F139-4C58-836E-6A4140969411}" dt="2023-03-17T07:59:41.398" v="940" actId="20577"/>
          <ac:spMkLst>
            <pc:docMk/>
            <pc:sldMk cId="3803699210" sldId="4256"/>
            <ac:spMk id="8" creationId="{1DF92EE4-D980-C071-05F3-C8033AEBB183}"/>
          </ac:spMkLst>
        </pc:spChg>
        <pc:spChg chg="mod">
          <ac:chgData name="Sudarshan Chakravarthi" userId="9632d19e-631d-46a5-9e9a-d9cc496f17d0" providerId="ADAL" clId="{A72ACB87-F139-4C58-836E-6A4140969411}" dt="2023-03-17T10:18:52.392" v="1302"/>
          <ac:spMkLst>
            <pc:docMk/>
            <pc:sldMk cId="3803699210" sldId="4256"/>
            <ac:spMk id="24" creationId="{F3CD965C-7947-FBBB-C5F0-7806EE3D0488}"/>
          </ac:spMkLst>
        </pc:spChg>
      </pc:sldChg>
      <pc:sldChg chg="add del">
        <pc:chgData name="Sudarshan Chakravarthi" userId="9632d19e-631d-46a5-9e9a-d9cc496f17d0" providerId="ADAL" clId="{A72ACB87-F139-4C58-836E-6A4140969411}" dt="2023-03-22T13:05:54.927" v="13665" actId="2696"/>
        <pc:sldMkLst>
          <pc:docMk/>
          <pc:sldMk cId="2888892022" sldId="4257"/>
        </pc:sldMkLst>
      </pc:sldChg>
      <pc:sldChg chg="add del">
        <pc:chgData name="Sudarshan Chakravarthi" userId="9632d19e-631d-46a5-9e9a-d9cc496f17d0" providerId="ADAL" clId="{A72ACB87-F139-4C58-836E-6A4140969411}" dt="2023-03-22T13:05:54.927" v="13665" actId="2696"/>
        <pc:sldMkLst>
          <pc:docMk/>
          <pc:sldMk cId="3694093292" sldId="4258"/>
        </pc:sldMkLst>
      </pc:sldChg>
      <pc:sldChg chg="add del">
        <pc:chgData name="Sudarshan Chakravarthi" userId="9632d19e-631d-46a5-9e9a-d9cc496f17d0" providerId="ADAL" clId="{A72ACB87-F139-4C58-836E-6A4140969411}" dt="2023-03-22T13:05:54.927" v="13665" actId="2696"/>
        <pc:sldMkLst>
          <pc:docMk/>
          <pc:sldMk cId="2924667156" sldId="4259"/>
        </pc:sldMkLst>
      </pc:sldChg>
      <pc:sldChg chg="add del">
        <pc:chgData name="Sudarshan Chakravarthi" userId="9632d19e-631d-46a5-9e9a-d9cc496f17d0" providerId="ADAL" clId="{A72ACB87-F139-4C58-836E-6A4140969411}" dt="2023-03-22T13:05:54.927" v="13665" actId="2696"/>
        <pc:sldMkLst>
          <pc:docMk/>
          <pc:sldMk cId="741184367" sldId="4260"/>
        </pc:sldMkLst>
      </pc:sldChg>
      <pc:sldChg chg="add del">
        <pc:chgData name="Sudarshan Chakravarthi" userId="9632d19e-631d-46a5-9e9a-d9cc496f17d0" providerId="ADAL" clId="{A72ACB87-F139-4C58-836E-6A4140969411}" dt="2023-03-22T13:05:54.927" v="13665" actId="2696"/>
        <pc:sldMkLst>
          <pc:docMk/>
          <pc:sldMk cId="3330381785" sldId="4261"/>
        </pc:sldMkLst>
      </pc:sldChg>
      <pc:sldChg chg="add del">
        <pc:chgData name="Sudarshan Chakravarthi" userId="9632d19e-631d-46a5-9e9a-d9cc496f17d0" providerId="ADAL" clId="{A72ACB87-F139-4C58-836E-6A4140969411}" dt="2023-03-22T13:05:54.927" v="13665" actId="2696"/>
        <pc:sldMkLst>
          <pc:docMk/>
          <pc:sldMk cId="3747872997" sldId="4262"/>
        </pc:sldMkLst>
      </pc:sldChg>
      <pc:sldChg chg="add del">
        <pc:chgData name="Sudarshan Chakravarthi" userId="9632d19e-631d-46a5-9e9a-d9cc496f17d0" providerId="ADAL" clId="{A72ACB87-F139-4C58-836E-6A4140969411}" dt="2023-03-22T13:05:54.927" v="13665" actId="2696"/>
        <pc:sldMkLst>
          <pc:docMk/>
          <pc:sldMk cId="2870269982" sldId="4263"/>
        </pc:sldMkLst>
      </pc:sldChg>
      <pc:sldChg chg="modSp add del mod">
        <pc:chgData name="Sudarshan Chakravarthi" userId="9632d19e-631d-46a5-9e9a-d9cc496f17d0" providerId="ADAL" clId="{A72ACB87-F139-4C58-836E-6A4140969411}" dt="2023-03-22T13:05:54.927" v="13665" actId="2696"/>
        <pc:sldMkLst>
          <pc:docMk/>
          <pc:sldMk cId="2808061439" sldId="4330"/>
        </pc:sldMkLst>
        <pc:spChg chg="mod">
          <ac:chgData name="Sudarshan Chakravarthi" userId="9632d19e-631d-46a5-9e9a-d9cc496f17d0" providerId="ADAL" clId="{A72ACB87-F139-4C58-836E-6A4140969411}" dt="2023-03-21T12:58:18.909" v="11125" actId="6549"/>
          <ac:spMkLst>
            <pc:docMk/>
            <pc:sldMk cId="2808061439" sldId="4330"/>
            <ac:spMk id="4" creationId="{13617872-A33F-BEE8-36AF-6162B63E6BD9}"/>
          </ac:spMkLst>
        </pc:spChg>
      </pc:sldChg>
      <pc:sldChg chg="addSp delSp modSp mod">
        <pc:chgData name="Sudarshan Chakravarthi" userId="9632d19e-631d-46a5-9e9a-d9cc496f17d0" providerId="ADAL" clId="{A72ACB87-F139-4C58-836E-6A4140969411}" dt="2023-03-17T11:25:55.915" v="3675" actId="20577"/>
        <pc:sldMkLst>
          <pc:docMk/>
          <pc:sldMk cId="2829422952" sldId="4338"/>
        </pc:sldMkLst>
        <pc:spChg chg="mod">
          <ac:chgData name="Sudarshan Chakravarthi" userId="9632d19e-631d-46a5-9e9a-d9cc496f17d0" providerId="ADAL" clId="{A72ACB87-F139-4C58-836E-6A4140969411}" dt="2023-03-17T11:24:17.804" v="3602" actId="207"/>
          <ac:spMkLst>
            <pc:docMk/>
            <pc:sldMk cId="2829422952" sldId="4338"/>
            <ac:spMk id="2" creationId="{30077F63-2272-96A7-C76D-A84D55CA5999}"/>
          </ac:spMkLst>
        </pc:spChg>
        <pc:spChg chg="mod">
          <ac:chgData name="Sudarshan Chakravarthi" userId="9632d19e-631d-46a5-9e9a-d9cc496f17d0" providerId="ADAL" clId="{A72ACB87-F139-4C58-836E-6A4140969411}" dt="2023-03-17T11:24:26.145" v="3605" actId="1035"/>
          <ac:spMkLst>
            <pc:docMk/>
            <pc:sldMk cId="2829422952" sldId="4338"/>
            <ac:spMk id="3" creationId="{64DA6B52-8EC3-DC77-6C14-A8172D1CE67E}"/>
          </ac:spMkLst>
        </pc:spChg>
        <pc:spChg chg="mod">
          <ac:chgData name="Sudarshan Chakravarthi" userId="9632d19e-631d-46a5-9e9a-d9cc496f17d0" providerId="ADAL" clId="{A72ACB87-F139-4C58-836E-6A4140969411}" dt="2023-03-17T11:24:17.804" v="3602" actId="207"/>
          <ac:spMkLst>
            <pc:docMk/>
            <pc:sldMk cId="2829422952" sldId="4338"/>
            <ac:spMk id="4" creationId="{72CE4C6E-EE67-BCA0-4ED5-B545A09ADE9E}"/>
          </ac:spMkLst>
        </pc:spChg>
        <pc:spChg chg="mod">
          <ac:chgData name="Sudarshan Chakravarthi" userId="9632d19e-631d-46a5-9e9a-d9cc496f17d0" providerId="ADAL" clId="{A72ACB87-F139-4C58-836E-6A4140969411}" dt="2023-03-17T11:24:34.510" v="3612" actId="1036"/>
          <ac:spMkLst>
            <pc:docMk/>
            <pc:sldMk cId="2829422952" sldId="4338"/>
            <ac:spMk id="5" creationId="{B1268AC0-A73D-B66D-5D27-2821D3ABB52C}"/>
          </ac:spMkLst>
        </pc:spChg>
        <pc:spChg chg="mod">
          <ac:chgData name="Sudarshan Chakravarthi" userId="9632d19e-631d-46a5-9e9a-d9cc496f17d0" providerId="ADAL" clId="{A72ACB87-F139-4C58-836E-6A4140969411}" dt="2023-03-17T11:24:17.804" v="3602" actId="207"/>
          <ac:spMkLst>
            <pc:docMk/>
            <pc:sldMk cId="2829422952" sldId="4338"/>
            <ac:spMk id="7" creationId="{0515E18A-3285-97D2-3571-8A2937789268}"/>
          </ac:spMkLst>
        </pc:spChg>
        <pc:spChg chg="mod">
          <ac:chgData name="Sudarshan Chakravarthi" userId="9632d19e-631d-46a5-9e9a-d9cc496f17d0" providerId="ADAL" clId="{A72ACB87-F139-4C58-836E-6A4140969411}" dt="2023-03-17T11:23:53.931" v="3600" actId="207"/>
          <ac:spMkLst>
            <pc:docMk/>
            <pc:sldMk cId="2829422952" sldId="4338"/>
            <ac:spMk id="12" creationId="{BDA91E06-D4FF-F27A-141D-EB38F0756923}"/>
          </ac:spMkLst>
        </pc:spChg>
        <pc:spChg chg="mod">
          <ac:chgData name="Sudarshan Chakravarthi" userId="9632d19e-631d-46a5-9e9a-d9cc496f17d0" providerId="ADAL" clId="{A72ACB87-F139-4C58-836E-6A4140969411}" dt="2023-03-17T11:24:53.951" v="3625" actId="20577"/>
          <ac:spMkLst>
            <pc:docMk/>
            <pc:sldMk cId="2829422952" sldId="4338"/>
            <ac:spMk id="13" creationId="{FC3AD9A1-9B90-B8FD-C28F-457718AD7AC1}"/>
          </ac:spMkLst>
        </pc:spChg>
        <pc:spChg chg="mod">
          <ac:chgData name="Sudarshan Chakravarthi" userId="9632d19e-631d-46a5-9e9a-d9cc496f17d0" providerId="ADAL" clId="{A72ACB87-F139-4C58-836E-6A4140969411}" dt="2023-03-17T11:23:51.760" v="3599" actId="207"/>
          <ac:spMkLst>
            <pc:docMk/>
            <pc:sldMk cId="2829422952" sldId="4338"/>
            <ac:spMk id="15" creationId="{F97B7702-2092-7C32-AF33-4B6C6EA7D66C}"/>
          </ac:spMkLst>
        </pc:spChg>
        <pc:spChg chg="mod">
          <ac:chgData name="Sudarshan Chakravarthi" userId="9632d19e-631d-46a5-9e9a-d9cc496f17d0" providerId="ADAL" clId="{A72ACB87-F139-4C58-836E-6A4140969411}" dt="2023-03-17T11:24:17.804" v="3602" actId="207"/>
          <ac:spMkLst>
            <pc:docMk/>
            <pc:sldMk cId="2829422952" sldId="4338"/>
            <ac:spMk id="20" creationId="{7ACC4A1A-DEFA-F3A1-9296-F5FE3A8046C6}"/>
          </ac:spMkLst>
        </pc:spChg>
        <pc:spChg chg="mod">
          <ac:chgData name="Sudarshan Chakravarthi" userId="9632d19e-631d-46a5-9e9a-d9cc496f17d0" providerId="ADAL" clId="{A72ACB87-F139-4C58-836E-6A4140969411}" dt="2023-03-17T11:25:55.915" v="3675" actId="20577"/>
          <ac:spMkLst>
            <pc:docMk/>
            <pc:sldMk cId="2829422952" sldId="4338"/>
            <ac:spMk id="24" creationId="{F3CD965C-7947-FBBB-C5F0-7806EE3D0488}"/>
          </ac:spMkLst>
        </pc:spChg>
        <pc:spChg chg="mod">
          <ac:chgData name="Sudarshan Chakravarthi" userId="9632d19e-631d-46a5-9e9a-d9cc496f17d0" providerId="ADAL" clId="{A72ACB87-F139-4C58-836E-6A4140969411}" dt="2023-03-17T11:24:34.510" v="3612" actId="1036"/>
          <ac:spMkLst>
            <pc:docMk/>
            <pc:sldMk cId="2829422952" sldId="4338"/>
            <ac:spMk id="28" creationId="{9DC64E27-3EC5-E1FB-D5AC-4B081C7F456B}"/>
          </ac:spMkLst>
        </pc:spChg>
        <pc:spChg chg="mod">
          <ac:chgData name="Sudarshan Chakravarthi" userId="9632d19e-631d-46a5-9e9a-d9cc496f17d0" providerId="ADAL" clId="{A72ACB87-F139-4C58-836E-6A4140969411}" dt="2023-03-17T11:24:34.510" v="3612" actId="1036"/>
          <ac:spMkLst>
            <pc:docMk/>
            <pc:sldMk cId="2829422952" sldId="4338"/>
            <ac:spMk id="29" creationId="{491788A8-4BC9-AE3E-3C7D-FC708DF66C86}"/>
          </ac:spMkLst>
        </pc:spChg>
        <pc:spChg chg="mod">
          <ac:chgData name="Sudarshan Chakravarthi" userId="9632d19e-631d-46a5-9e9a-d9cc496f17d0" providerId="ADAL" clId="{A72ACB87-F139-4C58-836E-6A4140969411}" dt="2023-03-17T11:24:34.510" v="3612" actId="1036"/>
          <ac:spMkLst>
            <pc:docMk/>
            <pc:sldMk cId="2829422952" sldId="4338"/>
            <ac:spMk id="30" creationId="{A9439F54-5548-7B6D-4CC5-290DF3BC6070}"/>
          </ac:spMkLst>
        </pc:spChg>
        <pc:spChg chg="mod">
          <ac:chgData name="Sudarshan Chakravarthi" userId="9632d19e-631d-46a5-9e9a-d9cc496f17d0" providerId="ADAL" clId="{A72ACB87-F139-4C58-836E-6A4140969411}" dt="2023-03-17T11:24:34.510" v="3612" actId="1036"/>
          <ac:spMkLst>
            <pc:docMk/>
            <pc:sldMk cId="2829422952" sldId="4338"/>
            <ac:spMk id="31" creationId="{FDA60C2C-9C03-CB0E-E082-98A857D6651E}"/>
          </ac:spMkLst>
        </pc:spChg>
        <pc:spChg chg="mod">
          <ac:chgData name="Sudarshan Chakravarthi" userId="9632d19e-631d-46a5-9e9a-d9cc496f17d0" providerId="ADAL" clId="{A72ACB87-F139-4C58-836E-6A4140969411}" dt="2023-03-17T11:24:42.588" v="3619" actId="1036"/>
          <ac:spMkLst>
            <pc:docMk/>
            <pc:sldMk cId="2829422952" sldId="4338"/>
            <ac:spMk id="32" creationId="{085C1F43-7A00-267A-0A26-966033AF5381}"/>
          </ac:spMkLst>
        </pc:spChg>
        <pc:spChg chg="mod">
          <ac:chgData name="Sudarshan Chakravarthi" userId="9632d19e-631d-46a5-9e9a-d9cc496f17d0" providerId="ADAL" clId="{A72ACB87-F139-4C58-836E-6A4140969411}" dt="2023-03-17T11:24:42.588" v="3619" actId="1036"/>
          <ac:spMkLst>
            <pc:docMk/>
            <pc:sldMk cId="2829422952" sldId="4338"/>
            <ac:spMk id="33" creationId="{9C8FD5D1-327D-AA88-5731-E7A57A17CDDE}"/>
          </ac:spMkLst>
        </pc:spChg>
        <pc:spChg chg="mod">
          <ac:chgData name="Sudarshan Chakravarthi" userId="9632d19e-631d-46a5-9e9a-d9cc496f17d0" providerId="ADAL" clId="{A72ACB87-F139-4C58-836E-6A4140969411}" dt="2023-03-17T11:24:42.588" v="3619" actId="1036"/>
          <ac:spMkLst>
            <pc:docMk/>
            <pc:sldMk cId="2829422952" sldId="4338"/>
            <ac:spMk id="34" creationId="{64C482BC-8854-A1D3-ABB7-6E0018A4EBB0}"/>
          </ac:spMkLst>
        </pc:spChg>
        <pc:spChg chg="mod">
          <ac:chgData name="Sudarshan Chakravarthi" userId="9632d19e-631d-46a5-9e9a-d9cc496f17d0" providerId="ADAL" clId="{A72ACB87-F139-4C58-836E-6A4140969411}" dt="2023-03-17T11:24:42.588" v="3619" actId="1036"/>
          <ac:spMkLst>
            <pc:docMk/>
            <pc:sldMk cId="2829422952" sldId="4338"/>
            <ac:spMk id="35" creationId="{8D0EEFE3-5F35-F17C-39C8-9E93318B3C93}"/>
          </ac:spMkLst>
        </pc:spChg>
        <pc:spChg chg="mod">
          <ac:chgData name="Sudarshan Chakravarthi" userId="9632d19e-631d-46a5-9e9a-d9cc496f17d0" providerId="ADAL" clId="{A72ACB87-F139-4C58-836E-6A4140969411}" dt="2023-03-17T11:24:42.588" v="3619" actId="1036"/>
          <ac:spMkLst>
            <pc:docMk/>
            <pc:sldMk cId="2829422952" sldId="4338"/>
            <ac:spMk id="36" creationId="{A722C3E5-ADB3-A051-7D66-7F6AE28DB680}"/>
          </ac:spMkLst>
        </pc:spChg>
        <pc:spChg chg="mod">
          <ac:chgData name="Sudarshan Chakravarthi" userId="9632d19e-631d-46a5-9e9a-d9cc496f17d0" providerId="ADAL" clId="{A72ACB87-F139-4C58-836E-6A4140969411}" dt="2023-03-17T11:23:37.329" v="3595" actId="207"/>
          <ac:spMkLst>
            <pc:docMk/>
            <pc:sldMk cId="2829422952" sldId="4338"/>
            <ac:spMk id="40" creationId="{72B4157A-4454-4AFD-2B25-7AAE9E01704F}"/>
          </ac:spMkLst>
        </pc:spChg>
        <pc:spChg chg="del mod">
          <ac:chgData name="Sudarshan Chakravarthi" userId="9632d19e-631d-46a5-9e9a-d9cc496f17d0" providerId="ADAL" clId="{A72ACB87-F139-4C58-836E-6A4140969411}" dt="2023-03-17T11:23:13.357" v="3578" actId="478"/>
          <ac:spMkLst>
            <pc:docMk/>
            <pc:sldMk cId="2829422952" sldId="4338"/>
            <ac:spMk id="44" creationId="{0C248869-BEE2-03D8-9735-0FC446E3551C}"/>
          </ac:spMkLst>
        </pc:spChg>
        <pc:spChg chg="mod">
          <ac:chgData name="Sudarshan Chakravarthi" userId="9632d19e-631d-46a5-9e9a-d9cc496f17d0" providerId="ADAL" clId="{A72ACB87-F139-4C58-836E-6A4140969411}" dt="2023-03-17T11:25:00.618" v="3633" actId="20577"/>
          <ac:spMkLst>
            <pc:docMk/>
            <pc:sldMk cId="2829422952" sldId="4338"/>
            <ac:spMk id="46" creationId="{EA3DAE5E-B3A3-3041-949D-165656777EA7}"/>
          </ac:spMkLst>
        </pc:spChg>
        <pc:spChg chg="mod">
          <ac:chgData name="Sudarshan Chakravarthi" userId="9632d19e-631d-46a5-9e9a-d9cc496f17d0" providerId="ADAL" clId="{A72ACB87-F139-4C58-836E-6A4140969411}" dt="2023-03-17T11:22:52.317" v="3573" actId="207"/>
          <ac:spMkLst>
            <pc:docMk/>
            <pc:sldMk cId="2829422952" sldId="4338"/>
            <ac:spMk id="49" creationId="{FF31A079-A998-7B01-A2D8-4ECFCC14F615}"/>
          </ac:spMkLst>
        </pc:spChg>
        <pc:spChg chg="add del mod">
          <ac:chgData name="Sudarshan Chakravarthi" userId="9632d19e-631d-46a5-9e9a-d9cc496f17d0" providerId="ADAL" clId="{A72ACB87-F139-4C58-836E-6A4140969411}" dt="2023-03-17T11:23:09.133" v="3577" actId="478"/>
          <ac:spMkLst>
            <pc:docMk/>
            <pc:sldMk cId="2829422952" sldId="4338"/>
            <ac:spMk id="50" creationId="{E9B34E19-D684-A5E9-405D-44F6DB3D986F}"/>
          </ac:spMkLst>
        </pc:spChg>
        <pc:spChg chg="mod">
          <ac:chgData name="Sudarshan Chakravarthi" userId="9632d19e-631d-46a5-9e9a-d9cc496f17d0" providerId="ADAL" clId="{A72ACB87-F139-4C58-836E-6A4140969411}" dt="2023-03-17T11:23:42.606" v="3596" actId="207"/>
          <ac:spMkLst>
            <pc:docMk/>
            <pc:sldMk cId="2829422952" sldId="4338"/>
            <ac:spMk id="51" creationId="{82AC99BC-4D28-948F-9FB1-9B3AB4FA7739}"/>
          </ac:spMkLst>
        </pc:spChg>
        <pc:spChg chg="mod">
          <ac:chgData name="Sudarshan Chakravarthi" userId="9632d19e-631d-46a5-9e9a-d9cc496f17d0" providerId="ADAL" clId="{A72ACB87-F139-4C58-836E-6A4140969411}" dt="2023-03-17T11:23:58.663" v="3601" actId="404"/>
          <ac:spMkLst>
            <pc:docMk/>
            <pc:sldMk cId="2829422952" sldId="4338"/>
            <ac:spMk id="52" creationId="{0FDC2BAC-07BB-1A38-901C-BFF9B76389E8}"/>
          </ac:spMkLst>
        </pc:spChg>
        <pc:spChg chg="mod">
          <ac:chgData name="Sudarshan Chakravarthi" userId="9632d19e-631d-46a5-9e9a-d9cc496f17d0" providerId="ADAL" clId="{A72ACB87-F139-4C58-836E-6A4140969411}" dt="2023-03-17T11:23:31.532" v="3593" actId="1035"/>
          <ac:spMkLst>
            <pc:docMk/>
            <pc:sldMk cId="2829422952" sldId="4338"/>
            <ac:spMk id="58" creationId="{25BCDB61-CD61-F2FC-BFB8-56754C7E768D}"/>
          </ac:spMkLst>
        </pc:spChg>
      </pc:sldChg>
      <pc:sldChg chg="modSp mod">
        <pc:chgData name="Sudarshan Chakravarthi" userId="9632d19e-631d-46a5-9e9a-d9cc496f17d0" providerId="ADAL" clId="{A72ACB87-F139-4C58-836E-6A4140969411}" dt="2023-03-17T07:54:10.307" v="200" actId="207"/>
        <pc:sldMkLst>
          <pc:docMk/>
          <pc:sldMk cId="350258268" sldId="4339"/>
        </pc:sldMkLst>
        <pc:spChg chg="mod">
          <ac:chgData name="Sudarshan Chakravarthi" userId="9632d19e-631d-46a5-9e9a-d9cc496f17d0" providerId="ADAL" clId="{A72ACB87-F139-4C58-836E-6A4140969411}" dt="2023-03-09T14:37:06.217" v="113" actId="20577"/>
          <ac:spMkLst>
            <pc:docMk/>
            <pc:sldMk cId="350258268" sldId="4339"/>
            <ac:spMk id="5" creationId="{438C5166-DEA7-DC3F-1DD2-0686151363BD}"/>
          </ac:spMkLst>
        </pc:spChg>
        <pc:spChg chg="mod">
          <ac:chgData name="Sudarshan Chakravarthi" userId="9632d19e-631d-46a5-9e9a-d9cc496f17d0" providerId="ADAL" clId="{A72ACB87-F139-4C58-836E-6A4140969411}" dt="2023-03-09T14:37:23.160" v="136" actId="6549"/>
          <ac:spMkLst>
            <pc:docMk/>
            <pc:sldMk cId="350258268" sldId="4339"/>
            <ac:spMk id="8" creationId="{9A830ECE-ACCD-BA7F-C127-0A99CEC9FFD3}"/>
          </ac:spMkLst>
        </pc:spChg>
        <pc:spChg chg="mod">
          <ac:chgData name="Sudarshan Chakravarthi" userId="9632d19e-631d-46a5-9e9a-d9cc496f17d0" providerId="ADAL" clId="{A72ACB87-F139-4C58-836E-6A4140969411}" dt="2023-03-09T14:36:43.263" v="107" actId="20577"/>
          <ac:spMkLst>
            <pc:docMk/>
            <pc:sldMk cId="350258268" sldId="4339"/>
            <ac:spMk id="14" creationId="{00501896-4602-466D-6287-994A75446CF9}"/>
          </ac:spMkLst>
        </pc:spChg>
        <pc:spChg chg="mod">
          <ac:chgData name="Sudarshan Chakravarthi" userId="9632d19e-631d-46a5-9e9a-d9cc496f17d0" providerId="ADAL" clId="{A72ACB87-F139-4C58-836E-6A4140969411}" dt="2023-03-09T14:37:37.870" v="145" actId="1036"/>
          <ac:spMkLst>
            <pc:docMk/>
            <pc:sldMk cId="350258268" sldId="4339"/>
            <ac:spMk id="17" creationId="{23E523EA-B15C-95BB-DB42-DF26F0518A8F}"/>
          </ac:spMkLst>
        </pc:spChg>
        <pc:spChg chg="mod">
          <ac:chgData name="Sudarshan Chakravarthi" userId="9632d19e-631d-46a5-9e9a-d9cc496f17d0" providerId="ADAL" clId="{A72ACB87-F139-4C58-836E-6A4140969411}" dt="2023-03-17T07:54:10.307" v="200" actId="207"/>
          <ac:spMkLst>
            <pc:docMk/>
            <pc:sldMk cId="350258268" sldId="4339"/>
            <ac:spMk id="32" creationId="{99EA58CD-ABA1-3F2F-6367-F47D6B2FD95D}"/>
          </ac:spMkLst>
        </pc:spChg>
      </pc:sldChg>
      <pc:sldChg chg="modSp mod">
        <pc:chgData name="Sudarshan Chakravarthi" userId="9632d19e-631d-46a5-9e9a-d9cc496f17d0" providerId="ADAL" clId="{A72ACB87-F139-4C58-836E-6A4140969411}" dt="2023-03-17T11:26:24.065" v="3708" actId="6549"/>
        <pc:sldMkLst>
          <pc:docMk/>
          <pc:sldMk cId="607621305" sldId="4340"/>
        </pc:sldMkLst>
        <pc:spChg chg="mod">
          <ac:chgData name="Sudarshan Chakravarthi" userId="9632d19e-631d-46a5-9e9a-d9cc496f17d0" providerId="ADAL" clId="{A72ACB87-F139-4C58-836E-6A4140969411}" dt="2023-03-17T11:26:24.065" v="3708" actId="6549"/>
          <ac:spMkLst>
            <pc:docMk/>
            <pc:sldMk cId="607621305" sldId="4340"/>
            <ac:spMk id="12" creationId="{B05DDFBF-03AF-A056-8B65-E334CF1FACAB}"/>
          </ac:spMkLst>
        </pc:spChg>
      </pc:sldChg>
      <pc:sldChg chg="addSp delSp modSp mod">
        <pc:chgData name="Sudarshan Chakravarthi" userId="9632d19e-631d-46a5-9e9a-d9cc496f17d0" providerId="ADAL" clId="{A72ACB87-F139-4C58-836E-6A4140969411}" dt="2023-03-20T15:28:09.929" v="9678" actId="6549"/>
        <pc:sldMkLst>
          <pc:docMk/>
          <pc:sldMk cId="3204668635" sldId="4341"/>
        </pc:sldMkLst>
        <pc:spChg chg="mod">
          <ac:chgData name="Sudarshan Chakravarthi" userId="9632d19e-631d-46a5-9e9a-d9cc496f17d0" providerId="ADAL" clId="{A72ACB87-F139-4C58-836E-6A4140969411}" dt="2023-03-17T11:19:31.067" v="3418" actId="1076"/>
          <ac:spMkLst>
            <pc:docMk/>
            <pc:sldMk cId="3204668635" sldId="4341"/>
            <ac:spMk id="2" creationId="{5F76C503-BBE3-0569-36D7-27E2976A0B0D}"/>
          </ac:spMkLst>
        </pc:spChg>
        <pc:spChg chg="mod">
          <ac:chgData name="Sudarshan Chakravarthi" userId="9632d19e-631d-46a5-9e9a-d9cc496f17d0" providerId="ADAL" clId="{A72ACB87-F139-4C58-836E-6A4140969411}" dt="2023-03-20T15:28:09.929" v="9678" actId="6549"/>
          <ac:spMkLst>
            <pc:docMk/>
            <pc:sldMk cId="3204668635" sldId="4341"/>
            <ac:spMk id="4" creationId="{F7217115-093A-6637-AF89-644D158A355C}"/>
          </ac:spMkLst>
        </pc:spChg>
        <pc:spChg chg="mod ord">
          <ac:chgData name="Sudarshan Chakravarthi" userId="9632d19e-631d-46a5-9e9a-d9cc496f17d0" providerId="ADAL" clId="{A72ACB87-F139-4C58-836E-6A4140969411}" dt="2023-03-17T11:06:34.426" v="2432" actId="1076"/>
          <ac:spMkLst>
            <pc:docMk/>
            <pc:sldMk cId="3204668635" sldId="4341"/>
            <ac:spMk id="7" creationId="{5B639F74-098E-D870-7198-9259ACC448A8}"/>
          </ac:spMkLst>
        </pc:spChg>
        <pc:spChg chg="mod ord">
          <ac:chgData name="Sudarshan Chakravarthi" userId="9632d19e-631d-46a5-9e9a-d9cc496f17d0" providerId="ADAL" clId="{A72ACB87-F139-4C58-836E-6A4140969411}" dt="2023-03-17T11:45:28.777" v="4290" actId="1076"/>
          <ac:spMkLst>
            <pc:docMk/>
            <pc:sldMk cId="3204668635" sldId="4341"/>
            <ac:spMk id="8" creationId="{F8C2E2E7-890B-B656-E44D-BEB1908B1BDC}"/>
          </ac:spMkLst>
        </pc:spChg>
        <pc:spChg chg="add mod">
          <ac:chgData name="Sudarshan Chakravarthi" userId="9632d19e-631d-46a5-9e9a-d9cc496f17d0" providerId="ADAL" clId="{A72ACB87-F139-4C58-836E-6A4140969411}" dt="2023-03-17T11:06:05.046" v="2425" actId="208"/>
          <ac:spMkLst>
            <pc:docMk/>
            <pc:sldMk cId="3204668635" sldId="4341"/>
            <ac:spMk id="13" creationId="{9AE1690F-23AB-0982-8EE7-A296CAC62F19}"/>
          </ac:spMkLst>
        </pc:spChg>
        <pc:grpChg chg="del mod">
          <ac:chgData name="Sudarshan Chakravarthi" userId="9632d19e-631d-46a5-9e9a-d9cc496f17d0" providerId="ADAL" clId="{A72ACB87-F139-4C58-836E-6A4140969411}" dt="2023-03-17T10:31:16.818" v="2351" actId="478"/>
          <ac:grpSpMkLst>
            <pc:docMk/>
            <pc:sldMk cId="3204668635" sldId="4341"/>
            <ac:grpSpMk id="9" creationId="{400D8878-0EDF-1474-04F4-2D4608401553}"/>
          </ac:grpSpMkLst>
        </pc:grpChg>
        <pc:graphicFrameChg chg="add mod modGraphic">
          <ac:chgData name="Sudarshan Chakravarthi" userId="9632d19e-631d-46a5-9e9a-d9cc496f17d0" providerId="ADAL" clId="{A72ACB87-F139-4C58-836E-6A4140969411}" dt="2023-03-17T11:19:35.619" v="3419" actId="1076"/>
          <ac:graphicFrameMkLst>
            <pc:docMk/>
            <pc:sldMk cId="3204668635" sldId="4341"/>
            <ac:graphicFrameMk id="3" creationId="{97C74FF2-5608-9037-BCF7-46D5519DEB7C}"/>
          </ac:graphicFrameMkLst>
        </pc:graphicFrameChg>
        <pc:graphicFrameChg chg="add del mod">
          <ac:chgData name="Sudarshan Chakravarthi" userId="9632d19e-631d-46a5-9e9a-d9cc496f17d0" providerId="ADAL" clId="{A72ACB87-F139-4C58-836E-6A4140969411}" dt="2023-03-17T10:32:26.110" v="2389" actId="478"/>
          <ac:graphicFrameMkLst>
            <pc:docMk/>
            <pc:sldMk cId="3204668635" sldId="4341"/>
            <ac:graphicFrameMk id="10" creationId="{C6DDC3BF-A23D-1548-08FD-6451BBDC571D}"/>
          </ac:graphicFrameMkLst>
        </pc:graphicFrameChg>
        <pc:graphicFrameChg chg="add del mod modGraphic">
          <ac:chgData name="Sudarshan Chakravarthi" userId="9632d19e-631d-46a5-9e9a-d9cc496f17d0" providerId="ADAL" clId="{A72ACB87-F139-4C58-836E-6A4140969411}" dt="2023-03-17T10:32:52.178" v="2395" actId="478"/>
          <ac:graphicFrameMkLst>
            <pc:docMk/>
            <pc:sldMk cId="3204668635" sldId="4341"/>
            <ac:graphicFrameMk id="11" creationId="{D930A9AC-B09D-02A0-BB2E-6E313525D3C1}"/>
          </ac:graphicFrameMkLst>
        </pc:graphicFrameChg>
        <pc:picChg chg="add mod modCrop">
          <ac:chgData name="Sudarshan Chakravarthi" userId="9632d19e-631d-46a5-9e9a-d9cc496f17d0" providerId="ADAL" clId="{A72ACB87-F139-4C58-836E-6A4140969411}" dt="2023-03-17T11:06:29.259" v="2431" actId="14100"/>
          <ac:picMkLst>
            <pc:docMk/>
            <pc:sldMk cId="3204668635" sldId="4341"/>
            <ac:picMk id="12" creationId="{77271188-8FBC-B6CC-8707-4FE79D4EA01E}"/>
          </ac:picMkLst>
        </pc:picChg>
        <pc:picChg chg="del mod">
          <ac:chgData name="Sudarshan Chakravarthi" userId="9632d19e-631d-46a5-9e9a-d9cc496f17d0" providerId="ADAL" clId="{A72ACB87-F139-4C58-836E-6A4140969411}" dt="2023-03-17T10:31:16.818" v="2351" actId="478"/>
          <ac:picMkLst>
            <pc:docMk/>
            <pc:sldMk cId="3204668635" sldId="4341"/>
            <ac:picMk id="1028" creationId="{F7112E3D-7CBA-EE0C-15FC-60CB5D8D5649}"/>
          </ac:picMkLst>
        </pc:picChg>
      </pc:sldChg>
      <pc:sldChg chg="addSp delSp modSp mod">
        <pc:chgData name="Sudarshan Chakravarthi" userId="9632d19e-631d-46a5-9e9a-d9cc496f17d0" providerId="ADAL" clId="{A72ACB87-F139-4C58-836E-6A4140969411}" dt="2023-03-17T10:21:19.586" v="1356" actId="6549"/>
        <pc:sldMkLst>
          <pc:docMk/>
          <pc:sldMk cId="2932507841" sldId="4342"/>
        </pc:sldMkLst>
        <pc:spChg chg="add del mod">
          <ac:chgData name="Sudarshan Chakravarthi" userId="9632d19e-631d-46a5-9e9a-d9cc496f17d0" providerId="ADAL" clId="{A72ACB87-F139-4C58-836E-6A4140969411}" dt="2023-03-17T08:07:13.528" v="1243" actId="478"/>
          <ac:spMkLst>
            <pc:docMk/>
            <pc:sldMk cId="2932507841" sldId="4342"/>
            <ac:spMk id="3" creationId="{F5C91398-80DD-61E5-845D-A01927E74502}"/>
          </ac:spMkLst>
        </pc:spChg>
        <pc:spChg chg="add mod ord">
          <ac:chgData name="Sudarshan Chakravarthi" userId="9632d19e-631d-46a5-9e9a-d9cc496f17d0" providerId="ADAL" clId="{A72ACB87-F139-4C58-836E-6A4140969411}" dt="2023-03-17T08:09:51.139" v="1287" actId="1076"/>
          <ac:spMkLst>
            <pc:docMk/>
            <pc:sldMk cId="2932507841" sldId="4342"/>
            <ac:spMk id="4" creationId="{C28E2D03-509A-4B16-2C20-F49C704E61B8}"/>
          </ac:spMkLst>
        </pc:spChg>
        <pc:spChg chg="mod">
          <ac:chgData name="Sudarshan Chakravarthi" userId="9632d19e-631d-46a5-9e9a-d9cc496f17d0" providerId="ADAL" clId="{A72ACB87-F139-4C58-836E-6A4140969411}" dt="2023-03-17T08:10:02.261" v="1290" actId="122"/>
          <ac:spMkLst>
            <pc:docMk/>
            <pc:sldMk cId="2932507841" sldId="4342"/>
            <ac:spMk id="20" creationId="{FE53C34A-7F99-CAA5-3582-34D643BE52A0}"/>
          </ac:spMkLst>
        </pc:spChg>
        <pc:spChg chg="mod">
          <ac:chgData name="Sudarshan Chakravarthi" userId="9632d19e-631d-46a5-9e9a-d9cc496f17d0" providerId="ADAL" clId="{A72ACB87-F139-4C58-836E-6A4140969411}" dt="2023-03-17T10:20:42.707" v="1353" actId="207"/>
          <ac:spMkLst>
            <pc:docMk/>
            <pc:sldMk cId="2932507841" sldId="4342"/>
            <ac:spMk id="24" creationId="{18FCE4D0-BD2E-3AAD-C318-EE780589ED0F}"/>
          </ac:spMkLst>
        </pc:spChg>
        <pc:spChg chg="mod">
          <ac:chgData name="Sudarshan Chakravarthi" userId="9632d19e-631d-46a5-9e9a-d9cc496f17d0" providerId="ADAL" clId="{A72ACB87-F139-4C58-836E-6A4140969411}" dt="2023-03-09T14:48:20.192" v="193" actId="164"/>
          <ac:spMkLst>
            <pc:docMk/>
            <pc:sldMk cId="2932507841" sldId="4342"/>
            <ac:spMk id="38" creationId="{BF159240-6E14-35BE-B148-E3AE776DC17E}"/>
          </ac:spMkLst>
        </pc:spChg>
        <pc:spChg chg="mod">
          <ac:chgData name="Sudarshan Chakravarthi" userId="9632d19e-631d-46a5-9e9a-d9cc496f17d0" providerId="ADAL" clId="{A72ACB87-F139-4C58-836E-6A4140969411}" dt="2023-03-09T14:48:20.192" v="193" actId="164"/>
          <ac:spMkLst>
            <pc:docMk/>
            <pc:sldMk cId="2932507841" sldId="4342"/>
            <ac:spMk id="39" creationId="{A6209EB3-7CC3-88BA-B677-C52235D1D191}"/>
          </ac:spMkLst>
        </pc:spChg>
        <pc:spChg chg="mod">
          <ac:chgData name="Sudarshan Chakravarthi" userId="9632d19e-631d-46a5-9e9a-d9cc496f17d0" providerId="ADAL" clId="{A72ACB87-F139-4C58-836E-6A4140969411}" dt="2023-03-09T14:48:20.192" v="193" actId="164"/>
          <ac:spMkLst>
            <pc:docMk/>
            <pc:sldMk cId="2932507841" sldId="4342"/>
            <ac:spMk id="40" creationId="{B90320B5-34AD-AEC3-769F-9024C4F9EBA8}"/>
          </ac:spMkLst>
        </pc:spChg>
        <pc:spChg chg="mod">
          <ac:chgData name="Sudarshan Chakravarthi" userId="9632d19e-631d-46a5-9e9a-d9cc496f17d0" providerId="ADAL" clId="{A72ACB87-F139-4C58-836E-6A4140969411}" dt="2023-03-09T14:48:20.192" v="193" actId="164"/>
          <ac:spMkLst>
            <pc:docMk/>
            <pc:sldMk cId="2932507841" sldId="4342"/>
            <ac:spMk id="41" creationId="{B399EE53-E37F-2290-17B7-3E04EF16DCEB}"/>
          </ac:spMkLst>
        </pc:spChg>
        <pc:spChg chg="mod">
          <ac:chgData name="Sudarshan Chakravarthi" userId="9632d19e-631d-46a5-9e9a-d9cc496f17d0" providerId="ADAL" clId="{A72ACB87-F139-4C58-836E-6A4140969411}" dt="2023-03-09T14:48:20.192" v="193" actId="164"/>
          <ac:spMkLst>
            <pc:docMk/>
            <pc:sldMk cId="2932507841" sldId="4342"/>
            <ac:spMk id="43" creationId="{69E81171-5B14-243F-6A10-A10C6BF99974}"/>
          </ac:spMkLst>
        </pc:spChg>
        <pc:spChg chg="del mod">
          <ac:chgData name="Sudarshan Chakravarthi" userId="9632d19e-631d-46a5-9e9a-d9cc496f17d0" providerId="ADAL" clId="{A72ACB87-F139-4C58-836E-6A4140969411}" dt="2023-03-17T08:09:38.435" v="1286" actId="478"/>
          <ac:spMkLst>
            <pc:docMk/>
            <pc:sldMk cId="2932507841" sldId="4342"/>
            <ac:spMk id="73" creationId="{A745AFAF-7D44-AF33-76BE-4AB12309A4DA}"/>
          </ac:spMkLst>
        </pc:spChg>
        <pc:spChg chg="del mod">
          <ac:chgData name="Sudarshan Chakravarthi" userId="9632d19e-631d-46a5-9e9a-d9cc496f17d0" providerId="ADAL" clId="{A72ACB87-F139-4C58-836E-6A4140969411}" dt="2023-03-17T08:09:38.435" v="1286" actId="478"/>
          <ac:spMkLst>
            <pc:docMk/>
            <pc:sldMk cId="2932507841" sldId="4342"/>
            <ac:spMk id="74" creationId="{82EE5A3E-A035-3C8F-7AAC-221599167094}"/>
          </ac:spMkLst>
        </pc:spChg>
        <pc:spChg chg="del mod">
          <ac:chgData name="Sudarshan Chakravarthi" userId="9632d19e-631d-46a5-9e9a-d9cc496f17d0" providerId="ADAL" clId="{A72ACB87-F139-4C58-836E-6A4140969411}" dt="2023-03-17T08:09:38.435" v="1286" actId="478"/>
          <ac:spMkLst>
            <pc:docMk/>
            <pc:sldMk cId="2932507841" sldId="4342"/>
            <ac:spMk id="78" creationId="{DAA9F1B2-76AF-204D-470D-927A691B7C62}"/>
          </ac:spMkLst>
        </pc:spChg>
        <pc:spChg chg="del mod">
          <ac:chgData name="Sudarshan Chakravarthi" userId="9632d19e-631d-46a5-9e9a-d9cc496f17d0" providerId="ADAL" clId="{A72ACB87-F139-4C58-836E-6A4140969411}" dt="2023-03-17T08:09:38.435" v="1286" actId="478"/>
          <ac:spMkLst>
            <pc:docMk/>
            <pc:sldMk cId="2932507841" sldId="4342"/>
            <ac:spMk id="79" creationId="{58F66E9B-E1E8-5061-4A59-7B021D57B354}"/>
          </ac:spMkLst>
        </pc:spChg>
        <pc:spChg chg="del mod">
          <ac:chgData name="Sudarshan Chakravarthi" userId="9632d19e-631d-46a5-9e9a-d9cc496f17d0" providerId="ADAL" clId="{A72ACB87-F139-4C58-836E-6A4140969411}" dt="2023-03-17T08:09:38.435" v="1286" actId="478"/>
          <ac:spMkLst>
            <pc:docMk/>
            <pc:sldMk cId="2932507841" sldId="4342"/>
            <ac:spMk id="95" creationId="{38F39C29-A246-0A70-9705-E00E80A1F6F6}"/>
          </ac:spMkLst>
        </pc:spChg>
        <pc:spChg chg="del mod">
          <ac:chgData name="Sudarshan Chakravarthi" userId="9632d19e-631d-46a5-9e9a-d9cc496f17d0" providerId="ADAL" clId="{A72ACB87-F139-4C58-836E-6A4140969411}" dt="2023-03-17T08:09:38.435" v="1286" actId="478"/>
          <ac:spMkLst>
            <pc:docMk/>
            <pc:sldMk cId="2932507841" sldId="4342"/>
            <ac:spMk id="96" creationId="{9C91F850-457E-F9FB-C6AB-4F41FC8E1BD4}"/>
          </ac:spMkLst>
        </pc:spChg>
        <pc:spChg chg="mod">
          <ac:chgData name="Sudarshan Chakravarthi" userId="9632d19e-631d-46a5-9e9a-d9cc496f17d0" providerId="ADAL" clId="{A72ACB87-F139-4C58-836E-6A4140969411}" dt="2023-03-17T10:21:19.586" v="1356" actId="6549"/>
          <ac:spMkLst>
            <pc:docMk/>
            <pc:sldMk cId="2932507841" sldId="4342"/>
            <ac:spMk id="97" creationId="{B7B0D293-E601-F5B2-3081-532A386B71A0}"/>
          </ac:spMkLst>
        </pc:spChg>
        <pc:grpChg chg="add mod">
          <ac:chgData name="Sudarshan Chakravarthi" userId="9632d19e-631d-46a5-9e9a-d9cc496f17d0" providerId="ADAL" clId="{A72ACB87-F139-4C58-836E-6A4140969411}" dt="2023-03-17T08:09:51.139" v="1287" actId="1076"/>
          <ac:grpSpMkLst>
            <pc:docMk/>
            <pc:sldMk cId="2932507841" sldId="4342"/>
            <ac:grpSpMk id="2" creationId="{2B2B075F-D8D2-A8F0-4EB1-61702B793E5F}"/>
          </ac:grpSpMkLst>
        </pc:grpChg>
        <pc:grpChg chg="mod">
          <ac:chgData name="Sudarshan Chakravarthi" userId="9632d19e-631d-46a5-9e9a-d9cc496f17d0" providerId="ADAL" clId="{A72ACB87-F139-4C58-836E-6A4140969411}" dt="2023-03-09T14:48:20.192" v="193" actId="164"/>
          <ac:grpSpMkLst>
            <pc:docMk/>
            <pc:sldMk cId="2932507841" sldId="4342"/>
            <ac:grpSpMk id="21" creationId="{99885043-B4E1-F37F-A57E-3D4327282516}"/>
          </ac:grpSpMkLst>
        </pc:grpChg>
        <pc:graphicFrameChg chg="del mod">
          <ac:chgData name="Sudarshan Chakravarthi" userId="9632d19e-631d-46a5-9e9a-d9cc496f17d0" providerId="ADAL" clId="{A72ACB87-F139-4C58-836E-6A4140969411}" dt="2023-03-17T08:09:38.435" v="1286" actId="478"/>
          <ac:graphicFrameMkLst>
            <pc:docMk/>
            <pc:sldMk cId="2932507841" sldId="4342"/>
            <ac:graphicFrameMk id="48" creationId="{79D8CAFC-4AB1-806C-E76F-2DEA0C26E6A5}"/>
          </ac:graphicFrameMkLst>
        </pc:graphicFrameChg>
        <pc:graphicFrameChg chg="del mod">
          <ac:chgData name="Sudarshan Chakravarthi" userId="9632d19e-631d-46a5-9e9a-d9cc496f17d0" providerId="ADAL" clId="{A72ACB87-F139-4C58-836E-6A4140969411}" dt="2023-03-17T08:09:38.435" v="1286" actId="478"/>
          <ac:graphicFrameMkLst>
            <pc:docMk/>
            <pc:sldMk cId="2932507841" sldId="4342"/>
            <ac:graphicFrameMk id="49" creationId="{F477D634-7E7D-3EEF-18AA-F3DD8C798164}"/>
          </ac:graphicFrameMkLst>
        </pc:graphicFrameChg>
        <pc:cxnChg chg="mod">
          <ac:chgData name="Sudarshan Chakravarthi" userId="9632d19e-631d-46a5-9e9a-d9cc496f17d0" providerId="ADAL" clId="{A72ACB87-F139-4C58-836E-6A4140969411}" dt="2023-03-09T14:48:20.192" v="193" actId="164"/>
          <ac:cxnSpMkLst>
            <pc:docMk/>
            <pc:sldMk cId="2932507841" sldId="4342"/>
            <ac:cxnSpMk id="31" creationId="{03E59078-0E8A-949C-19E5-8ED3BCD9A6A7}"/>
          </ac:cxnSpMkLst>
        </pc:cxnChg>
        <pc:cxnChg chg="mod">
          <ac:chgData name="Sudarshan Chakravarthi" userId="9632d19e-631d-46a5-9e9a-d9cc496f17d0" providerId="ADAL" clId="{A72ACB87-F139-4C58-836E-6A4140969411}" dt="2023-03-09T14:48:20.192" v="193" actId="164"/>
          <ac:cxnSpMkLst>
            <pc:docMk/>
            <pc:sldMk cId="2932507841" sldId="4342"/>
            <ac:cxnSpMk id="32" creationId="{8F4E65B9-DB48-2E25-3D05-25FC341FF282}"/>
          </ac:cxnSpMkLst>
        </pc:cxnChg>
        <pc:cxnChg chg="del mod">
          <ac:chgData name="Sudarshan Chakravarthi" userId="9632d19e-631d-46a5-9e9a-d9cc496f17d0" providerId="ADAL" clId="{A72ACB87-F139-4C58-836E-6A4140969411}" dt="2023-03-17T08:09:38.435" v="1286" actId="478"/>
          <ac:cxnSpMkLst>
            <pc:docMk/>
            <pc:sldMk cId="2932507841" sldId="4342"/>
            <ac:cxnSpMk id="68" creationId="{87669CDC-1C5C-139C-4629-DBB69DC88592}"/>
          </ac:cxnSpMkLst>
        </pc:cxnChg>
        <pc:cxnChg chg="del mod">
          <ac:chgData name="Sudarshan Chakravarthi" userId="9632d19e-631d-46a5-9e9a-d9cc496f17d0" providerId="ADAL" clId="{A72ACB87-F139-4C58-836E-6A4140969411}" dt="2023-03-17T08:09:38.435" v="1286" actId="478"/>
          <ac:cxnSpMkLst>
            <pc:docMk/>
            <pc:sldMk cId="2932507841" sldId="4342"/>
            <ac:cxnSpMk id="69" creationId="{0AE8A8B0-DFED-D107-9B9F-87DB1CD121B4}"/>
          </ac:cxnSpMkLst>
        </pc:cxnChg>
        <pc:cxnChg chg="del mod">
          <ac:chgData name="Sudarshan Chakravarthi" userId="9632d19e-631d-46a5-9e9a-d9cc496f17d0" providerId="ADAL" clId="{A72ACB87-F139-4C58-836E-6A4140969411}" dt="2023-03-17T08:09:38.435" v="1286" actId="478"/>
          <ac:cxnSpMkLst>
            <pc:docMk/>
            <pc:sldMk cId="2932507841" sldId="4342"/>
            <ac:cxnSpMk id="70" creationId="{7F52DBCE-1A86-723C-6806-C156421B5293}"/>
          </ac:cxnSpMkLst>
        </pc:cxnChg>
        <pc:cxnChg chg="del mod">
          <ac:chgData name="Sudarshan Chakravarthi" userId="9632d19e-631d-46a5-9e9a-d9cc496f17d0" providerId="ADAL" clId="{A72ACB87-F139-4C58-836E-6A4140969411}" dt="2023-03-17T08:09:38.435" v="1286" actId="478"/>
          <ac:cxnSpMkLst>
            <pc:docMk/>
            <pc:sldMk cId="2932507841" sldId="4342"/>
            <ac:cxnSpMk id="71" creationId="{9699DD8F-1EE3-4DCB-5E5E-52F466CFCC54}"/>
          </ac:cxnSpMkLst>
        </pc:cxnChg>
        <pc:cxnChg chg="del mod">
          <ac:chgData name="Sudarshan Chakravarthi" userId="9632d19e-631d-46a5-9e9a-d9cc496f17d0" providerId="ADAL" clId="{A72ACB87-F139-4C58-836E-6A4140969411}" dt="2023-03-17T08:09:38.435" v="1286" actId="478"/>
          <ac:cxnSpMkLst>
            <pc:docMk/>
            <pc:sldMk cId="2932507841" sldId="4342"/>
            <ac:cxnSpMk id="75" creationId="{9D31B3A4-4E82-D4C8-FF64-AD69A99DEDDE}"/>
          </ac:cxnSpMkLst>
        </pc:cxnChg>
        <pc:cxnChg chg="del mod">
          <ac:chgData name="Sudarshan Chakravarthi" userId="9632d19e-631d-46a5-9e9a-d9cc496f17d0" providerId="ADAL" clId="{A72ACB87-F139-4C58-836E-6A4140969411}" dt="2023-03-17T08:09:38.435" v="1286" actId="478"/>
          <ac:cxnSpMkLst>
            <pc:docMk/>
            <pc:sldMk cId="2932507841" sldId="4342"/>
            <ac:cxnSpMk id="76" creationId="{4F66E4B3-BBAC-9A61-26FE-ADA0E966D3DA}"/>
          </ac:cxnSpMkLst>
        </pc:cxnChg>
        <pc:cxnChg chg="del mod">
          <ac:chgData name="Sudarshan Chakravarthi" userId="9632d19e-631d-46a5-9e9a-d9cc496f17d0" providerId="ADAL" clId="{A72ACB87-F139-4C58-836E-6A4140969411}" dt="2023-03-17T08:09:38.435" v="1286" actId="478"/>
          <ac:cxnSpMkLst>
            <pc:docMk/>
            <pc:sldMk cId="2932507841" sldId="4342"/>
            <ac:cxnSpMk id="77" creationId="{CD80F301-ADD0-91AB-417F-762468F95153}"/>
          </ac:cxnSpMkLst>
        </pc:cxnChg>
        <pc:cxnChg chg="del mod">
          <ac:chgData name="Sudarshan Chakravarthi" userId="9632d19e-631d-46a5-9e9a-d9cc496f17d0" providerId="ADAL" clId="{A72ACB87-F139-4C58-836E-6A4140969411}" dt="2023-03-17T08:09:38.435" v="1286" actId="478"/>
          <ac:cxnSpMkLst>
            <pc:docMk/>
            <pc:sldMk cId="2932507841" sldId="4342"/>
            <ac:cxnSpMk id="86" creationId="{356DF3DC-60B0-57CF-DC9C-B61A8EDF4DDB}"/>
          </ac:cxnSpMkLst>
        </pc:cxnChg>
      </pc:sldChg>
      <pc:sldChg chg="modSp mod">
        <pc:chgData name="Sudarshan Chakravarthi" userId="9632d19e-631d-46a5-9e9a-d9cc496f17d0" providerId="ADAL" clId="{A72ACB87-F139-4C58-836E-6A4140969411}" dt="2023-03-17T10:20:14.919" v="1351" actId="20577"/>
        <pc:sldMkLst>
          <pc:docMk/>
          <pc:sldMk cId="702324048" sldId="4343"/>
        </pc:sldMkLst>
        <pc:spChg chg="mod">
          <ac:chgData name="Sudarshan Chakravarthi" userId="9632d19e-631d-46a5-9e9a-d9cc496f17d0" providerId="ADAL" clId="{A72ACB87-F139-4C58-836E-6A4140969411}" dt="2023-03-17T10:17:12.407" v="1291" actId="404"/>
          <ac:spMkLst>
            <pc:docMk/>
            <pc:sldMk cId="702324048" sldId="4343"/>
            <ac:spMk id="2" creationId="{3E587E20-EE70-A921-0F32-D40FB7F69C60}"/>
          </ac:spMkLst>
        </pc:spChg>
        <pc:spChg chg="mod">
          <ac:chgData name="Sudarshan Chakravarthi" userId="9632d19e-631d-46a5-9e9a-d9cc496f17d0" providerId="ADAL" clId="{A72ACB87-F139-4C58-836E-6A4140969411}" dt="2023-03-17T10:19:52.737" v="1325" actId="6549"/>
          <ac:spMkLst>
            <pc:docMk/>
            <pc:sldMk cId="702324048" sldId="4343"/>
            <ac:spMk id="3" creationId="{06A1FE78-EA04-7EFC-3C0A-08CE39D8838F}"/>
          </ac:spMkLst>
        </pc:spChg>
        <pc:spChg chg="mod">
          <ac:chgData name="Sudarshan Chakravarthi" userId="9632d19e-631d-46a5-9e9a-d9cc496f17d0" providerId="ADAL" clId="{A72ACB87-F139-4C58-836E-6A4140969411}" dt="2023-03-17T10:17:21.015" v="1293" actId="404"/>
          <ac:spMkLst>
            <pc:docMk/>
            <pc:sldMk cId="702324048" sldId="4343"/>
            <ac:spMk id="4" creationId="{381685AB-EA08-BCCD-4A0D-2E41E66CB287}"/>
          </ac:spMkLst>
        </pc:spChg>
        <pc:spChg chg="mod">
          <ac:chgData name="Sudarshan Chakravarthi" userId="9632d19e-631d-46a5-9e9a-d9cc496f17d0" providerId="ADAL" clId="{A72ACB87-F139-4C58-836E-6A4140969411}" dt="2023-03-17T10:17:24.107" v="1294" actId="404"/>
          <ac:spMkLst>
            <pc:docMk/>
            <pc:sldMk cId="702324048" sldId="4343"/>
            <ac:spMk id="5" creationId="{F271765C-EF48-3C0D-4E94-7B8E1776F251}"/>
          </ac:spMkLst>
        </pc:spChg>
        <pc:spChg chg="mod">
          <ac:chgData name="Sudarshan Chakravarthi" userId="9632d19e-631d-46a5-9e9a-d9cc496f17d0" providerId="ADAL" clId="{A72ACB87-F139-4C58-836E-6A4140969411}" dt="2023-03-17T10:17:27.459" v="1295" actId="404"/>
          <ac:spMkLst>
            <pc:docMk/>
            <pc:sldMk cId="702324048" sldId="4343"/>
            <ac:spMk id="6" creationId="{A86E41E1-FB06-A59F-B27D-439436930108}"/>
          </ac:spMkLst>
        </pc:spChg>
        <pc:spChg chg="mod">
          <ac:chgData name="Sudarshan Chakravarthi" userId="9632d19e-631d-46a5-9e9a-d9cc496f17d0" providerId="ADAL" clId="{A72ACB87-F139-4C58-836E-6A4140969411}" dt="2023-03-17T10:17:36.673" v="1297" actId="404"/>
          <ac:spMkLst>
            <pc:docMk/>
            <pc:sldMk cId="702324048" sldId="4343"/>
            <ac:spMk id="7" creationId="{B761A8CA-2530-CB8F-D75C-E0AE4BED6786}"/>
          </ac:spMkLst>
        </pc:spChg>
        <pc:spChg chg="mod">
          <ac:chgData name="Sudarshan Chakravarthi" userId="9632d19e-631d-46a5-9e9a-d9cc496f17d0" providerId="ADAL" clId="{A72ACB87-F139-4C58-836E-6A4140969411}" dt="2023-03-17T10:17:36.673" v="1297" actId="404"/>
          <ac:spMkLst>
            <pc:docMk/>
            <pc:sldMk cId="702324048" sldId="4343"/>
            <ac:spMk id="8" creationId="{BDC8414C-5BCF-8960-95F5-7CA6D45B12EE}"/>
          </ac:spMkLst>
        </pc:spChg>
        <pc:spChg chg="mod">
          <ac:chgData name="Sudarshan Chakravarthi" userId="9632d19e-631d-46a5-9e9a-d9cc496f17d0" providerId="ADAL" clId="{A72ACB87-F139-4C58-836E-6A4140969411}" dt="2023-03-17T10:17:36.673" v="1297" actId="404"/>
          <ac:spMkLst>
            <pc:docMk/>
            <pc:sldMk cId="702324048" sldId="4343"/>
            <ac:spMk id="9" creationId="{077C6EBA-56DE-032F-CEC4-E1DFB09886ED}"/>
          </ac:spMkLst>
        </pc:spChg>
        <pc:spChg chg="mod">
          <ac:chgData name="Sudarshan Chakravarthi" userId="9632d19e-631d-46a5-9e9a-d9cc496f17d0" providerId="ADAL" clId="{A72ACB87-F139-4C58-836E-6A4140969411}" dt="2023-03-17T10:17:36.673" v="1297" actId="404"/>
          <ac:spMkLst>
            <pc:docMk/>
            <pc:sldMk cId="702324048" sldId="4343"/>
            <ac:spMk id="10" creationId="{2DFBB34A-7FC6-9232-8663-AA46D84FCE97}"/>
          </ac:spMkLst>
        </pc:spChg>
        <pc:spChg chg="mod">
          <ac:chgData name="Sudarshan Chakravarthi" userId="9632d19e-631d-46a5-9e9a-d9cc496f17d0" providerId="ADAL" clId="{A72ACB87-F139-4C58-836E-6A4140969411}" dt="2023-03-17T10:17:36.673" v="1297" actId="404"/>
          <ac:spMkLst>
            <pc:docMk/>
            <pc:sldMk cId="702324048" sldId="4343"/>
            <ac:spMk id="11" creationId="{DB520C2A-8D5F-CAED-390B-3988FC656553}"/>
          </ac:spMkLst>
        </pc:spChg>
        <pc:spChg chg="mod">
          <ac:chgData name="Sudarshan Chakravarthi" userId="9632d19e-631d-46a5-9e9a-d9cc496f17d0" providerId="ADAL" clId="{A72ACB87-F139-4C58-836E-6A4140969411}" dt="2023-03-17T10:17:36.673" v="1297" actId="404"/>
          <ac:spMkLst>
            <pc:docMk/>
            <pc:sldMk cId="702324048" sldId="4343"/>
            <ac:spMk id="12" creationId="{37A271ED-8D89-1BBE-6282-50BA057764B0}"/>
          </ac:spMkLst>
        </pc:spChg>
        <pc:spChg chg="mod">
          <ac:chgData name="Sudarshan Chakravarthi" userId="9632d19e-631d-46a5-9e9a-d9cc496f17d0" providerId="ADAL" clId="{A72ACB87-F139-4C58-836E-6A4140969411}" dt="2023-03-17T10:17:55.122" v="1300" actId="404"/>
          <ac:spMkLst>
            <pc:docMk/>
            <pc:sldMk cId="702324048" sldId="4343"/>
            <ac:spMk id="13" creationId="{D562725C-0732-1B00-A96C-10F015BE20D8}"/>
          </ac:spMkLst>
        </pc:spChg>
        <pc:spChg chg="mod">
          <ac:chgData name="Sudarshan Chakravarthi" userId="9632d19e-631d-46a5-9e9a-d9cc496f17d0" providerId="ADAL" clId="{A72ACB87-F139-4C58-836E-6A4140969411}" dt="2023-03-17T10:20:14.919" v="1351" actId="20577"/>
          <ac:spMkLst>
            <pc:docMk/>
            <pc:sldMk cId="702324048" sldId="4343"/>
            <ac:spMk id="14" creationId="{5DC8B523-45E9-EB83-3C76-554508498233}"/>
          </ac:spMkLst>
        </pc:spChg>
        <pc:spChg chg="mod">
          <ac:chgData name="Sudarshan Chakravarthi" userId="9632d19e-631d-46a5-9e9a-d9cc496f17d0" providerId="ADAL" clId="{A72ACB87-F139-4C58-836E-6A4140969411}" dt="2023-03-17T10:17:55.122" v="1300" actId="404"/>
          <ac:spMkLst>
            <pc:docMk/>
            <pc:sldMk cId="702324048" sldId="4343"/>
            <ac:spMk id="15" creationId="{79247297-4243-608A-23AC-4D5F6B4598CA}"/>
          </ac:spMkLst>
        </pc:spChg>
        <pc:spChg chg="mod">
          <ac:chgData name="Sudarshan Chakravarthi" userId="9632d19e-631d-46a5-9e9a-d9cc496f17d0" providerId="ADAL" clId="{A72ACB87-F139-4C58-836E-6A4140969411}" dt="2023-03-17T10:17:55.122" v="1300" actId="404"/>
          <ac:spMkLst>
            <pc:docMk/>
            <pc:sldMk cId="702324048" sldId="4343"/>
            <ac:spMk id="16" creationId="{D7EADE64-6AC8-D488-9027-7D54C45C6F56}"/>
          </ac:spMkLst>
        </pc:spChg>
        <pc:spChg chg="mod">
          <ac:chgData name="Sudarshan Chakravarthi" userId="9632d19e-631d-46a5-9e9a-d9cc496f17d0" providerId="ADAL" clId="{A72ACB87-F139-4C58-836E-6A4140969411}" dt="2023-03-17T10:17:55.122" v="1300" actId="404"/>
          <ac:spMkLst>
            <pc:docMk/>
            <pc:sldMk cId="702324048" sldId="4343"/>
            <ac:spMk id="17" creationId="{CF9B952A-516C-DDCE-C71E-DC45B62C9292}"/>
          </ac:spMkLst>
        </pc:spChg>
        <pc:spChg chg="mod">
          <ac:chgData name="Sudarshan Chakravarthi" userId="9632d19e-631d-46a5-9e9a-d9cc496f17d0" providerId="ADAL" clId="{A72ACB87-F139-4C58-836E-6A4140969411}" dt="2023-03-17T07:54:54.374" v="202" actId="207"/>
          <ac:spMkLst>
            <pc:docMk/>
            <pc:sldMk cId="702324048" sldId="4343"/>
            <ac:spMk id="26" creationId="{B4D92A76-C80B-83C1-6EDE-BC4F2A5F099E}"/>
          </ac:spMkLst>
        </pc:spChg>
        <pc:spChg chg="mod">
          <ac:chgData name="Sudarshan Chakravarthi" userId="9632d19e-631d-46a5-9e9a-d9cc496f17d0" providerId="ADAL" clId="{A72ACB87-F139-4C58-836E-6A4140969411}" dt="2023-03-17T10:20:10.605" v="1345" actId="20577"/>
          <ac:spMkLst>
            <pc:docMk/>
            <pc:sldMk cId="702324048" sldId="4343"/>
            <ac:spMk id="27" creationId="{9D85E718-A427-6106-EC2E-8F1F63EC334C}"/>
          </ac:spMkLst>
        </pc:spChg>
        <pc:spChg chg="mod">
          <ac:chgData name="Sudarshan Chakravarthi" userId="9632d19e-631d-46a5-9e9a-d9cc496f17d0" providerId="ADAL" clId="{A72ACB87-F139-4C58-836E-6A4140969411}" dt="2023-03-17T10:19:32.960" v="1312"/>
          <ac:spMkLst>
            <pc:docMk/>
            <pc:sldMk cId="702324048" sldId="4343"/>
            <ac:spMk id="38" creationId="{3B15CDE7-8B35-BDDA-42F5-46FE970F465C}"/>
          </ac:spMkLst>
        </pc:spChg>
      </pc:sldChg>
      <pc:sldChg chg="del">
        <pc:chgData name="Sudarshan Chakravarthi" userId="9632d19e-631d-46a5-9e9a-d9cc496f17d0" providerId="ADAL" clId="{A72ACB87-F139-4C58-836E-6A4140969411}" dt="2023-03-17T11:26:37.059" v="3709" actId="47"/>
        <pc:sldMkLst>
          <pc:docMk/>
          <pc:sldMk cId="1342949760" sldId="4344"/>
        </pc:sldMkLst>
      </pc:sldChg>
      <pc:sldChg chg="del">
        <pc:chgData name="Sudarshan Chakravarthi" userId="9632d19e-631d-46a5-9e9a-d9cc496f17d0" providerId="ADAL" clId="{A72ACB87-F139-4C58-836E-6A4140969411}" dt="2023-03-17T11:27:09.802" v="3723" actId="47"/>
        <pc:sldMkLst>
          <pc:docMk/>
          <pc:sldMk cId="1538289200" sldId="4345"/>
        </pc:sldMkLst>
      </pc:sldChg>
      <pc:sldChg chg="modSp mod">
        <pc:chgData name="Sudarshan Chakravarthi" userId="9632d19e-631d-46a5-9e9a-d9cc496f17d0" providerId="ADAL" clId="{A72ACB87-F139-4C58-836E-6A4140969411}" dt="2023-03-17T12:10:27.754" v="5792" actId="207"/>
        <pc:sldMkLst>
          <pc:docMk/>
          <pc:sldMk cId="1888311655" sldId="4347"/>
        </pc:sldMkLst>
        <pc:spChg chg="mod">
          <ac:chgData name="Sudarshan Chakravarthi" userId="9632d19e-631d-46a5-9e9a-d9cc496f17d0" providerId="ADAL" clId="{A72ACB87-F139-4C58-836E-6A4140969411}" dt="2023-03-17T11:37:55.637" v="4064"/>
          <ac:spMkLst>
            <pc:docMk/>
            <pc:sldMk cId="1888311655" sldId="4347"/>
            <ac:spMk id="4" creationId="{643654E2-7C45-C3BA-7FAC-DD7D43C1E6B1}"/>
          </ac:spMkLst>
        </pc:spChg>
        <pc:spChg chg="mod">
          <ac:chgData name="Sudarshan Chakravarthi" userId="9632d19e-631d-46a5-9e9a-d9cc496f17d0" providerId="ADAL" clId="{A72ACB87-F139-4C58-836E-6A4140969411}" dt="2023-03-17T12:10:27.754" v="5792" actId="207"/>
          <ac:spMkLst>
            <pc:docMk/>
            <pc:sldMk cId="1888311655" sldId="4347"/>
            <ac:spMk id="7" creationId="{97CB4FBB-CF8F-0926-1389-1807632D09E1}"/>
          </ac:spMkLst>
        </pc:spChg>
      </pc:sldChg>
      <pc:sldChg chg="modSp mod">
        <pc:chgData name="Sudarshan Chakravarthi" userId="9632d19e-631d-46a5-9e9a-d9cc496f17d0" providerId="ADAL" clId="{A72ACB87-F139-4C58-836E-6A4140969411}" dt="2023-03-17T11:38:00.045" v="4065"/>
        <pc:sldMkLst>
          <pc:docMk/>
          <pc:sldMk cId="286550632" sldId="4348"/>
        </pc:sldMkLst>
        <pc:spChg chg="mod">
          <ac:chgData name="Sudarshan Chakravarthi" userId="9632d19e-631d-46a5-9e9a-d9cc496f17d0" providerId="ADAL" clId="{A72ACB87-F139-4C58-836E-6A4140969411}" dt="2023-03-17T11:38:00.045" v="4065"/>
          <ac:spMkLst>
            <pc:docMk/>
            <pc:sldMk cId="286550632" sldId="4348"/>
            <ac:spMk id="4" creationId="{C31A9156-81DF-3EE6-DA2C-B2F1BD956B39}"/>
          </ac:spMkLst>
        </pc:spChg>
      </pc:sldChg>
      <pc:sldChg chg="modSp mod">
        <pc:chgData name="Sudarshan Chakravarthi" userId="9632d19e-631d-46a5-9e9a-d9cc496f17d0" providerId="ADAL" clId="{A72ACB87-F139-4C58-836E-6A4140969411}" dt="2023-03-17T11:38:13.588" v="4067"/>
        <pc:sldMkLst>
          <pc:docMk/>
          <pc:sldMk cId="4263015180" sldId="4349"/>
        </pc:sldMkLst>
        <pc:spChg chg="mod">
          <ac:chgData name="Sudarshan Chakravarthi" userId="9632d19e-631d-46a5-9e9a-d9cc496f17d0" providerId="ADAL" clId="{A72ACB87-F139-4C58-836E-6A4140969411}" dt="2023-03-17T11:38:13.588" v="4067"/>
          <ac:spMkLst>
            <pc:docMk/>
            <pc:sldMk cId="4263015180" sldId="4349"/>
            <ac:spMk id="14" creationId="{B250D7CA-2322-FFFF-A5A8-564C6FE2ECD0}"/>
          </ac:spMkLst>
        </pc:spChg>
      </pc:sldChg>
      <pc:sldChg chg="modSp mod">
        <pc:chgData name="Sudarshan Chakravarthi" userId="9632d19e-631d-46a5-9e9a-d9cc496f17d0" providerId="ADAL" clId="{A72ACB87-F139-4C58-836E-6A4140969411}" dt="2023-03-17T11:38:21.026" v="4068"/>
        <pc:sldMkLst>
          <pc:docMk/>
          <pc:sldMk cId="3567265002" sldId="4350"/>
        </pc:sldMkLst>
        <pc:spChg chg="mod">
          <ac:chgData name="Sudarshan Chakravarthi" userId="9632d19e-631d-46a5-9e9a-d9cc496f17d0" providerId="ADAL" clId="{A72ACB87-F139-4C58-836E-6A4140969411}" dt="2023-03-17T11:38:21.026" v="4068"/>
          <ac:spMkLst>
            <pc:docMk/>
            <pc:sldMk cId="3567265002" sldId="4350"/>
            <ac:spMk id="2" creationId="{26F41E15-C501-60C0-2183-DF296F33D876}"/>
          </ac:spMkLst>
        </pc:spChg>
      </pc:sldChg>
      <pc:sldChg chg="modSp mod">
        <pc:chgData name="Sudarshan Chakravarthi" userId="9632d19e-631d-46a5-9e9a-d9cc496f17d0" providerId="ADAL" clId="{A72ACB87-F139-4C58-836E-6A4140969411}" dt="2023-03-17T11:38:26.307" v="4069"/>
        <pc:sldMkLst>
          <pc:docMk/>
          <pc:sldMk cId="179400243" sldId="4351"/>
        </pc:sldMkLst>
        <pc:spChg chg="mod">
          <ac:chgData name="Sudarshan Chakravarthi" userId="9632d19e-631d-46a5-9e9a-d9cc496f17d0" providerId="ADAL" clId="{A72ACB87-F139-4C58-836E-6A4140969411}" dt="2023-03-17T11:38:26.307" v="4069"/>
          <ac:spMkLst>
            <pc:docMk/>
            <pc:sldMk cId="179400243" sldId="4351"/>
            <ac:spMk id="2" creationId="{405DAA2F-AF21-1026-26BE-F44B54DEAF4A}"/>
          </ac:spMkLst>
        </pc:spChg>
      </pc:sldChg>
      <pc:sldChg chg="modSp mod">
        <pc:chgData name="Sudarshan Chakravarthi" userId="9632d19e-631d-46a5-9e9a-d9cc496f17d0" providerId="ADAL" clId="{A72ACB87-F139-4C58-836E-6A4140969411}" dt="2023-03-17T11:38:37.937" v="4071"/>
        <pc:sldMkLst>
          <pc:docMk/>
          <pc:sldMk cId="3621246680" sldId="4353"/>
        </pc:sldMkLst>
        <pc:spChg chg="mod">
          <ac:chgData name="Sudarshan Chakravarthi" userId="9632d19e-631d-46a5-9e9a-d9cc496f17d0" providerId="ADAL" clId="{A72ACB87-F139-4C58-836E-6A4140969411}" dt="2023-03-17T11:38:37.937" v="4071"/>
          <ac:spMkLst>
            <pc:docMk/>
            <pc:sldMk cId="3621246680" sldId="4353"/>
            <ac:spMk id="8" creationId="{469F1A52-16AE-0F0E-4977-74F406AA133F}"/>
          </ac:spMkLst>
        </pc:spChg>
      </pc:sldChg>
      <pc:sldChg chg="addSp delSp modSp del mod">
        <pc:chgData name="Sudarshan Chakravarthi" userId="9632d19e-631d-46a5-9e9a-d9cc496f17d0" providerId="ADAL" clId="{A72ACB87-F139-4C58-836E-6A4140969411}" dt="2023-03-22T13:05:54.927" v="13665" actId="2696"/>
        <pc:sldMkLst>
          <pc:docMk/>
          <pc:sldMk cId="1842291741" sldId="4354"/>
        </pc:sldMkLst>
        <pc:spChg chg="mod">
          <ac:chgData name="Sudarshan Chakravarthi" userId="9632d19e-631d-46a5-9e9a-d9cc496f17d0" providerId="ADAL" clId="{A72ACB87-F139-4C58-836E-6A4140969411}" dt="2023-03-17T11:49:48.021" v="4498" actId="114"/>
          <ac:spMkLst>
            <pc:docMk/>
            <pc:sldMk cId="1842291741" sldId="4354"/>
            <ac:spMk id="5" creationId="{96C486B8-B2CE-D2AA-37DD-44943C227CB9}"/>
          </ac:spMkLst>
        </pc:spChg>
        <pc:spChg chg="add del mod">
          <ac:chgData name="Sudarshan Chakravarthi" userId="9632d19e-631d-46a5-9e9a-d9cc496f17d0" providerId="ADAL" clId="{A72ACB87-F139-4C58-836E-6A4140969411}" dt="2023-03-17T11:46:14.129" v="4296" actId="478"/>
          <ac:spMkLst>
            <pc:docMk/>
            <pc:sldMk cId="1842291741" sldId="4354"/>
            <ac:spMk id="6" creationId="{9F55CE2C-FF15-27F3-97F6-BFF49AFC08A1}"/>
          </ac:spMkLst>
        </pc:spChg>
        <pc:spChg chg="mod">
          <ac:chgData name="Sudarshan Chakravarthi" userId="9632d19e-631d-46a5-9e9a-d9cc496f17d0" providerId="ADAL" clId="{A72ACB87-F139-4C58-836E-6A4140969411}" dt="2023-03-17T11:59:12.308" v="5165" actId="313"/>
          <ac:spMkLst>
            <pc:docMk/>
            <pc:sldMk cId="1842291741" sldId="4354"/>
            <ac:spMk id="7" creationId="{8D473A24-9D53-69C5-594B-FFCB2675807C}"/>
          </ac:spMkLst>
        </pc:spChg>
        <pc:spChg chg="add mod">
          <ac:chgData name="Sudarshan Chakravarthi" userId="9632d19e-631d-46a5-9e9a-d9cc496f17d0" providerId="ADAL" clId="{A72ACB87-F139-4C58-836E-6A4140969411}" dt="2023-03-17T11:46:21.617" v="4298" actId="164"/>
          <ac:spMkLst>
            <pc:docMk/>
            <pc:sldMk cId="1842291741" sldId="4354"/>
            <ac:spMk id="9" creationId="{0DCEA23F-A204-2EE7-89E4-9D9F4783A618}"/>
          </ac:spMkLst>
        </pc:spChg>
        <pc:spChg chg="mod">
          <ac:chgData name="Sudarshan Chakravarthi" userId="9632d19e-631d-46a5-9e9a-d9cc496f17d0" providerId="ADAL" clId="{A72ACB87-F139-4C58-836E-6A4140969411}" dt="2023-03-17T11:53:31.453" v="4633" actId="6549"/>
          <ac:spMkLst>
            <pc:docMk/>
            <pc:sldMk cId="1842291741" sldId="4354"/>
            <ac:spMk id="10" creationId="{24171ED8-85ED-FAB6-E804-379BDC8D5724}"/>
          </ac:spMkLst>
        </pc:spChg>
        <pc:spChg chg="add mod">
          <ac:chgData name="Sudarshan Chakravarthi" userId="9632d19e-631d-46a5-9e9a-d9cc496f17d0" providerId="ADAL" clId="{A72ACB87-F139-4C58-836E-6A4140969411}" dt="2023-03-17T11:46:21.617" v="4298" actId="164"/>
          <ac:spMkLst>
            <pc:docMk/>
            <pc:sldMk cId="1842291741" sldId="4354"/>
            <ac:spMk id="13" creationId="{EB8403E3-9F6E-6DAE-FF2A-FB39B822F373}"/>
          </ac:spMkLst>
        </pc:spChg>
        <pc:spChg chg="mod">
          <ac:chgData name="Sudarshan Chakravarthi" userId="9632d19e-631d-46a5-9e9a-d9cc496f17d0" providerId="ADAL" clId="{A72ACB87-F139-4C58-836E-6A4140969411}" dt="2023-03-17T11:49:33.804" v="4493" actId="114"/>
          <ac:spMkLst>
            <pc:docMk/>
            <pc:sldMk cId="1842291741" sldId="4354"/>
            <ac:spMk id="15" creationId="{87ADC6EB-3B40-053C-45A9-D9760476D82E}"/>
          </ac:spMkLst>
        </pc:spChg>
        <pc:spChg chg="add del mod">
          <ac:chgData name="Sudarshan Chakravarthi" userId="9632d19e-631d-46a5-9e9a-d9cc496f17d0" providerId="ADAL" clId="{A72ACB87-F139-4C58-836E-6A4140969411}" dt="2023-03-17T11:51:29.677" v="4501" actId="478"/>
          <ac:spMkLst>
            <pc:docMk/>
            <pc:sldMk cId="1842291741" sldId="4354"/>
            <ac:spMk id="17" creationId="{973D88FD-1D48-C301-508B-4CD0973AF80B}"/>
          </ac:spMkLst>
        </pc:spChg>
        <pc:spChg chg="add del mod">
          <ac:chgData name="Sudarshan Chakravarthi" userId="9632d19e-631d-46a5-9e9a-d9cc496f17d0" providerId="ADAL" clId="{A72ACB87-F139-4C58-836E-6A4140969411}" dt="2023-03-17T11:51:29.677" v="4501" actId="478"/>
          <ac:spMkLst>
            <pc:docMk/>
            <pc:sldMk cId="1842291741" sldId="4354"/>
            <ac:spMk id="18" creationId="{B3CEE8ED-D8F8-7E92-0D33-C3902E259DBD}"/>
          </ac:spMkLst>
        </pc:spChg>
        <pc:grpChg chg="add mod">
          <ac:chgData name="Sudarshan Chakravarthi" userId="9632d19e-631d-46a5-9e9a-d9cc496f17d0" providerId="ADAL" clId="{A72ACB87-F139-4C58-836E-6A4140969411}" dt="2023-03-17T11:47:36.834" v="4411" actId="1076"/>
          <ac:grpSpMkLst>
            <pc:docMk/>
            <pc:sldMk cId="1842291741" sldId="4354"/>
            <ac:grpSpMk id="14" creationId="{A91651E6-A016-7A43-B88C-F503B5651CCC}"/>
          </ac:grpSpMkLst>
        </pc:grpChg>
        <pc:graphicFrameChg chg="add mod modGraphic">
          <ac:chgData name="Sudarshan Chakravarthi" userId="9632d19e-631d-46a5-9e9a-d9cc496f17d0" providerId="ADAL" clId="{A72ACB87-F139-4C58-836E-6A4140969411}" dt="2023-03-17T11:48:01.620" v="4419" actId="1076"/>
          <ac:graphicFrameMkLst>
            <pc:docMk/>
            <pc:sldMk cId="1842291741" sldId="4354"/>
            <ac:graphicFrameMk id="2" creationId="{1C748390-8EDC-0FF6-AAE4-CA63992F4EEB}"/>
          </ac:graphicFrameMkLst>
        </pc:graphicFrameChg>
        <pc:picChg chg="del">
          <ac:chgData name="Sudarshan Chakravarthi" userId="9632d19e-631d-46a5-9e9a-d9cc496f17d0" providerId="ADAL" clId="{A72ACB87-F139-4C58-836E-6A4140969411}" dt="2023-03-17T11:45:40.243" v="4291" actId="478"/>
          <ac:picMkLst>
            <pc:docMk/>
            <pc:sldMk cId="1842291741" sldId="4354"/>
            <ac:picMk id="3" creationId="{6D8F733E-F8ED-45A1-DA2C-326C405C5C29}"/>
          </ac:picMkLst>
        </pc:picChg>
        <pc:picChg chg="add del mod">
          <ac:chgData name="Sudarshan Chakravarthi" userId="9632d19e-631d-46a5-9e9a-d9cc496f17d0" providerId="ADAL" clId="{A72ACB87-F139-4C58-836E-6A4140969411}" dt="2023-03-17T11:46:11.992" v="4295" actId="478"/>
          <ac:picMkLst>
            <pc:docMk/>
            <pc:sldMk cId="1842291741" sldId="4354"/>
            <ac:picMk id="4" creationId="{86531F3E-353C-EBCE-212C-94075EFC921F}"/>
          </ac:picMkLst>
        </pc:picChg>
        <pc:picChg chg="add mod">
          <ac:chgData name="Sudarshan Chakravarthi" userId="9632d19e-631d-46a5-9e9a-d9cc496f17d0" providerId="ADAL" clId="{A72ACB87-F139-4C58-836E-6A4140969411}" dt="2023-03-17T11:46:21.617" v="4298" actId="164"/>
          <ac:picMkLst>
            <pc:docMk/>
            <pc:sldMk cId="1842291741" sldId="4354"/>
            <ac:picMk id="8" creationId="{3B1A3E79-DB55-4481-613B-9778440A3816}"/>
          </ac:picMkLst>
        </pc:picChg>
        <pc:picChg chg="add del mod">
          <ac:chgData name="Sudarshan Chakravarthi" userId="9632d19e-631d-46a5-9e9a-d9cc496f17d0" providerId="ADAL" clId="{A72ACB87-F139-4C58-836E-6A4140969411}" dt="2023-03-17T11:51:29.677" v="4501" actId="478"/>
          <ac:picMkLst>
            <pc:docMk/>
            <pc:sldMk cId="1842291741" sldId="4354"/>
            <ac:picMk id="16" creationId="{9D077CB6-6ACC-4F1A-B3B4-D027F3B1D1E2}"/>
          </ac:picMkLst>
        </pc:picChg>
        <pc:picChg chg="add del mod">
          <ac:chgData name="Sudarshan Chakravarthi" userId="9632d19e-631d-46a5-9e9a-d9cc496f17d0" providerId="ADAL" clId="{A72ACB87-F139-4C58-836E-6A4140969411}" dt="2023-03-17T11:52:16.970" v="4511" actId="478"/>
          <ac:picMkLst>
            <pc:docMk/>
            <pc:sldMk cId="1842291741" sldId="4354"/>
            <ac:picMk id="1026" creationId="{443DB288-9725-71B9-F5BB-4F065B1B861D}"/>
          </ac:picMkLst>
        </pc:picChg>
        <pc:picChg chg="add del">
          <ac:chgData name="Sudarshan Chakravarthi" userId="9632d19e-631d-46a5-9e9a-d9cc496f17d0" providerId="ADAL" clId="{A72ACB87-F139-4C58-836E-6A4140969411}" dt="2023-03-17T11:52:30.267" v="4513" actId="478"/>
          <ac:picMkLst>
            <pc:docMk/>
            <pc:sldMk cId="1842291741" sldId="4354"/>
            <ac:picMk id="1028" creationId="{7F76A570-4ED4-A960-43B3-8ED8473ABA00}"/>
          </ac:picMkLst>
        </pc:picChg>
      </pc:sldChg>
      <pc:sldChg chg="modSp del mod">
        <pc:chgData name="Sudarshan Chakravarthi" userId="9632d19e-631d-46a5-9e9a-d9cc496f17d0" providerId="ADAL" clId="{A72ACB87-F139-4C58-836E-6A4140969411}" dt="2023-03-22T13:05:54.927" v="13665" actId="2696"/>
        <pc:sldMkLst>
          <pc:docMk/>
          <pc:sldMk cId="1919023873" sldId="4355"/>
        </pc:sldMkLst>
        <pc:spChg chg="mod">
          <ac:chgData name="Sudarshan Chakravarthi" userId="9632d19e-631d-46a5-9e9a-d9cc496f17d0" providerId="ADAL" clId="{A72ACB87-F139-4C58-836E-6A4140969411}" dt="2023-03-17T11:42:45.687" v="4223" actId="6549"/>
          <ac:spMkLst>
            <pc:docMk/>
            <pc:sldMk cId="1919023873" sldId="4355"/>
            <ac:spMk id="3" creationId="{5BF0F4BD-E8CD-71F3-3380-02BBB88F0DF2}"/>
          </ac:spMkLst>
        </pc:spChg>
        <pc:spChg chg="mod">
          <ac:chgData name="Sudarshan Chakravarthi" userId="9632d19e-631d-46a5-9e9a-d9cc496f17d0" providerId="ADAL" clId="{A72ACB87-F139-4C58-836E-6A4140969411}" dt="2023-03-17T11:37:40.175" v="4062" actId="20577"/>
          <ac:spMkLst>
            <pc:docMk/>
            <pc:sldMk cId="1919023873" sldId="4355"/>
            <ac:spMk id="8" creationId="{D2BEED8B-A81F-5001-5FF3-FF3BAC24D8EB}"/>
          </ac:spMkLst>
        </pc:spChg>
      </pc:sldChg>
      <pc:sldChg chg="addSp delSp modSp mod">
        <pc:chgData name="Sudarshan Chakravarthi" userId="9632d19e-631d-46a5-9e9a-d9cc496f17d0" providerId="ADAL" clId="{A72ACB87-F139-4C58-836E-6A4140969411}" dt="2023-03-20T15:28:54.456" v="9694" actId="6549"/>
        <pc:sldMkLst>
          <pc:docMk/>
          <pc:sldMk cId="499117907" sldId="4356"/>
        </pc:sldMkLst>
        <pc:spChg chg="mod">
          <ac:chgData name="Sudarshan Chakravarthi" userId="9632d19e-631d-46a5-9e9a-d9cc496f17d0" providerId="ADAL" clId="{A72ACB87-F139-4C58-836E-6A4140969411}" dt="2023-03-20T15:28:54.456" v="9694" actId="6549"/>
          <ac:spMkLst>
            <pc:docMk/>
            <pc:sldMk cId="499117907" sldId="4356"/>
            <ac:spMk id="2" creationId="{5EE9ED35-A711-BA9E-E39A-85F955CBBB5F}"/>
          </ac:spMkLst>
        </pc:spChg>
        <pc:spChg chg="add del mod">
          <ac:chgData name="Sudarshan Chakravarthi" userId="9632d19e-631d-46a5-9e9a-d9cc496f17d0" providerId="ADAL" clId="{A72ACB87-F139-4C58-836E-6A4140969411}" dt="2023-03-17T11:36:35.978" v="4054" actId="478"/>
          <ac:spMkLst>
            <pc:docMk/>
            <pc:sldMk cId="499117907" sldId="4356"/>
            <ac:spMk id="6" creationId="{D830365A-B227-7647-A0D8-0809F0565F31}"/>
          </ac:spMkLst>
        </pc:spChg>
        <pc:graphicFrameChg chg="del mod modGraphic">
          <ac:chgData name="Sudarshan Chakravarthi" userId="9632d19e-631d-46a5-9e9a-d9cc496f17d0" providerId="ADAL" clId="{A72ACB87-F139-4C58-836E-6A4140969411}" dt="2023-03-17T11:33:39.318" v="3933" actId="478"/>
          <ac:graphicFrameMkLst>
            <pc:docMk/>
            <pc:sldMk cId="499117907" sldId="4356"/>
            <ac:graphicFrameMk id="5" creationId="{2BDDB530-BBBE-1D7C-003C-2816C8182FCE}"/>
          </ac:graphicFrameMkLst>
        </pc:graphicFrameChg>
        <pc:graphicFrameChg chg="add mod modGraphic">
          <ac:chgData name="Sudarshan Chakravarthi" userId="9632d19e-631d-46a5-9e9a-d9cc496f17d0" providerId="ADAL" clId="{A72ACB87-F139-4C58-836E-6A4140969411}" dt="2023-03-17T11:43:12.777" v="4241" actId="6549"/>
          <ac:graphicFrameMkLst>
            <pc:docMk/>
            <pc:sldMk cId="499117907" sldId="4356"/>
            <ac:graphicFrameMk id="7" creationId="{69CCC913-66C2-E876-7694-90092512E8D5}"/>
          </ac:graphicFrameMkLst>
        </pc:graphicFrameChg>
      </pc:sldChg>
      <pc:sldChg chg="modSp del mod">
        <pc:chgData name="Sudarshan Chakravarthi" userId="9632d19e-631d-46a5-9e9a-d9cc496f17d0" providerId="ADAL" clId="{A72ACB87-F139-4C58-836E-6A4140969411}" dt="2023-03-22T13:05:54.927" v="13665" actId="2696"/>
        <pc:sldMkLst>
          <pc:docMk/>
          <pc:sldMk cId="1152931146" sldId="4358"/>
        </pc:sldMkLst>
        <pc:spChg chg="mod">
          <ac:chgData name="Sudarshan Chakravarthi" userId="9632d19e-631d-46a5-9e9a-d9cc496f17d0" providerId="ADAL" clId="{A72ACB87-F139-4C58-836E-6A4140969411}" dt="2023-03-17T11:41:20.951" v="4166" actId="207"/>
          <ac:spMkLst>
            <pc:docMk/>
            <pc:sldMk cId="1152931146" sldId="4358"/>
            <ac:spMk id="3" creationId="{8B1DE42F-235C-6247-9833-609774BAE32D}"/>
          </ac:spMkLst>
        </pc:spChg>
        <pc:spChg chg="mod">
          <ac:chgData name="Sudarshan Chakravarthi" userId="9632d19e-631d-46a5-9e9a-d9cc496f17d0" providerId="ADAL" clId="{A72ACB87-F139-4C58-836E-6A4140969411}" dt="2023-03-17T11:41:30.351" v="4176" actId="20577"/>
          <ac:spMkLst>
            <pc:docMk/>
            <pc:sldMk cId="1152931146" sldId="4358"/>
            <ac:spMk id="9" creationId="{0B79DE15-B058-C1FF-2F31-51AA1A879FA0}"/>
          </ac:spMkLst>
        </pc:spChg>
        <pc:spChg chg="mod">
          <ac:chgData name="Sudarshan Chakravarthi" userId="9632d19e-631d-46a5-9e9a-d9cc496f17d0" providerId="ADAL" clId="{A72ACB87-F139-4C58-836E-6A4140969411}" dt="2023-03-17T11:41:39.352" v="4182" actId="20577"/>
          <ac:spMkLst>
            <pc:docMk/>
            <pc:sldMk cId="1152931146" sldId="4358"/>
            <ac:spMk id="30" creationId="{C4B1C196-268C-1ACA-E2AA-E5772A3653A8}"/>
          </ac:spMkLst>
        </pc:spChg>
      </pc:sldChg>
      <pc:sldChg chg="modSp mod">
        <pc:chgData name="Sudarshan Chakravarthi" userId="9632d19e-631d-46a5-9e9a-d9cc496f17d0" providerId="ADAL" clId="{A72ACB87-F139-4C58-836E-6A4140969411}" dt="2023-03-17T11:27:28.475" v="3728" actId="1076"/>
        <pc:sldMkLst>
          <pc:docMk/>
          <pc:sldMk cId="3334110657" sldId="4360"/>
        </pc:sldMkLst>
        <pc:spChg chg="mod">
          <ac:chgData name="Sudarshan Chakravarthi" userId="9632d19e-631d-46a5-9e9a-d9cc496f17d0" providerId="ADAL" clId="{A72ACB87-F139-4C58-836E-6A4140969411}" dt="2023-03-17T11:27:28.475" v="3728" actId="1076"/>
          <ac:spMkLst>
            <pc:docMk/>
            <pc:sldMk cId="3334110657" sldId="4360"/>
            <ac:spMk id="2" creationId="{4819BB33-5BA5-A6C0-E1FF-CD75ECE1E257}"/>
          </ac:spMkLst>
        </pc:spChg>
      </pc:sldChg>
      <pc:sldChg chg="modSp mod">
        <pc:chgData name="Sudarshan Chakravarthi" userId="9632d19e-631d-46a5-9e9a-d9cc496f17d0" providerId="ADAL" clId="{A72ACB87-F139-4C58-836E-6A4140969411}" dt="2023-03-20T15:31:10.694" v="9778" actId="207"/>
        <pc:sldMkLst>
          <pc:docMk/>
          <pc:sldMk cId="2290469715" sldId="4363"/>
        </pc:sldMkLst>
        <pc:spChg chg="mod">
          <ac:chgData name="Sudarshan Chakravarthi" userId="9632d19e-631d-46a5-9e9a-d9cc496f17d0" providerId="ADAL" clId="{A72ACB87-F139-4C58-836E-6A4140969411}" dt="2023-03-17T11:38:42.964" v="4072"/>
          <ac:spMkLst>
            <pc:docMk/>
            <pc:sldMk cId="2290469715" sldId="4363"/>
            <ac:spMk id="2" creationId="{4A89C82F-A8C9-80C7-EE3F-2FB3BABC96D5}"/>
          </ac:spMkLst>
        </pc:spChg>
        <pc:grpChg chg="mod">
          <ac:chgData name="Sudarshan Chakravarthi" userId="9632d19e-631d-46a5-9e9a-d9cc496f17d0" providerId="ADAL" clId="{A72ACB87-F139-4C58-836E-6A4140969411}" dt="2023-03-20T15:31:10.694" v="9778" actId="207"/>
          <ac:grpSpMkLst>
            <pc:docMk/>
            <pc:sldMk cId="2290469715" sldId="4363"/>
            <ac:grpSpMk id="4" creationId="{CA6D3E90-2EA4-2531-F0F1-C68DFAECE909}"/>
          </ac:grpSpMkLst>
        </pc:grpChg>
      </pc:sldChg>
      <pc:sldChg chg="modSp mod">
        <pc:chgData name="Sudarshan Chakravarthi" userId="9632d19e-631d-46a5-9e9a-d9cc496f17d0" providerId="ADAL" clId="{A72ACB87-F139-4C58-836E-6A4140969411}" dt="2023-03-17T11:38:04.127" v="4066"/>
        <pc:sldMkLst>
          <pc:docMk/>
          <pc:sldMk cId="2272692388" sldId="4364"/>
        </pc:sldMkLst>
        <pc:spChg chg="mod">
          <ac:chgData name="Sudarshan Chakravarthi" userId="9632d19e-631d-46a5-9e9a-d9cc496f17d0" providerId="ADAL" clId="{A72ACB87-F139-4C58-836E-6A4140969411}" dt="2023-03-17T11:38:04.127" v="4066"/>
          <ac:spMkLst>
            <pc:docMk/>
            <pc:sldMk cId="2272692388" sldId="4364"/>
            <ac:spMk id="2" creationId="{4A89C82F-A8C9-80C7-EE3F-2FB3BABC96D5}"/>
          </ac:spMkLst>
        </pc:spChg>
        <pc:graphicFrameChg chg="modGraphic">
          <ac:chgData name="Sudarshan Chakravarthi" userId="9632d19e-631d-46a5-9e9a-d9cc496f17d0" providerId="ADAL" clId="{A72ACB87-F139-4C58-836E-6A4140969411}" dt="2023-03-09T14:44:26.784" v="167" actId="122"/>
          <ac:graphicFrameMkLst>
            <pc:docMk/>
            <pc:sldMk cId="2272692388" sldId="4364"/>
            <ac:graphicFrameMk id="12" creationId="{A0341032-60EF-9809-9CC1-F940A21F050E}"/>
          </ac:graphicFrameMkLst>
        </pc:graphicFrameChg>
      </pc:sldChg>
      <pc:sldChg chg="modSp mod">
        <pc:chgData name="Sudarshan Chakravarthi" userId="9632d19e-631d-46a5-9e9a-d9cc496f17d0" providerId="ADAL" clId="{A72ACB87-F139-4C58-836E-6A4140969411}" dt="2023-03-17T11:39:12.887" v="4084" actId="404"/>
        <pc:sldMkLst>
          <pc:docMk/>
          <pc:sldMk cId="1555979114" sldId="4365"/>
        </pc:sldMkLst>
        <pc:spChg chg="mod">
          <ac:chgData name="Sudarshan Chakravarthi" userId="9632d19e-631d-46a5-9e9a-d9cc496f17d0" providerId="ADAL" clId="{A72ACB87-F139-4C58-836E-6A4140969411}" dt="2023-03-17T11:39:04.024" v="4080"/>
          <ac:spMkLst>
            <pc:docMk/>
            <pc:sldMk cId="1555979114" sldId="4365"/>
            <ac:spMk id="2" creationId="{4A89C82F-A8C9-80C7-EE3F-2FB3BABC96D5}"/>
          </ac:spMkLst>
        </pc:spChg>
        <pc:spChg chg="mod">
          <ac:chgData name="Sudarshan Chakravarthi" userId="9632d19e-631d-46a5-9e9a-d9cc496f17d0" providerId="ADAL" clId="{A72ACB87-F139-4C58-836E-6A4140969411}" dt="2023-03-17T11:39:12.887" v="4084" actId="404"/>
          <ac:spMkLst>
            <pc:docMk/>
            <pc:sldMk cId="1555979114" sldId="4365"/>
            <ac:spMk id="6" creationId="{810EE90A-28DD-288C-EB3A-E118EC0C8BB2}"/>
          </ac:spMkLst>
        </pc:spChg>
      </pc:sldChg>
      <pc:sldChg chg="delSp modSp mod">
        <pc:chgData name="Sudarshan Chakravarthi" userId="9632d19e-631d-46a5-9e9a-d9cc496f17d0" providerId="ADAL" clId="{A72ACB87-F139-4C58-836E-6A4140969411}" dt="2023-03-20T15:31:45.155" v="9781" actId="255"/>
        <pc:sldMkLst>
          <pc:docMk/>
          <pc:sldMk cId="1636152477" sldId="4366"/>
        </pc:sldMkLst>
        <pc:spChg chg="mod">
          <ac:chgData name="Sudarshan Chakravarthi" userId="9632d19e-631d-46a5-9e9a-d9cc496f17d0" providerId="ADAL" clId="{A72ACB87-F139-4C58-836E-6A4140969411}" dt="2023-03-17T11:39:20.115" v="4085"/>
          <ac:spMkLst>
            <pc:docMk/>
            <pc:sldMk cId="1636152477" sldId="4366"/>
            <ac:spMk id="2" creationId="{4A89C82F-A8C9-80C7-EE3F-2FB3BABC96D5}"/>
          </ac:spMkLst>
        </pc:spChg>
        <pc:spChg chg="mod topLvl">
          <ac:chgData name="Sudarshan Chakravarthi" userId="9632d19e-631d-46a5-9e9a-d9cc496f17d0" providerId="ADAL" clId="{A72ACB87-F139-4C58-836E-6A4140969411}" dt="2023-03-20T15:31:37.723" v="9779" actId="165"/>
          <ac:spMkLst>
            <pc:docMk/>
            <pc:sldMk cId="1636152477" sldId="4366"/>
            <ac:spMk id="4" creationId="{1139F1B3-3B62-8AA0-0CBC-39FD7E70FB80}"/>
          </ac:spMkLst>
        </pc:spChg>
        <pc:spChg chg="mod topLvl">
          <ac:chgData name="Sudarshan Chakravarthi" userId="9632d19e-631d-46a5-9e9a-d9cc496f17d0" providerId="ADAL" clId="{A72ACB87-F139-4C58-836E-6A4140969411}" dt="2023-03-20T15:31:45.155" v="9781" actId="255"/>
          <ac:spMkLst>
            <pc:docMk/>
            <pc:sldMk cId="1636152477" sldId="4366"/>
            <ac:spMk id="6" creationId="{3108C90A-33FC-D16F-DB9B-315ADD27457E}"/>
          </ac:spMkLst>
        </pc:spChg>
        <pc:spChg chg="mod topLvl">
          <ac:chgData name="Sudarshan Chakravarthi" userId="9632d19e-631d-46a5-9e9a-d9cc496f17d0" providerId="ADAL" clId="{A72ACB87-F139-4C58-836E-6A4140969411}" dt="2023-03-20T15:31:45.155" v="9781" actId="255"/>
          <ac:spMkLst>
            <pc:docMk/>
            <pc:sldMk cId="1636152477" sldId="4366"/>
            <ac:spMk id="7" creationId="{9B71E9D2-0A5C-2D1C-448C-532532DE107C}"/>
          </ac:spMkLst>
        </pc:spChg>
        <pc:spChg chg="mod topLvl">
          <ac:chgData name="Sudarshan Chakravarthi" userId="9632d19e-631d-46a5-9e9a-d9cc496f17d0" providerId="ADAL" clId="{A72ACB87-F139-4C58-836E-6A4140969411}" dt="2023-03-20T15:31:45.155" v="9781" actId="255"/>
          <ac:spMkLst>
            <pc:docMk/>
            <pc:sldMk cId="1636152477" sldId="4366"/>
            <ac:spMk id="8" creationId="{A0439C42-BBEB-6F6E-A957-18FF6BE200BC}"/>
          </ac:spMkLst>
        </pc:spChg>
        <pc:spChg chg="mod topLvl">
          <ac:chgData name="Sudarshan Chakravarthi" userId="9632d19e-631d-46a5-9e9a-d9cc496f17d0" providerId="ADAL" clId="{A72ACB87-F139-4C58-836E-6A4140969411}" dt="2023-03-20T15:31:45.155" v="9781" actId="255"/>
          <ac:spMkLst>
            <pc:docMk/>
            <pc:sldMk cId="1636152477" sldId="4366"/>
            <ac:spMk id="9" creationId="{FB2B2468-C8E1-ACEF-85B8-B4B5D969FDAD}"/>
          </ac:spMkLst>
        </pc:spChg>
        <pc:spChg chg="mod topLvl">
          <ac:chgData name="Sudarshan Chakravarthi" userId="9632d19e-631d-46a5-9e9a-d9cc496f17d0" providerId="ADAL" clId="{A72ACB87-F139-4C58-836E-6A4140969411}" dt="2023-03-20T15:31:45.155" v="9781" actId="255"/>
          <ac:spMkLst>
            <pc:docMk/>
            <pc:sldMk cId="1636152477" sldId="4366"/>
            <ac:spMk id="10" creationId="{35591BC8-BFF2-946A-7CCC-C3D50BF5182F}"/>
          </ac:spMkLst>
        </pc:spChg>
        <pc:spChg chg="mod topLvl">
          <ac:chgData name="Sudarshan Chakravarthi" userId="9632d19e-631d-46a5-9e9a-d9cc496f17d0" providerId="ADAL" clId="{A72ACB87-F139-4C58-836E-6A4140969411}" dt="2023-03-20T15:31:45.155" v="9781" actId="255"/>
          <ac:spMkLst>
            <pc:docMk/>
            <pc:sldMk cId="1636152477" sldId="4366"/>
            <ac:spMk id="11" creationId="{AD27F096-8BC6-94D9-2791-50E65BB19295}"/>
          </ac:spMkLst>
        </pc:spChg>
        <pc:spChg chg="mod topLvl">
          <ac:chgData name="Sudarshan Chakravarthi" userId="9632d19e-631d-46a5-9e9a-d9cc496f17d0" providerId="ADAL" clId="{A72ACB87-F139-4C58-836E-6A4140969411}" dt="2023-03-20T15:31:45.155" v="9781" actId="255"/>
          <ac:spMkLst>
            <pc:docMk/>
            <pc:sldMk cId="1636152477" sldId="4366"/>
            <ac:spMk id="12" creationId="{6C34265D-F42C-1B06-FAE8-D254BBC5F24B}"/>
          </ac:spMkLst>
        </pc:spChg>
        <pc:spChg chg="mod topLvl">
          <ac:chgData name="Sudarshan Chakravarthi" userId="9632d19e-631d-46a5-9e9a-d9cc496f17d0" providerId="ADAL" clId="{A72ACB87-F139-4C58-836E-6A4140969411}" dt="2023-03-20T15:31:45.155" v="9781" actId="255"/>
          <ac:spMkLst>
            <pc:docMk/>
            <pc:sldMk cId="1636152477" sldId="4366"/>
            <ac:spMk id="13" creationId="{650ACCBE-2B4E-502E-5088-15502CD1FF4F}"/>
          </ac:spMkLst>
        </pc:spChg>
        <pc:spChg chg="mod topLvl">
          <ac:chgData name="Sudarshan Chakravarthi" userId="9632d19e-631d-46a5-9e9a-d9cc496f17d0" providerId="ADAL" clId="{A72ACB87-F139-4C58-836E-6A4140969411}" dt="2023-03-20T15:31:45.155" v="9781" actId="255"/>
          <ac:spMkLst>
            <pc:docMk/>
            <pc:sldMk cId="1636152477" sldId="4366"/>
            <ac:spMk id="14" creationId="{37FC90F8-60A6-9EB0-3357-C2F87F8019ED}"/>
          </ac:spMkLst>
        </pc:spChg>
        <pc:spChg chg="mod topLvl">
          <ac:chgData name="Sudarshan Chakravarthi" userId="9632d19e-631d-46a5-9e9a-d9cc496f17d0" providerId="ADAL" clId="{A72ACB87-F139-4C58-836E-6A4140969411}" dt="2023-03-20T15:31:45.155" v="9781" actId="255"/>
          <ac:spMkLst>
            <pc:docMk/>
            <pc:sldMk cId="1636152477" sldId="4366"/>
            <ac:spMk id="15" creationId="{974F8EAA-5765-6D57-4E2A-A9F0920A97E7}"/>
          </ac:spMkLst>
        </pc:spChg>
        <pc:spChg chg="mod topLvl">
          <ac:chgData name="Sudarshan Chakravarthi" userId="9632d19e-631d-46a5-9e9a-d9cc496f17d0" providerId="ADAL" clId="{A72ACB87-F139-4C58-836E-6A4140969411}" dt="2023-03-20T15:31:45.155" v="9781" actId="255"/>
          <ac:spMkLst>
            <pc:docMk/>
            <pc:sldMk cId="1636152477" sldId="4366"/>
            <ac:spMk id="16" creationId="{182219E2-09B0-9A34-0E93-23AD62173C01}"/>
          </ac:spMkLst>
        </pc:spChg>
        <pc:spChg chg="mod topLvl">
          <ac:chgData name="Sudarshan Chakravarthi" userId="9632d19e-631d-46a5-9e9a-d9cc496f17d0" providerId="ADAL" clId="{A72ACB87-F139-4C58-836E-6A4140969411}" dt="2023-03-20T15:31:45.155" v="9781" actId="255"/>
          <ac:spMkLst>
            <pc:docMk/>
            <pc:sldMk cId="1636152477" sldId="4366"/>
            <ac:spMk id="17" creationId="{2DEE2322-40B9-82C5-4848-DDCD26DDF374}"/>
          </ac:spMkLst>
        </pc:spChg>
        <pc:spChg chg="mod topLvl">
          <ac:chgData name="Sudarshan Chakravarthi" userId="9632d19e-631d-46a5-9e9a-d9cc496f17d0" providerId="ADAL" clId="{A72ACB87-F139-4C58-836E-6A4140969411}" dt="2023-03-20T15:31:45.155" v="9781" actId="255"/>
          <ac:spMkLst>
            <pc:docMk/>
            <pc:sldMk cId="1636152477" sldId="4366"/>
            <ac:spMk id="18" creationId="{C732C22C-EEDA-1A59-E73B-3F375DBABD04}"/>
          </ac:spMkLst>
        </pc:spChg>
        <pc:spChg chg="mod topLvl">
          <ac:chgData name="Sudarshan Chakravarthi" userId="9632d19e-631d-46a5-9e9a-d9cc496f17d0" providerId="ADAL" clId="{A72ACB87-F139-4C58-836E-6A4140969411}" dt="2023-03-20T15:31:45.155" v="9781" actId="255"/>
          <ac:spMkLst>
            <pc:docMk/>
            <pc:sldMk cId="1636152477" sldId="4366"/>
            <ac:spMk id="19" creationId="{C7432A7F-6AB7-F112-3B14-09EA53A28E48}"/>
          </ac:spMkLst>
        </pc:spChg>
        <pc:spChg chg="mod topLvl">
          <ac:chgData name="Sudarshan Chakravarthi" userId="9632d19e-631d-46a5-9e9a-d9cc496f17d0" providerId="ADAL" clId="{A72ACB87-F139-4C58-836E-6A4140969411}" dt="2023-03-20T15:31:45.155" v="9781" actId="255"/>
          <ac:spMkLst>
            <pc:docMk/>
            <pc:sldMk cId="1636152477" sldId="4366"/>
            <ac:spMk id="20" creationId="{98464149-4663-8956-37B2-4A01330E14F1}"/>
          </ac:spMkLst>
        </pc:spChg>
        <pc:spChg chg="mod topLvl">
          <ac:chgData name="Sudarshan Chakravarthi" userId="9632d19e-631d-46a5-9e9a-d9cc496f17d0" providerId="ADAL" clId="{A72ACB87-F139-4C58-836E-6A4140969411}" dt="2023-03-20T15:31:45.155" v="9781" actId="255"/>
          <ac:spMkLst>
            <pc:docMk/>
            <pc:sldMk cId="1636152477" sldId="4366"/>
            <ac:spMk id="21" creationId="{E4A6475B-6214-7F68-ABFE-64FEC72F9900}"/>
          </ac:spMkLst>
        </pc:spChg>
        <pc:spChg chg="mod topLvl">
          <ac:chgData name="Sudarshan Chakravarthi" userId="9632d19e-631d-46a5-9e9a-d9cc496f17d0" providerId="ADAL" clId="{A72ACB87-F139-4C58-836E-6A4140969411}" dt="2023-03-20T15:31:37.723" v="9779" actId="165"/>
          <ac:spMkLst>
            <pc:docMk/>
            <pc:sldMk cId="1636152477" sldId="4366"/>
            <ac:spMk id="24" creationId="{6D310A67-5151-5334-6F97-2DB32660EAD0}"/>
          </ac:spMkLst>
        </pc:spChg>
        <pc:grpChg chg="del">
          <ac:chgData name="Sudarshan Chakravarthi" userId="9632d19e-631d-46a5-9e9a-d9cc496f17d0" providerId="ADAL" clId="{A72ACB87-F139-4C58-836E-6A4140969411}" dt="2023-03-20T15:31:37.723" v="9779" actId="165"/>
          <ac:grpSpMkLst>
            <pc:docMk/>
            <pc:sldMk cId="1636152477" sldId="4366"/>
            <ac:grpSpMk id="25" creationId="{31516AC2-E035-8124-6FBF-4698AE516726}"/>
          </ac:grpSpMkLst>
        </pc:grpChg>
      </pc:sldChg>
      <pc:sldChg chg="modSp mod">
        <pc:chgData name="Sudarshan Chakravarthi" userId="9632d19e-631d-46a5-9e9a-d9cc496f17d0" providerId="ADAL" clId="{A72ACB87-F139-4C58-836E-6A4140969411}" dt="2023-03-17T11:38:53.682" v="4078" actId="6549"/>
        <pc:sldMkLst>
          <pc:docMk/>
          <pc:sldMk cId="3800541036" sldId="4368"/>
        </pc:sldMkLst>
        <pc:spChg chg="mod">
          <ac:chgData name="Sudarshan Chakravarthi" userId="9632d19e-631d-46a5-9e9a-d9cc496f17d0" providerId="ADAL" clId="{A72ACB87-F139-4C58-836E-6A4140969411}" dt="2023-03-17T11:38:53.682" v="4078" actId="6549"/>
          <ac:spMkLst>
            <pc:docMk/>
            <pc:sldMk cId="3800541036" sldId="4368"/>
            <ac:spMk id="4" creationId="{84EFB7A7-5E3E-736F-84A1-49A0B8F3CA12}"/>
          </ac:spMkLst>
        </pc:spChg>
      </pc:sldChg>
      <pc:sldChg chg="modSp mod">
        <pc:chgData name="Sudarshan Chakravarthi" userId="9632d19e-631d-46a5-9e9a-d9cc496f17d0" providerId="ADAL" clId="{A72ACB87-F139-4C58-836E-6A4140969411}" dt="2023-03-17T11:38:59.020" v="4079"/>
        <pc:sldMkLst>
          <pc:docMk/>
          <pc:sldMk cId="355191992" sldId="4369"/>
        </pc:sldMkLst>
        <pc:spChg chg="mod">
          <ac:chgData name="Sudarshan Chakravarthi" userId="9632d19e-631d-46a5-9e9a-d9cc496f17d0" providerId="ADAL" clId="{A72ACB87-F139-4C58-836E-6A4140969411}" dt="2023-03-17T11:38:59.020" v="4079"/>
          <ac:spMkLst>
            <pc:docMk/>
            <pc:sldMk cId="355191992" sldId="4369"/>
            <ac:spMk id="4" creationId="{95EB1F07-CC21-5BB6-B02C-561FC4B87B65}"/>
          </ac:spMkLst>
        </pc:spChg>
      </pc:sldChg>
      <pc:sldChg chg="del">
        <pc:chgData name="Sudarshan Chakravarthi" userId="9632d19e-631d-46a5-9e9a-d9cc496f17d0" providerId="ADAL" clId="{A72ACB87-F139-4C58-836E-6A4140969411}" dt="2023-03-17T11:39:25.541" v="4086" actId="47"/>
        <pc:sldMkLst>
          <pc:docMk/>
          <pc:sldMk cId="217840210" sldId="4370"/>
        </pc:sldMkLst>
      </pc:sldChg>
      <pc:sldChg chg="add del">
        <pc:chgData name="Sudarshan Chakravarthi" userId="9632d19e-631d-46a5-9e9a-d9cc496f17d0" providerId="ADAL" clId="{A72ACB87-F139-4C58-836E-6A4140969411}" dt="2023-03-22T13:05:54.927" v="13665" actId="2696"/>
        <pc:sldMkLst>
          <pc:docMk/>
          <pc:sldMk cId="2953145738" sldId="4534"/>
        </pc:sldMkLst>
      </pc:sldChg>
      <pc:sldChg chg="add del">
        <pc:chgData name="Sudarshan Chakravarthi" userId="9632d19e-631d-46a5-9e9a-d9cc496f17d0" providerId="ADAL" clId="{A72ACB87-F139-4C58-836E-6A4140969411}" dt="2023-03-22T13:05:54.927" v="13665" actId="2696"/>
        <pc:sldMkLst>
          <pc:docMk/>
          <pc:sldMk cId="1652919126" sldId="4535"/>
        </pc:sldMkLst>
      </pc:sldChg>
      <pc:sldChg chg="add del">
        <pc:chgData name="Sudarshan Chakravarthi" userId="9632d19e-631d-46a5-9e9a-d9cc496f17d0" providerId="ADAL" clId="{A72ACB87-F139-4C58-836E-6A4140969411}" dt="2023-03-22T13:05:54.927" v="13665" actId="2696"/>
        <pc:sldMkLst>
          <pc:docMk/>
          <pc:sldMk cId="3831848483" sldId="4537"/>
        </pc:sldMkLst>
      </pc:sldChg>
      <pc:sldChg chg="add del">
        <pc:chgData name="Sudarshan Chakravarthi" userId="9632d19e-631d-46a5-9e9a-d9cc496f17d0" providerId="ADAL" clId="{A72ACB87-F139-4C58-836E-6A4140969411}" dt="2023-03-22T13:05:54.927" v="13665" actId="2696"/>
        <pc:sldMkLst>
          <pc:docMk/>
          <pc:sldMk cId="4216718422" sldId="4538"/>
        </pc:sldMkLst>
      </pc:sldChg>
      <pc:sldChg chg="add del">
        <pc:chgData name="Sudarshan Chakravarthi" userId="9632d19e-631d-46a5-9e9a-d9cc496f17d0" providerId="ADAL" clId="{A72ACB87-F139-4C58-836E-6A4140969411}" dt="2023-03-22T13:05:54.927" v="13665" actId="2696"/>
        <pc:sldMkLst>
          <pc:docMk/>
          <pc:sldMk cId="327809402" sldId="4539"/>
        </pc:sldMkLst>
      </pc:sldChg>
      <pc:sldChg chg="add del">
        <pc:chgData name="Sudarshan Chakravarthi" userId="9632d19e-631d-46a5-9e9a-d9cc496f17d0" providerId="ADAL" clId="{A72ACB87-F139-4C58-836E-6A4140969411}" dt="2023-03-22T13:05:54.927" v="13665" actId="2696"/>
        <pc:sldMkLst>
          <pc:docMk/>
          <pc:sldMk cId="3515747087" sldId="4540"/>
        </pc:sldMkLst>
      </pc:sldChg>
      <pc:sldChg chg="modSp add mod">
        <pc:chgData name="Sudarshan Chakravarthi" userId="9632d19e-631d-46a5-9e9a-d9cc496f17d0" providerId="ADAL" clId="{A72ACB87-F139-4C58-836E-6A4140969411}" dt="2023-03-20T15:27:43.560" v="9673" actId="6549"/>
        <pc:sldMkLst>
          <pc:docMk/>
          <pc:sldMk cId="1344166288" sldId="4578"/>
        </pc:sldMkLst>
        <pc:spChg chg="mod">
          <ac:chgData name="Sudarshan Chakravarthi" userId="9632d19e-631d-46a5-9e9a-d9cc496f17d0" providerId="ADAL" clId="{A72ACB87-F139-4C58-836E-6A4140969411}" dt="2023-03-20T15:25:42.483" v="9524" actId="403"/>
          <ac:spMkLst>
            <pc:docMk/>
            <pc:sldMk cId="1344166288" sldId="4578"/>
            <ac:spMk id="2" creationId="{4D466F59-E294-CC6C-4BF8-077FE90A8B0A}"/>
          </ac:spMkLst>
        </pc:spChg>
        <pc:spChg chg="mod">
          <ac:chgData name="Sudarshan Chakravarthi" userId="9632d19e-631d-46a5-9e9a-d9cc496f17d0" providerId="ADAL" clId="{A72ACB87-F139-4C58-836E-6A4140969411}" dt="2023-03-20T15:27:43.560" v="9673" actId="6549"/>
          <ac:spMkLst>
            <pc:docMk/>
            <pc:sldMk cId="1344166288" sldId="4578"/>
            <ac:spMk id="9" creationId="{9719C230-D797-F41D-784A-E63E39528067}"/>
          </ac:spMkLst>
        </pc:spChg>
      </pc:sldChg>
      <pc:sldChg chg="new del">
        <pc:chgData name="Sudarshan Chakravarthi" userId="9632d19e-631d-46a5-9e9a-d9cc496f17d0" providerId="ADAL" clId="{A72ACB87-F139-4C58-836E-6A4140969411}" dt="2023-03-17T08:01:36.552" v="975" actId="47"/>
        <pc:sldMkLst>
          <pc:docMk/>
          <pc:sldMk cId="2400365070" sldId="4579"/>
        </pc:sldMkLst>
      </pc:sldChg>
      <pc:sldChg chg="addSp delSp modSp new del mod">
        <pc:chgData name="Sudarshan Chakravarthi" userId="9632d19e-631d-46a5-9e9a-d9cc496f17d0" providerId="ADAL" clId="{A72ACB87-F139-4C58-836E-6A4140969411}" dt="2023-03-22T13:05:54.927" v="13665" actId="2696"/>
        <pc:sldMkLst>
          <pc:docMk/>
          <pc:sldMk cId="2539246940" sldId="4579"/>
        </pc:sldMkLst>
        <pc:spChg chg="add mod">
          <ac:chgData name="Sudarshan Chakravarthi" userId="9632d19e-631d-46a5-9e9a-d9cc496f17d0" providerId="ADAL" clId="{A72ACB87-F139-4C58-836E-6A4140969411}" dt="2023-03-20T15:29:31.649" v="9706" actId="6549"/>
          <ac:spMkLst>
            <pc:docMk/>
            <pc:sldMk cId="2539246940" sldId="4579"/>
            <ac:spMk id="2" creationId="{EA43AF00-BD5A-D419-DFE6-073B2A669DD5}"/>
          </ac:spMkLst>
        </pc:spChg>
        <pc:spChg chg="add mod">
          <ac:chgData name="Sudarshan Chakravarthi" userId="9632d19e-631d-46a5-9e9a-d9cc496f17d0" providerId="ADAL" clId="{A72ACB87-F139-4C58-836E-6A4140969411}" dt="2023-03-17T12:00:56.762" v="5169"/>
          <ac:spMkLst>
            <pc:docMk/>
            <pc:sldMk cId="2539246940" sldId="4579"/>
            <ac:spMk id="4" creationId="{B4F967E1-4774-9DC4-7426-D528AF360E2D}"/>
          </ac:spMkLst>
        </pc:spChg>
        <pc:spChg chg="add mod">
          <ac:chgData name="Sudarshan Chakravarthi" userId="9632d19e-631d-46a5-9e9a-d9cc496f17d0" providerId="ADAL" clId="{A72ACB87-F139-4C58-836E-6A4140969411}" dt="2023-03-17T12:10:02.948" v="5790" actId="1076"/>
          <ac:spMkLst>
            <pc:docMk/>
            <pc:sldMk cId="2539246940" sldId="4579"/>
            <ac:spMk id="6" creationId="{DA05382B-42A6-C3B1-D063-9A2B212AAF84}"/>
          </ac:spMkLst>
        </pc:spChg>
        <pc:graphicFrameChg chg="add mod modGraphic">
          <ac:chgData name="Sudarshan Chakravarthi" userId="9632d19e-631d-46a5-9e9a-d9cc496f17d0" providerId="ADAL" clId="{A72ACB87-F139-4C58-836E-6A4140969411}" dt="2023-03-17T12:29:56.050" v="7530" actId="1076"/>
          <ac:graphicFrameMkLst>
            <pc:docMk/>
            <pc:sldMk cId="2539246940" sldId="4579"/>
            <ac:graphicFrameMk id="5" creationId="{44F2C7DE-16E2-BFF7-1B2F-85794C3A6AEF}"/>
          </ac:graphicFrameMkLst>
        </pc:graphicFrameChg>
        <pc:picChg chg="add mod">
          <ac:chgData name="Sudarshan Chakravarthi" userId="9632d19e-631d-46a5-9e9a-d9cc496f17d0" providerId="ADAL" clId="{A72ACB87-F139-4C58-836E-6A4140969411}" dt="2023-03-17T12:00:56.762" v="5169"/>
          <ac:picMkLst>
            <pc:docMk/>
            <pc:sldMk cId="2539246940" sldId="4579"/>
            <ac:picMk id="3" creationId="{70DE14FA-6BD3-1326-4E43-5D8A5BE1A108}"/>
          </ac:picMkLst>
        </pc:picChg>
        <pc:picChg chg="add del mod">
          <ac:chgData name="Sudarshan Chakravarthi" userId="9632d19e-631d-46a5-9e9a-d9cc496f17d0" providerId="ADAL" clId="{A72ACB87-F139-4C58-836E-6A4140969411}" dt="2023-03-17T12:10:11.273" v="5791" actId="478"/>
          <ac:picMkLst>
            <pc:docMk/>
            <pc:sldMk cId="2539246940" sldId="4579"/>
            <ac:picMk id="2050" creationId="{243153C2-BE4D-753D-5667-9D2E9D3DDB25}"/>
          </ac:picMkLst>
        </pc:picChg>
      </pc:sldChg>
      <pc:sldChg chg="addSp delSp modSp add del mod">
        <pc:chgData name="Sudarshan Chakravarthi" userId="9632d19e-631d-46a5-9e9a-d9cc496f17d0" providerId="ADAL" clId="{A72ACB87-F139-4C58-836E-6A4140969411}" dt="2023-03-22T13:05:54.927" v="13665" actId="2696"/>
        <pc:sldMkLst>
          <pc:docMk/>
          <pc:sldMk cId="2448431349" sldId="4580"/>
        </pc:sldMkLst>
        <pc:spChg chg="mod">
          <ac:chgData name="Sudarshan Chakravarthi" userId="9632d19e-631d-46a5-9e9a-d9cc496f17d0" providerId="ADAL" clId="{A72ACB87-F139-4C58-836E-6A4140969411}" dt="2023-03-20T15:29:46.158" v="9716" actId="6549"/>
          <ac:spMkLst>
            <pc:docMk/>
            <pc:sldMk cId="2448431349" sldId="4580"/>
            <ac:spMk id="2" creationId="{EA43AF00-BD5A-D419-DFE6-073B2A669DD5}"/>
          </ac:spMkLst>
        </pc:spChg>
        <pc:spChg chg="del">
          <ac:chgData name="Sudarshan Chakravarthi" userId="9632d19e-631d-46a5-9e9a-d9cc496f17d0" providerId="ADAL" clId="{A72ACB87-F139-4C58-836E-6A4140969411}" dt="2023-03-17T12:11:00.053" v="5837" actId="478"/>
          <ac:spMkLst>
            <pc:docMk/>
            <pc:sldMk cId="2448431349" sldId="4580"/>
            <ac:spMk id="6" creationId="{DA05382B-42A6-C3B1-D063-9A2B212AAF84}"/>
          </ac:spMkLst>
        </pc:spChg>
        <pc:spChg chg="add mod">
          <ac:chgData name="Sudarshan Chakravarthi" userId="9632d19e-631d-46a5-9e9a-d9cc496f17d0" providerId="ADAL" clId="{A72ACB87-F139-4C58-836E-6A4140969411}" dt="2023-03-17T12:21:46.882" v="6742" actId="114"/>
          <ac:spMkLst>
            <pc:docMk/>
            <pc:sldMk cId="2448431349" sldId="4580"/>
            <ac:spMk id="7" creationId="{E7054A66-440C-8443-512A-362F471E1719}"/>
          </ac:spMkLst>
        </pc:spChg>
        <pc:graphicFrameChg chg="mod modGraphic">
          <ac:chgData name="Sudarshan Chakravarthi" userId="9632d19e-631d-46a5-9e9a-d9cc496f17d0" providerId="ADAL" clId="{A72ACB87-F139-4C58-836E-6A4140969411}" dt="2023-03-17T12:29:26.740" v="7524" actId="1076"/>
          <ac:graphicFrameMkLst>
            <pc:docMk/>
            <pc:sldMk cId="2448431349" sldId="4580"/>
            <ac:graphicFrameMk id="5" creationId="{44F2C7DE-16E2-BFF7-1B2F-85794C3A6AEF}"/>
          </ac:graphicFrameMkLst>
        </pc:graphicFrameChg>
      </pc:sldChg>
      <pc:sldChg chg="modSp add del mod">
        <pc:chgData name="Sudarshan Chakravarthi" userId="9632d19e-631d-46a5-9e9a-d9cc496f17d0" providerId="ADAL" clId="{A72ACB87-F139-4C58-836E-6A4140969411}" dt="2023-03-22T13:05:54.927" v="13665" actId="2696"/>
        <pc:sldMkLst>
          <pc:docMk/>
          <pc:sldMk cId="4094098374" sldId="4581"/>
        </pc:sldMkLst>
        <pc:spChg chg="mod">
          <ac:chgData name="Sudarshan Chakravarthi" userId="9632d19e-631d-46a5-9e9a-d9cc496f17d0" providerId="ADAL" clId="{A72ACB87-F139-4C58-836E-6A4140969411}" dt="2023-03-20T15:29:51.425" v="9717" actId="6549"/>
          <ac:spMkLst>
            <pc:docMk/>
            <pc:sldMk cId="4094098374" sldId="4581"/>
            <ac:spMk id="2" creationId="{EA43AF00-BD5A-D419-DFE6-073B2A669DD5}"/>
          </ac:spMkLst>
        </pc:spChg>
        <pc:spChg chg="mod">
          <ac:chgData name="Sudarshan Chakravarthi" userId="9632d19e-631d-46a5-9e9a-d9cc496f17d0" providerId="ADAL" clId="{A72ACB87-F139-4C58-836E-6A4140969411}" dt="2023-03-17T12:28:33.917" v="7469" actId="1076"/>
          <ac:spMkLst>
            <pc:docMk/>
            <pc:sldMk cId="4094098374" sldId="4581"/>
            <ac:spMk id="7" creationId="{E7054A66-440C-8443-512A-362F471E1719}"/>
          </ac:spMkLst>
        </pc:spChg>
        <pc:graphicFrameChg chg="mod modGraphic">
          <ac:chgData name="Sudarshan Chakravarthi" userId="9632d19e-631d-46a5-9e9a-d9cc496f17d0" providerId="ADAL" clId="{A72ACB87-F139-4C58-836E-6A4140969411}" dt="2023-03-17T12:28:58.660" v="7502" actId="1076"/>
          <ac:graphicFrameMkLst>
            <pc:docMk/>
            <pc:sldMk cId="4094098374" sldId="4581"/>
            <ac:graphicFrameMk id="5" creationId="{44F2C7DE-16E2-BFF7-1B2F-85794C3A6AEF}"/>
          </ac:graphicFrameMkLst>
        </pc:graphicFrameChg>
      </pc:sldChg>
      <pc:sldChg chg="modSp add del mod">
        <pc:chgData name="Sudarshan Chakravarthi" userId="9632d19e-631d-46a5-9e9a-d9cc496f17d0" providerId="ADAL" clId="{A72ACB87-F139-4C58-836E-6A4140969411}" dt="2023-03-22T13:05:54.927" v="13665" actId="2696"/>
        <pc:sldMkLst>
          <pc:docMk/>
          <pc:sldMk cId="3395766857" sldId="4582"/>
        </pc:sldMkLst>
        <pc:spChg chg="mod">
          <ac:chgData name="Sudarshan Chakravarthi" userId="9632d19e-631d-46a5-9e9a-d9cc496f17d0" providerId="ADAL" clId="{A72ACB87-F139-4C58-836E-6A4140969411}" dt="2023-03-20T15:29:59.071" v="9729" actId="6549"/>
          <ac:spMkLst>
            <pc:docMk/>
            <pc:sldMk cId="3395766857" sldId="4582"/>
            <ac:spMk id="2" creationId="{EA43AF00-BD5A-D419-DFE6-073B2A669DD5}"/>
          </ac:spMkLst>
        </pc:spChg>
        <pc:spChg chg="mod">
          <ac:chgData name="Sudarshan Chakravarthi" userId="9632d19e-631d-46a5-9e9a-d9cc496f17d0" providerId="ADAL" clId="{A72ACB87-F139-4C58-836E-6A4140969411}" dt="2023-03-17T12:41:47.312" v="8231" actId="6549"/>
          <ac:spMkLst>
            <pc:docMk/>
            <pc:sldMk cId="3395766857" sldId="4582"/>
            <ac:spMk id="7" creationId="{E7054A66-440C-8443-512A-362F471E1719}"/>
          </ac:spMkLst>
        </pc:spChg>
        <pc:graphicFrameChg chg="mod modGraphic">
          <ac:chgData name="Sudarshan Chakravarthi" userId="9632d19e-631d-46a5-9e9a-d9cc496f17d0" providerId="ADAL" clId="{A72ACB87-F139-4C58-836E-6A4140969411}" dt="2023-03-17T12:40:36.728" v="7989" actId="1076"/>
          <ac:graphicFrameMkLst>
            <pc:docMk/>
            <pc:sldMk cId="3395766857" sldId="4582"/>
            <ac:graphicFrameMk id="5" creationId="{44F2C7DE-16E2-BFF7-1B2F-85794C3A6AEF}"/>
          </ac:graphicFrameMkLst>
        </pc:graphicFrameChg>
      </pc:sldChg>
      <pc:sldChg chg="addSp delSp modSp add del mod">
        <pc:chgData name="Sudarshan Chakravarthi" userId="9632d19e-631d-46a5-9e9a-d9cc496f17d0" providerId="ADAL" clId="{A72ACB87-F139-4C58-836E-6A4140969411}" dt="2023-03-22T13:05:54.927" v="13665" actId="2696"/>
        <pc:sldMkLst>
          <pc:docMk/>
          <pc:sldMk cId="367061939" sldId="4583"/>
        </pc:sldMkLst>
        <pc:spChg chg="mod">
          <ac:chgData name="Sudarshan Chakravarthi" userId="9632d19e-631d-46a5-9e9a-d9cc496f17d0" providerId="ADAL" clId="{A72ACB87-F139-4C58-836E-6A4140969411}" dt="2023-03-20T15:30:05.438" v="9741" actId="6549"/>
          <ac:spMkLst>
            <pc:docMk/>
            <pc:sldMk cId="367061939" sldId="4583"/>
            <ac:spMk id="2" creationId="{EA43AF00-BD5A-D419-DFE6-073B2A669DD5}"/>
          </ac:spMkLst>
        </pc:spChg>
        <pc:spChg chg="mod ord">
          <ac:chgData name="Sudarshan Chakravarthi" userId="9632d19e-631d-46a5-9e9a-d9cc496f17d0" providerId="ADAL" clId="{A72ACB87-F139-4C58-836E-6A4140969411}" dt="2023-03-17T13:42:59.992" v="8494" actId="1076"/>
          <ac:spMkLst>
            <pc:docMk/>
            <pc:sldMk cId="367061939" sldId="4583"/>
            <ac:spMk id="7" creationId="{E7054A66-440C-8443-512A-362F471E1719}"/>
          </ac:spMkLst>
        </pc:spChg>
        <pc:graphicFrameChg chg="del mod">
          <ac:chgData name="Sudarshan Chakravarthi" userId="9632d19e-631d-46a5-9e9a-d9cc496f17d0" providerId="ADAL" clId="{A72ACB87-F139-4C58-836E-6A4140969411}" dt="2023-03-17T13:42:15.543" v="8484" actId="478"/>
          <ac:graphicFrameMkLst>
            <pc:docMk/>
            <pc:sldMk cId="367061939" sldId="4583"/>
            <ac:graphicFrameMk id="5" creationId="{44F2C7DE-16E2-BFF7-1B2F-85794C3A6AEF}"/>
          </ac:graphicFrameMkLst>
        </pc:graphicFrameChg>
        <pc:graphicFrameChg chg="add mod modGraphic">
          <ac:chgData name="Sudarshan Chakravarthi" userId="9632d19e-631d-46a5-9e9a-d9cc496f17d0" providerId="ADAL" clId="{A72ACB87-F139-4C58-836E-6A4140969411}" dt="2023-03-17T13:43:37.791" v="8499" actId="207"/>
          <ac:graphicFrameMkLst>
            <pc:docMk/>
            <pc:sldMk cId="367061939" sldId="4583"/>
            <ac:graphicFrameMk id="6" creationId="{B200361E-6F21-9967-676D-C70490A5372F}"/>
          </ac:graphicFrameMkLst>
        </pc:graphicFrameChg>
      </pc:sldChg>
      <pc:sldChg chg="addSp delSp modSp new del mod">
        <pc:chgData name="Sudarshan Chakravarthi" userId="9632d19e-631d-46a5-9e9a-d9cc496f17d0" providerId="ADAL" clId="{A72ACB87-F139-4C58-836E-6A4140969411}" dt="2023-03-22T13:05:54.927" v="13665" actId="2696"/>
        <pc:sldMkLst>
          <pc:docMk/>
          <pc:sldMk cId="1497718699" sldId="4584"/>
        </pc:sldMkLst>
        <pc:spChg chg="add mod">
          <ac:chgData name="Sudarshan Chakravarthi" userId="9632d19e-631d-46a5-9e9a-d9cc496f17d0" providerId="ADAL" clId="{A72ACB87-F139-4C58-836E-6A4140969411}" dt="2023-03-20T15:30:10.659" v="9753" actId="6549"/>
          <ac:spMkLst>
            <pc:docMk/>
            <pc:sldMk cId="1497718699" sldId="4584"/>
            <ac:spMk id="3" creationId="{393DAC30-365D-2AA0-86B1-81B499F77B92}"/>
          </ac:spMkLst>
        </pc:spChg>
        <pc:spChg chg="add mod">
          <ac:chgData name="Sudarshan Chakravarthi" userId="9632d19e-631d-46a5-9e9a-d9cc496f17d0" providerId="ADAL" clId="{A72ACB87-F139-4C58-836E-6A4140969411}" dt="2023-03-17T16:07:15.833" v="8503"/>
          <ac:spMkLst>
            <pc:docMk/>
            <pc:sldMk cId="1497718699" sldId="4584"/>
            <ac:spMk id="5" creationId="{7EA9C3A5-CBB4-9CBA-294C-E4383FE3ABDF}"/>
          </ac:spMkLst>
        </pc:spChg>
        <pc:graphicFrameChg chg="add del mod">
          <ac:chgData name="Sudarshan Chakravarthi" userId="9632d19e-631d-46a5-9e9a-d9cc496f17d0" providerId="ADAL" clId="{A72ACB87-F139-4C58-836E-6A4140969411}" dt="2023-03-17T16:21:14.853" v="8878" actId="21"/>
          <ac:graphicFrameMkLst>
            <pc:docMk/>
            <pc:sldMk cId="1497718699" sldId="4584"/>
            <ac:graphicFrameMk id="2" creationId="{132C137C-9F8A-F5CD-1E2C-CB934227BB72}"/>
          </ac:graphicFrameMkLst>
        </pc:graphicFrameChg>
        <pc:graphicFrameChg chg="add mod modGraphic">
          <ac:chgData name="Sudarshan Chakravarthi" userId="9632d19e-631d-46a5-9e9a-d9cc496f17d0" providerId="ADAL" clId="{A72ACB87-F139-4C58-836E-6A4140969411}" dt="2023-03-17T16:19:46.632" v="8874" actId="6549"/>
          <ac:graphicFrameMkLst>
            <pc:docMk/>
            <pc:sldMk cId="1497718699" sldId="4584"/>
            <ac:graphicFrameMk id="6" creationId="{CE688429-C1A8-1E8A-E7C7-8A7BC0F38E49}"/>
          </ac:graphicFrameMkLst>
        </pc:graphicFrameChg>
        <pc:picChg chg="add mod">
          <ac:chgData name="Sudarshan Chakravarthi" userId="9632d19e-631d-46a5-9e9a-d9cc496f17d0" providerId="ADAL" clId="{A72ACB87-F139-4C58-836E-6A4140969411}" dt="2023-03-17T16:07:15.833" v="8503"/>
          <ac:picMkLst>
            <pc:docMk/>
            <pc:sldMk cId="1497718699" sldId="4584"/>
            <ac:picMk id="4" creationId="{D942C356-FACC-0CBC-7272-3911F653FAD8}"/>
          </ac:picMkLst>
        </pc:picChg>
        <pc:picChg chg="add del mod">
          <ac:chgData name="Sudarshan Chakravarthi" userId="9632d19e-631d-46a5-9e9a-d9cc496f17d0" providerId="ADAL" clId="{A72ACB87-F139-4C58-836E-6A4140969411}" dt="2023-03-17T16:21:02.193" v="8876" actId="478"/>
          <ac:picMkLst>
            <pc:docMk/>
            <pc:sldMk cId="1497718699" sldId="4584"/>
            <ac:picMk id="7" creationId="{E186130B-51CF-7498-3632-25CC7505323E}"/>
          </ac:picMkLst>
        </pc:picChg>
      </pc:sldChg>
      <pc:sldChg chg="addSp delSp modSp new del mod">
        <pc:chgData name="Sudarshan Chakravarthi" userId="9632d19e-631d-46a5-9e9a-d9cc496f17d0" providerId="ADAL" clId="{A72ACB87-F139-4C58-836E-6A4140969411}" dt="2023-03-22T13:05:54.927" v="13665" actId="2696"/>
        <pc:sldMkLst>
          <pc:docMk/>
          <pc:sldMk cId="333191078" sldId="4585"/>
        </pc:sldMkLst>
        <pc:spChg chg="add mod">
          <ac:chgData name="Sudarshan Chakravarthi" userId="9632d19e-631d-46a5-9e9a-d9cc496f17d0" providerId="ADAL" clId="{A72ACB87-F139-4C58-836E-6A4140969411}" dt="2023-03-20T15:30:19.028" v="9765" actId="6549"/>
          <ac:spMkLst>
            <pc:docMk/>
            <pc:sldMk cId="333191078" sldId="4585"/>
            <ac:spMk id="3" creationId="{6923C712-8031-85AA-038E-542F90629807}"/>
          </ac:spMkLst>
        </pc:spChg>
        <pc:spChg chg="add mod">
          <ac:chgData name="Sudarshan Chakravarthi" userId="9632d19e-631d-46a5-9e9a-d9cc496f17d0" providerId="ADAL" clId="{A72ACB87-F139-4C58-836E-6A4140969411}" dt="2023-03-17T16:21:27.844" v="8880"/>
          <ac:spMkLst>
            <pc:docMk/>
            <pc:sldMk cId="333191078" sldId="4585"/>
            <ac:spMk id="5" creationId="{83B6777B-1426-7B0D-3F67-848E0A9026EF}"/>
          </ac:spMkLst>
        </pc:spChg>
        <pc:graphicFrameChg chg="add del mod">
          <ac:chgData name="Sudarshan Chakravarthi" userId="9632d19e-631d-46a5-9e9a-d9cc496f17d0" providerId="ADAL" clId="{A72ACB87-F139-4C58-836E-6A4140969411}" dt="2023-03-17T16:29:06.455" v="9389" actId="21"/>
          <ac:graphicFrameMkLst>
            <pc:docMk/>
            <pc:sldMk cId="333191078" sldId="4585"/>
            <ac:graphicFrameMk id="2" creationId="{89D586DB-D862-AC8E-78B5-DBA84E4F72B6}"/>
          </ac:graphicFrameMkLst>
        </pc:graphicFrameChg>
        <pc:graphicFrameChg chg="add mod modGraphic">
          <ac:chgData name="Sudarshan Chakravarthi" userId="9632d19e-631d-46a5-9e9a-d9cc496f17d0" providerId="ADAL" clId="{A72ACB87-F139-4C58-836E-6A4140969411}" dt="2023-03-17T16:28:58.641" v="9388" actId="207"/>
          <ac:graphicFrameMkLst>
            <pc:docMk/>
            <pc:sldMk cId="333191078" sldId="4585"/>
            <ac:graphicFrameMk id="6" creationId="{13E82A81-41DB-3DFD-7AA9-A63B94CF7EA4}"/>
          </ac:graphicFrameMkLst>
        </pc:graphicFrameChg>
        <pc:picChg chg="add mod">
          <ac:chgData name="Sudarshan Chakravarthi" userId="9632d19e-631d-46a5-9e9a-d9cc496f17d0" providerId="ADAL" clId="{A72ACB87-F139-4C58-836E-6A4140969411}" dt="2023-03-17T16:21:27.844" v="8880"/>
          <ac:picMkLst>
            <pc:docMk/>
            <pc:sldMk cId="333191078" sldId="4585"/>
            <ac:picMk id="4" creationId="{B5538767-7AF6-FAB4-F176-2CF4196E64E2}"/>
          </ac:picMkLst>
        </pc:picChg>
      </pc:sldChg>
      <pc:sldChg chg="addSp delSp modSp new del mod">
        <pc:chgData name="Sudarshan Chakravarthi" userId="9632d19e-631d-46a5-9e9a-d9cc496f17d0" providerId="ADAL" clId="{A72ACB87-F139-4C58-836E-6A4140969411}" dt="2023-03-22T13:05:54.927" v="13665" actId="2696"/>
        <pc:sldMkLst>
          <pc:docMk/>
          <pc:sldMk cId="1236313053" sldId="4586"/>
        </pc:sldMkLst>
        <pc:spChg chg="add mod">
          <ac:chgData name="Sudarshan Chakravarthi" userId="9632d19e-631d-46a5-9e9a-d9cc496f17d0" providerId="ADAL" clId="{A72ACB87-F139-4C58-836E-6A4140969411}" dt="2023-03-20T15:30:27.893" v="9777" actId="6549"/>
          <ac:spMkLst>
            <pc:docMk/>
            <pc:sldMk cId="1236313053" sldId="4586"/>
            <ac:spMk id="3" creationId="{EE0C8180-015B-53FD-4E6A-8FA4BC5158C7}"/>
          </ac:spMkLst>
        </pc:spChg>
        <pc:spChg chg="add mod">
          <ac:chgData name="Sudarshan Chakravarthi" userId="9632d19e-631d-46a5-9e9a-d9cc496f17d0" providerId="ADAL" clId="{A72ACB87-F139-4C58-836E-6A4140969411}" dt="2023-03-17T16:29:32.549" v="9395"/>
          <ac:spMkLst>
            <pc:docMk/>
            <pc:sldMk cId="1236313053" sldId="4586"/>
            <ac:spMk id="5" creationId="{99478E7F-20EB-302F-6FEB-36A18BB7AE9C}"/>
          </ac:spMkLst>
        </pc:spChg>
        <pc:graphicFrameChg chg="add del mod modGraphic">
          <ac:chgData name="Sudarshan Chakravarthi" userId="9632d19e-631d-46a5-9e9a-d9cc496f17d0" providerId="ADAL" clId="{A72ACB87-F139-4C58-836E-6A4140969411}" dt="2023-03-21T07:44:06.066" v="9783" actId="478"/>
          <ac:graphicFrameMkLst>
            <pc:docMk/>
            <pc:sldMk cId="1236313053" sldId="4586"/>
            <ac:graphicFrameMk id="2" creationId="{18F39414-0CDF-8C78-72E6-461B215D371F}"/>
          </ac:graphicFrameMkLst>
        </pc:graphicFrameChg>
        <pc:graphicFrameChg chg="add mod modGraphic">
          <ac:chgData name="Sudarshan Chakravarthi" userId="9632d19e-631d-46a5-9e9a-d9cc496f17d0" providerId="ADAL" clId="{A72ACB87-F139-4C58-836E-6A4140969411}" dt="2023-03-17T16:31:28.356" v="9460" actId="207"/>
          <ac:graphicFrameMkLst>
            <pc:docMk/>
            <pc:sldMk cId="1236313053" sldId="4586"/>
            <ac:graphicFrameMk id="6" creationId="{341381D2-16A7-39E7-0943-74D3E04D7329}"/>
          </ac:graphicFrameMkLst>
        </pc:graphicFrameChg>
        <pc:picChg chg="add mod">
          <ac:chgData name="Sudarshan Chakravarthi" userId="9632d19e-631d-46a5-9e9a-d9cc496f17d0" providerId="ADAL" clId="{A72ACB87-F139-4C58-836E-6A4140969411}" dt="2023-03-17T16:29:32.549" v="9395"/>
          <ac:picMkLst>
            <pc:docMk/>
            <pc:sldMk cId="1236313053" sldId="4586"/>
            <ac:picMk id="4" creationId="{E5B2D4F2-60C1-81FB-9CE5-9C0CDEAE9F11}"/>
          </ac:picMkLst>
        </pc:picChg>
      </pc:sldChg>
      <pc:sldChg chg="addSp delSp modSp new mod ord">
        <pc:chgData name="Sudarshan Chakravarthi" userId="9632d19e-631d-46a5-9e9a-d9cc496f17d0" providerId="ADAL" clId="{A72ACB87-F139-4C58-836E-6A4140969411}" dt="2023-03-20T15:28:28.919" v="9685"/>
        <pc:sldMkLst>
          <pc:docMk/>
          <pc:sldMk cId="4020670119" sldId="4587"/>
        </pc:sldMkLst>
        <pc:spChg chg="add mod">
          <ac:chgData name="Sudarshan Chakravarthi" userId="9632d19e-631d-46a5-9e9a-d9cc496f17d0" providerId="ADAL" clId="{A72ACB87-F139-4C58-836E-6A4140969411}" dt="2023-03-20T15:28:25.290" v="9683" actId="6549"/>
          <ac:spMkLst>
            <pc:docMk/>
            <pc:sldMk cId="4020670119" sldId="4587"/>
            <ac:spMk id="4" creationId="{7F9B3601-2940-A7F9-0C1D-1CA2D766F098}"/>
          </ac:spMkLst>
        </pc:spChg>
        <pc:spChg chg="add mod">
          <ac:chgData name="Sudarshan Chakravarthi" userId="9632d19e-631d-46a5-9e9a-d9cc496f17d0" providerId="ADAL" clId="{A72ACB87-F139-4C58-836E-6A4140969411}" dt="2023-03-18T21:26:13.408" v="9487"/>
          <ac:spMkLst>
            <pc:docMk/>
            <pc:sldMk cId="4020670119" sldId="4587"/>
            <ac:spMk id="6" creationId="{813D55B7-1A89-EE3C-A63E-5AB7D9740A85}"/>
          </ac:spMkLst>
        </pc:spChg>
        <pc:graphicFrameChg chg="add del mod">
          <ac:chgData name="Sudarshan Chakravarthi" userId="9632d19e-631d-46a5-9e9a-d9cc496f17d0" providerId="ADAL" clId="{A72ACB87-F139-4C58-836E-6A4140969411}" dt="2023-03-18T21:23:20.889" v="9486" actId="478"/>
          <ac:graphicFrameMkLst>
            <pc:docMk/>
            <pc:sldMk cId="4020670119" sldId="4587"/>
            <ac:graphicFrameMk id="2" creationId="{FE315D54-2A29-F36A-7523-F1CE9CA73C73}"/>
          </ac:graphicFrameMkLst>
        </pc:graphicFrameChg>
        <pc:graphicFrameChg chg="add mod modGraphic">
          <ac:chgData name="Sudarshan Chakravarthi" userId="9632d19e-631d-46a5-9e9a-d9cc496f17d0" providerId="ADAL" clId="{A72ACB87-F139-4C58-836E-6A4140969411}" dt="2023-03-18T21:23:19.025" v="9485" actId="1076"/>
          <ac:graphicFrameMkLst>
            <pc:docMk/>
            <pc:sldMk cId="4020670119" sldId="4587"/>
            <ac:graphicFrameMk id="3" creationId="{2FF35C22-0EB3-323E-5B64-00D2E61A736F}"/>
          </ac:graphicFrameMkLst>
        </pc:graphicFrameChg>
        <pc:picChg chg="add mod">
          <ac:chgData name="Sudarshan Chakravarthi" userId="9632d19e-631d-46a5-9e9a-d9cc496f17d0" providerId="ADAL" clId="{A72ACB87-F139-4C58-836E-6A4140969411}" dt="2023-03-18T21:26:13.408" v="9487"/>
          <ac:picMkLst>
            <pc:docMk/>
            <pc:sldMk cId="4020670119" sldId="4587"/>
            <ac:picMk id="5" creationId="{E77E197C-EB30-B5DD-AFD5-D67129E9FAFE}"/>
          </ac:picMkLst>
        </pc:picChg>
      </pc:sldChg>
      <pc:sldChg chg="addSp delSp modSp add del mod">
        <pc:chgData name="Sudarshan Chakravarthi" userId="9632d19e-631d-46a5-9e9a-d9cc496f17d0" providerId="ADAL" clId="{A72ACB87-F139-4C58-836E-6A4140969411}" dt="2023-03-22T13:05:54.927" v="13665" actId="2696"/>
        <pc:sldMkLst>
          <pc:docMk/>
          <pc:sldMk cId="3504199262" sldId="4588"/>
        </pc:sldMkLst>
        <pc:spChg chg="mod">
          <ac:chgData name="Sudarshan Chakravarthi" userId="9632d19e-631d-46a5-9e9a-d9cc496f17d0" providerId="ADAL" clId="{A72ACB87-F139-4C58-836E-6A4140969411}" dt="2023-03-21T08:03:44.302" v="10693" actId="6549"/>
          <ac:spMkLst>
            <pc:docMk/>
            <pc:sldMk cId="3504199262" sldId="4588"/>
            <ac:spMk id="3" creationId="{EE0C8180-015B-53FD-4E6A-8FA4BC5158C7}"/>
          </ac:spMkLst>
        </pc:spChg>
        <pc:graphicFrameChg chg="del mod modGraphic">
          <ac:chgData name="Sudarshan Chakravarthi" userId="9632d19e-631d-46a5-9e9a-d9cc496f17d0" providerId="ADAL" clId="{A72ACB87-F139-4C58-836E-6A4140969411}" dt="2023-03-21T08:01:34.485" v="10679" actId="478"/>
          <ac:graphicFrameMkLst>
            <pc:docMk/>
            <pc:sldMk cId="3504199262" sldId="4588"/>
            <ac:graphicFrameMk id="2" creationId="{18F39414-0CDF-8C78-72E6-461B215D371F}"/>
          </ac:graphicFrameMkLst>
        </pc:graphicFrameChg>
        <pc:graphicFrameChg chg="mod modGraphic">
          <ac:chgData name="Sudarshan Chakravarthi" userId="9632d19e-631d-46a5-9e9a-d9cc496f17d0" providerId="ADAL" clId="{A72ACB87-F139-4C58-836E-6A4140969411}" dt="2023-03-21T08:03:21.683" v="10689" actId="2165"/>
          <ac:graphicFrameMkLst>
            <pc:docMk/>
            <pc:sldMk cId="3504199262" sldId="4588"/>
            <ac:graphicFrameMk id="6" creationId="{341381D2-16A7-39E7-0943-74D3E04D7329}"/>
          </ac:graphicFrameMkLst>
        </pc:graphicFrameChg>
        <pc:picChg chg="add del mod">
          <ac:chgData name="Sudarshan Chakravarthi" userId="9632d19e-631d-46a5-9e9a-d9cc496f17d0" providerId="ADAL" clId="{A72ACB87-F139-4C58-836E-6A4140969411}" dt="2023-03-21T12:56:58.958" v="11119" actId="21"/>
          <ac:picMkLst>
            <pc:docMk/>
            <pc:sldMk cId="3504199262" sldId="4588"/>
            <ac:picMk id="7" creationId="{4040FC96-8DB7-0414-1375-C79F0B4F1F14}"/>
          </ac:picMkLst>
        </pc:picChg>
      </pc:sldChg>
      <pc:sldChg chg="modSp add del mod">
        <pc:chgData name="Sudarshan Chakravarthi" userId="9632d19e-631d-46a5-9e9a-d9cc496f17d0" providerId="ADAL" clId="{A72ACB87-F139-4C58-836E-6A4140969411}" dt="2023-03-22T13:05:54.927" v="13665" actId="2696"/>
        <pc:sldMkLst>
          <pc:docMk/>
          <pc:sldMk cId="879330796" sldId="4589"/>
        </pc:sldMkLst>
        <pc:spChg chg="mod">
          <ac:chgData name="Sudarshan Chakravarthi" userId="9632d19e-631d-46a5-9e9a-d9cc496f17d0" providerId="ADAL" clId="{A72ACB87-F139-4C58-836E-6A4140969411}" dt="2023-03-21T08:03:40.489" v="10692" actId="6549"/>
          <ac:spMkLst>
            <pc:docMk/>
            <pc:sldMk cId="879330796" sldId="4589"/>
            <ac:spMk id="3" creationId="{EE0C8180-015B-53FD-4E6A-8FA4BC5158C7}"/>
          </ac:spMkLst>
        </pc:spChg>
        <pc:graphicFrameChg chg="mod modGraphic">
          <ac:chgData name="Sudarshan Chakravarthi" userId="9632d19e-631d-46a5-9e9a-d9cc496f17d0" providerId="ADAL" clId="{A72ACB87-F139-4C58-836E-6A4140969411}" dt="2023-03-21T08:15:29.674" v="11085" actId="20577"/>
          <ac:graphicFrameMkLst>
            <pc:docMk/>
            <pc:sldMk cId="879330796" sldId="4589"/>
            <ac:graphicFrameMk id="6" creationId="{341381D2-16A7-39E7-0943-74D3E04D7329}"/>
          </ac:graphicFrameMkLst>
        </pc:graphicFrameChg>
        <pc:picChg chg="mod">
          <ac:chgData name="Sudarshan Chakravarthi" userId="9632d19e-631d-46a5-9e9a-d9cc496f17d0" providerId="ADAL" clId="{A72ACB87-F139-4C58-836E-6A4140969411}" dt="2023-03-21T08:59:46.170" v="11087" actId="1076"/>
          <ac:picMkLst>
            <pc:docMk/>
            <pc:sldMk cId="879330796" sldId="4589"/>
            <ac:picMk id="7" creationId="{4040FC96-8DB7-0414-1375-C79F0B4F1F14}"/>
          </ac:picMkLst>
        </pc:picChg>
      </pc:sldChg>
      <pc:sldChg chg="addSp delSp modSp new del mod">
        <pc:chgData name="Sudarshan Chakravarthi" userId="9632d19e-631d-46a5-9e9a-d9cc496f17d0" providerId="ADAL" clId="{A72ACB87-F139-4C58-836E-6A4140969411}" dt="2023-03-22T13:05:54.927" v="13665" actId="2696"/>
        <pc:sldMkLst>
          <pc:docMk/>
          <pc:sldMk cId="28880552" sldId="4590"/>
        </pc:sldMkLst>
        <pc:spChg chg="add mod">
          <ac:chgData name="Sudarshan Chakravarthi" userId="9632d19e-631d-46a5-9e9a-d9cc496f17d0" providerId="ADAL" clId="{A72ACB87-F139-4C58-836E-6A4140969411}" dt="2023-03-21T13:01:33.513" v="11164" actId="122"/>
          <ac:spMkLst>
            <pc:docMk/>
            <pc:sldMk cId="28880552" sldId="4590"/>
            <ac:spMk id="3" creationId="{92DFE87A-94FB-E25C-82CB-55B9F5576796}"/>
          </ac:spMkLst>
        </pc:spChg>
        <pc:picChg chg="add del mod">
          <ac:chgData name="Sudarshan Chakravarthi" userId="9632d19e-631d-46a5-9e9a-d9cc496f17d0" providerId="ADAL" clId="{A72ACB87-F139-4C58-836E-6A4140969411}" dt="2023-03-22T10:09:47.661" v="12120" actId="21"/>
          <ac:picMkLst>
            <pc:docMk/>
            <pc:sldMk cId="28880552" sldId="4590"/>
            <ac:picMk id="2" creationId="{F20885EC-7420-F1E1-F330-DA5FC7FD2DB8}"/>
          </ac:picMkLst>
        </pc:picChg>
      </pc:sldChg>
      <pc:sldChg chg="addSp delSp modSp new del mod">
        <pc:chgData name="Sudarshan Chakravarthi" userId="9632d19e-631d-46a5-9e9a-d9cc496f17d0" providerId="ADAL" clId="{A72ACB87-F139-4C58-836E-6A4140969411}" dt="2023-03-22T13:05:54.927" v="13665" actId="2696"/>
        <pc:sldMkLst>
          <pc:docMk/>
          <pc:sldMk cId="1583129599" sldId="4591"/>
        </pc:sldMkLst>
        <pc:spChg chg="add mod">
          <ac:chgData name="Sudarshan Chakravarthi" userId="9632d19e-631d-46a5-9e9a-d9cc496f17d0" providerId="ADAL" clId="{A72ACB87-F139-4C58-836E-6A4140969411}" dt="2023-03-22T09:01:11.890" v="11665" actId="20577"/>
          <ac:spMkLst>
            <pc:docMk/>
            <pc:sldMk cId="1583129599" sldId="4591"/>
            <ac:spMk id="2" creationId="{44EB956D-AD80-A706-780D-134A6DA069ED}"/>
          </ac:spMkLst>
        </pc:spChg>
        <pc:graphicFrameChg chg="add del mod modGraphic">
          <ac:chgData name="Sudarshan Chakravarthi" userId="9632d19e-631d-46a5-9e9a-d9cc496f17d0" providerId="ADAL" clId="{A72ACB87-F139-4C58-836E-6A4140969411}" dt="2023-03-22T09:42:44.295" v="12106" actId="478"/>
          <ac:graphicFrameMkLst>
            <pc:docMk/>
            <pc:sldMk cId="1583129599" sldId="4591"/>
            <ac:graphicFrameMk id="3" creationId="{BE76F91D-D70F-65D7-BD03-5E9AAB19E503}"/>
          </ac:graphicFrameMkLst>
        </pc:graphicFrameChg>
        <pc:picChg chg="add mod">
          <ac:chgData name="Sudarshan Chakravarthi" userId="9632d19e-631d-46a5-9e9a-d9cc496f17d0" providerId="ADAL" clId="{A72ACB87-F139-4C58-836E-6A4140969411}" dt="2023-03-22T09:42:51.970" v="12109" actId="1076"/>
          <ac:picMkLst>
            <pc:docMk/>
            <pc:sldMk cId="1583129599" sldId="4591"/>
            <ac:picMk id="4" creationId="{24606BED-F248-8F1D-E9C9-3A9C80C9E403}"/>
          </ac:picMkLst>
        </pc:picChg>
        <pc:picChg chg="add del mod">
          <ac:chgData name="Sudarshan Chakravarthi" userId="9632d19e-631d-46a5-9e9a-d9cc496f17d0" providerId="ADAL" clId="{A72ACB87-F139-4C58-836E-6A4140969411}" dt="2023-03-22T09:00:59.426" v="11644" actId="478"/>
          <ac:picMkLst>
            <pc:docMk/>
            <pc:sldMk cId="1583129599" sldId="4591"/>
            <ac:picMk id="1026" creationId="{5E2D7557-EF59-07AC-0FAF-D91EF0E10879}"/>
          </ac:picMkLst>
        </pc:picChg>
      </pc:sldChg>
      <pc:sldChg chg="addSp delSp modSp add del mod">
        <pc:chgData name="Sudarshan Chakravarthi" userId="9632d19e-631d-46a5-9e9a-d9cc496f17d0" providerId="ADAL" clId="{A72ACB87-F139-4C58-836E-6A4140969411}" dt="2023-03-22T13:05:54.927" v="13665" actId="2696"/>
        <pc:sldMkLst>
          <pc:docMk/>
          <pc:sldMk cId="3049326982" sldId="4592"/>
        </pc:sldMkLst>
        <pc:spChg chg="add mod">
          <ac:chgData name="Sudarshan Chakravarthi" userId="9632d19e-631d-46a5-9e9a-d9cc496f17d0" providerId="ADAL" clId="{A72ACB87-F139-4C58-836E-6A4140969411}" dt="2023-03-21T13:01:51.253" v="11169"/>
          <ac:spMkLst>
            <pc:docMk/>
            <pc:sldMk cId="3049326982" sldId="4592"/>
            <ac:spMk id="2" creationId="{E818E995-5E36-1A0E-3117-2223D7E5A0F4}"/>
          </ac:spMkLst>
        </pc:spChg>
        <pc:picChg chg="add del mod">
          <ac:chgData name="Sudarshan Chakravarthi" userId="9632d19e-631d-46a5-9e9a-d9cc496f17d0" providerId="ADAL" clId="{A72ACB87-F139-4C58-836E-6A4140969411}" dt="2023-03-22T10:09:35.721" v="12118" actId="478"/>
          <ac:picMkLst>
            <pc:docMk/>
            <pc:sldMk cId="3049326982" sldId="4592"/>
            <ac:picMk id="3" creationId="{1ADCA1AB-504F-7C70-3966-BC96221B4BCB}"/>
          </ac:picMkLst>
        </pc:picChg>
        <pc:picChg chg="add mod">
          <ac:chgData name="Sudarshan Chakravarthi" userId="9632d19e-631d-46a5-9e9a-d9cc496f17d0" providerId="ADAL" clId="{A72ACB87-F139-4C58-836E-6A4140969411}" dt="2023-03-22T10:09:38.371" v="12119" actId="1076"/>
          <ac:picMkLst>
            <pc:docMk/>
            <pc:sldMk cId="3049326982" sldId="4592"/>
            <ac:picMk id="4" creationId="{91007229-032E-B0CD-6D1C-EF577A786FCB}"/>
          </ac:picMkLst>
        </pc:picChg>
      </pc:sldChg>
      <pc:sldChg chg="addSp delSp modSp add del mod">
        <pc:chgData name="Sudarshan Chakravarthi" userId="9632d19e-631d-46a5-9e9a-d9cc496f17d0" providerId="ADAL" clId="{A72ACB87-F139-4C58-836E-6A4140969411}" dt="2023-03-22T13:05:54.927" v="13665" actId="2696"/>
        <pc:sldMkLst>
          <pc:docMk/>
          <pc:sldMk cId="1258704324" sldId="4593"/>
        </pc:sldMkLst>
        <pc:spChg chg="add mod">
          <ac:chgData name="Sudarshan Chakravarthi" userId="9632d19e-631d-46a5-9e9a-d9cc496f17d0" providerId="ADAL" clId="{A72ACB87-F139-4C58-836E-6A4140969411}" dt="2023-03-22T10:10:08.681" v="12142" actId="6549"/>
          <ac:spMkLst>
            <pc:docMk/>
            <pc:sldMk cId="1258704324" sldId="4593"/>
            <ac:spMk id="2" creationId="{745E312C-1151-2EBF-8248-81E49F3B91D7}"/>
          </ac:spMkLst>
        </pc:spChg>
        <pc:picChg chg="add del mod">
          <ac:chgData name="Sudarshan Chakravarthi" userId="9632d19e-631d-46a5-9e9a-d9cc496f17d0" providerId="ADAL" clId="{A72ACB87-F139-4C58-836E-6A4140969411}" dt="2023-03-22T10:57:05.716" v="12146" actId="478"/>
          <ac:picMkLst>
            <pc:docMk/>
            <pc:sldMk cId="1258704324" sldId="4593"/>
            <ac:picMk id="3" creationId="{AD37DB1C-0E6C-83F8-6C07-CB2E930C1F42}"/>
          </ac:picMkLst>
        </pc:picChg>
        <pc:picChg chg="add mod">
          <ac:chgData name="Sudarshan Chakravarthi" userId="9632d19e-631d-46a5-9e9a-d9cc496f17d0" providerId="ADAL" clId="{A72ACB87-F139-4C58-836E-6A4140969411}" dt="2023-03-22T10:57:02.341" v="12145" actId="1076"/>
          <ac:picMkLst>
            <pc:docMk/>
            <pc:sldMk cId="1258704324" sldId="4593"/>
            <ac:picMk id="4" creationId="{86342D3C-2E4E-41A7-039F-1474223EC41C}"/>
          </ac:picMkLst>
        </pc:picChg>
      </pc:sldChg>
      <pc:sldChg chg="addSp modSp new del mod">
        <pc:chgData name="Sudarshan Chakravarthi" userId="9632d19e-631d-46a5-9e9a-d9cc496f17d0" providerId="ADAL" clId="{A72ACB87-F139-4C58-836E-6A4140969411}" dt="2023-03-22T13:05:54.927" v="13665" actId="2696"/>
        <pc:sldMkLst>
          <pc:docMk/>
          <pc:sldMk cId="845703025" sldId="4594"/>
        </pc:sldMkLst>
        <pc:spChg chg="add mod">
          <ac:chgData name="Sudarshan Chakravarthi" userId="9632d19e-631d-46a5-9e9a-d9cc496f17d0" providerId="ADAL" clId="{A72ACB87-F139-4C58-836E-6A4140969411}" dt="2023-03-21T13:02:16.534" v="11202" actId="6549"/>
          <ac:spMkLst>
            <pc:docMk/>
            <pc:sldMk cId="845703025" sldId="4594"/>
            <ac:spMk id="2" creationId="{641F97B1-E6B0-BAD4-66A2-5483036D109F}"/>
          </ac:spMkLst>
        </pc:spChg>
        <pc:picChg chg="add mod">
          <ac:chgData name="Sudarshan Chakravarthi" userId="9632d19e-631d-46a5-9e9a-d9cc496f17d0" providerId="ADAL" clId="{A72ACB87-F139-4C58-836E-6A4140969411}" dt="2023-03-22T10:57:10.622" v="12148" actId="1076"/>
          <ac:picMkLst>
            <pc:docMk/>
            <pc:sldMk cId="845703025" sldId="4594"/>
            <ac:picMk id="3" creationId="{395840DC-61CB-6F96-B6FB-A27679A9F06F}"/>
          </ac:picMkLst>
        </pc:picChg>
      </pc:sldChg>
      <pc:sldChg chg="addSp modSp add del mod">
        <pc:chgData name="Sudarshan Chakravarthi" userId="9632d19e-631d-46a5-9e9a-d9cc496f17d0" providerId="ADAL" clId="{A72ACB87-F139-4C58-836E-6A4140969411}" dt="2023-03-22T13:05:54.927" v="13665" actId="2696"/>
        <pc:sldMkLst>
          <pc:docMk/>
          <pc:sldMk cId="1982301847" sldId="4595"/>
        </pc:sldMkLst>
        <pc:spChg chg="mod">
          <ac:chgData name="Sudarshan Chakravarthi" userId="9632d19e-631d-46a5-9e9a-d9cc496f17d0" providerId="ADAL" clId="{A72ACB87-F139-4C58-836E-6A4140969411}" dt="2023-03-22T11:19:40.088" v="12186" actId="6549"/>
          <ac:spMkLst>
            <pc:docMk/>
            <pc:sldMk cId="1982301847" sldId="4595"/>
            <ac:spMk id="2" creationId="{745E312C-1151-2EBF-8248-81E49F3B91D7}"/>
          </ac:spMkLst>
        </pc:spChg>
        <pc:picChg chg="add mod">
          <ac:chgData name="Sudarshan Chakravarthi" userId="9632d19e-631d-46a5-9e9a-d9cc496f17d0" providerId="ADAL" clId="{A72ACB87-F139-4C58-836E-6A4140969411}" dt="2023-03-22T11:19:22.197" v="12151" actId="1076"/>
          <ac:picMkLst>
            <pc:docMk/>
            <pc:sldMk cId="1982301847" sldId="4595"/>
            <ac:picMk id="3" creationId="{21346532-8F8F-0236-062F-A3FBDD052B3F}"/>
          </ac:picMkLst>
        </pc:picChg>
      </pc:sldChg>
      <pc:sldChg chg="addSp delSp modSp add del mod">
        <pc:chgData name="Sudarshan Chakravarthi" userId="9632d19e-631d-46a5-9e9a-d9cc496f17d0" providerId="ADAL" clId="{A72ACB87-F139-4C58-836E-6A4140969411}" dt="2023-03-22T13:05:54.927" v="13665" actId="2696"/>
        <pc:sldMkLst>
          <pc:docMk/>
          <pc:sldMk cId="3812540057" sldId="4596"/>
        </pc:sldMkLst>
        <pc:spChg chg="mod">
          <ac:chgData name="Sudarshan Chakravarthi" userId="9632d19e-631d-46a5-9e9a-d9cc496f17d0" providerId="ADAL" clId="{A72ACB87-F139-4C58-836E-6A4140969411}" dt="2023-03-22T11:20:08.417" v="12200" actId="20577"/>
          <ac:spMkLst>
            <pc:docMk/>
            <pc:sldMk cId="3812540057" sldId="4596"/>
            <ac:spMk id="2" creationId="{745E312C-1151-2EBF-8248-81E49F3B91D7}"/>
          </ac:spMkLst>
        </pc:spChg>
        <pc:spChg chg="add del mod">
          <ac:chgData name="Sudarshan Chakravarthi" userId="9632d19e-631d-46a5-9e9a-d9cc496f17d0" providerId="ADAL" clId="{A72ACB87-F139-4C58-836E-6A4140969411}" dt="2023-03-22T11:28:35.904" v="12233" actId="478"/>
          <ac:spMkLst>
            <pc:docMk/>
            <pc:sldMk cId="3812540057" sldId="4596"/>
            <ac:spMk id="3" creationId="{40C001E7-CC3B-02D2-1D2B-0707BBBF4A64}"/>
          </ac:spMkLst>
        </pc:spChg>
        <pc:spChg chg="add del mod">
          <ac:chgData name="Sudarshan Chakravarthi" userId="9632d19e-631d-46a5-9e9a-d9cc496f17d0" providerId="ADAL" clId="{A72ACB87-F139-4C58-836E-6A4140969411}" dt="2023-03-22T11:26:13.746" v="12223" actId="478"/>
          <ac:spMkLst>
            <pc:docMk/>
            <pc:sldMk cId="3812540057" sldId="4596"/>
            <ac:spMk id="4" creationId="{827333E2-3DC2-6BC4-137C-D385EF4D1FA1}"/>
          </ac:spMkLst>
        </pc:spChg>
        <pc:spChg chg="add del mod">
          <ac:chgData name="Sudarshan Chakravarthi" userId="9632d19e-631d-46a5-9e9a-d9cc496f17d0" providerId="ADAL" clId="{A72ACB87-F139-4C58-836E-6A4140969411}" dt="2023-03-22T11:28:35.904" v="12233" actId="478"/>
          <ac:spMkLst>
            <pc:docMk/>
            <pc:sldMk cId="3812540057" sldId="4596"/>
            <ac:spMk id="5" creationId="{34DAAE96-E475-656B-5111-5E3F49C7E725}"/>
          </ac:spMkLst>
        </pc:spChg>
        <pc:spChg chg="add mod">
          <ac:chgData name="Sudarshan Chakravarthi" userId="9632d19e-631d-46a5-9e9a-d9cc496f17d0" providerId="ADAL" clId="{A72ACB87-F139-4C58-836E-6A4140969411}" dt="2023-03-22T11:50:01.462" v="12635" actId="1076"/>
          <ac:spMkLst>
            <pc:docMk/>
            <pc:sldMk cId="3812540057" sldId="4596"/>
            <ac:spMk id="6" creationId="{838D6588-CC17-D168-2D48-8AD26AA9DF92}"/>
          </ac:spMkLst>
        </pc:spChg>
        <pc:spChg chg="add mod">
          <ac:chgData name="Sudarshan Chakravarthi" userId="9632d19e-631d-46a5-9e9a-d9cc496f17d0" providerId="ADAL" clId="{A72ACB87-F139-4C58-836E-6A4140969411}" dt="2023-03-22T11:50:01.462" v="12635" actId="1076"/>
          <ac:spMkLst>
            <pc:docMk/>
            <pc:sldMk cId="3812540057" sldId="4596"/>
            <ac:spMk id="7" creationId="{D9F47FA5-8285-95DC-3BFF-3CF325DA2E5A}"/>
          </ac:spMkLst>
        </pc:spChg>
        <pc:spChg chg="add del mod">
          <ac:chgData name="Sudarshan Chakravarthi" userId="9632d19e-631d-46a5-9e9a-d9cc496f17d0" providerId="ADAL" clId="{A72ACB87-F139-4C58-836E-6A4140969411}" dt="2023-03-22T11:49:53.493" v="12632" actId="478"/>
          <ac:spMkLst>
            <pc:docMk/>
            <pc:sldMk cId="3812540057" sldId="4596"/>
            <ac:spMk id="10" creationId="{CA8A0546-FB88-00AE-581F-302E9361881A}"/>
          </ac:spMkLst>
        </pc:spChg>
        <pc:spChg chg="add mod">
          <ac:chgData name="Sudarshan Chakravarthi" userId="9632d19e-631d-46a5-9e9a-d9cc496f17d0" providerId="ADAL" clId="{A72ACB87-F139-4C58-836E-6A4140969411}" dt="2023-03-22T11:51:57.313" v="12682" actId="20577"/>
          <ac:spMkLst>
            <pc:docMk/>
            <pc:sldMk cId="3812540057" sldId="4596"/>
            <ac:spMk id="12" creationId="{515F08BB-F19F-CD34-D604-2528125FCF64}"/>
          </ac:spMkLst>
        </pc:spChg>
        <pc:spChg chg="add mod">
          <ac:chgData name="Sudarshan Chakravarthi" userId="9632d19e-631d-46a5-9e9a-d9cc496f17d0" providerId="ADAL" clId="{A72ACB87-F139-4C58-836E-6A4140969411}" dt="2023-03-22T11:50:29.947" v="12643" actId="13822"/>
          <ac:spMkLst>
            <pc:docMk/>
            <pc:sldMk cId="3812540057" sldId="4596"/>
            <ac:spMk id="14" creationId="{0458D674-0CD1-9D17-8361-9443216E8BB3}"/>
          </ac:spMkLst>
        </pc:spChg>
        <pc:spChg chg="add mod">
          <ac:chgData name="Sudarshan Chakravarthi" userId="9632d19e-631d-46a5-9e9a-d9cc496f17d0" providerId="ADAL" clId="{A72ACB87-F139-4C58-836E-6A4140969411}" dt="2023-03-22T11:50:39.519" v="12645" actId="1076"/>
          <ac:spMkLst>
            <pc:docMk/>
            <pc:sldMk cId="3812540057" sldId="4596"/>
            <ac:spMk id="15" creationId="{780D2D65-443D-3C55-250B-10028954CBBB}"/>
          </ac:spMkLst>
        </pc:spChg>
        <pc:spChg chg="add mod">
          <ac:chgData name="Sudarshan Chakravarthi" userId="9632d19e-631d-46a5-9e9a-d9cc496f17d0" providerId="ADAL" clId="{A72ACB87-F139-4C58-836E-6A4140969411}" dt="2023-03-22T11:50:45.400" v="12647" actId="1076"/>
          <ac:spMkLst>
            <pc:docMk/>
            <pc:sldMk cId="3812540057" sldId="4596"/>
            <ac:spMk id="16" creationId="{01B846A1-A185-BB28-7F56-C6C9DFC51B56}"/>
          </ac:spMkLst>
        </pc:spChg>
        <pc:spChg chg="add mod">
          <ac:chgData name="Sudarshan Chakravarthi" userId="9632d19e-631d-46a5-9e9a-d9cc496f17d0" providerId="ADAL" clId="{A72ACB87-F139-4C58-836E-6A4140969411}" dt="2023-03-22T11:50:49.563" v="12649" actId="1076"/>
          <ac:spMkLst>
            <pc:docMk/>
            <pc:sldMk cId="3812540057" sldId="4596"/>
            <ac:spMk id="17" creationId="{9578EDFC-7E79-70DE-2EEF-E9981589B3EE}"/>
          </ac:spMkLst>
        </pc:spChg>
        <pc:spChg chg="add mod">
          <ac:chgData name="Sudarshan Chakravarthi" userId="9632d19e-631d-46a5-9e9a-d9cc496f17d0" providerId="ADAL" clId="{A72ACB87-F139-4C58-836E-6A4140969411}" dt="2023-03-22T11:50:56.783" v="12652" actId="14100"/>
          <ac:spMkLst>
            <pc:docMk/>
            <pc:sldMk cId="3812540057" sldId="4596"/>
            <ac:spMk id="18" creationId="{EEAF5FBD-E6B0-8444-C20E-18B36BEFB88A}"/>
          </ac:spMkLst>
        </pc:spChg>
        <pc:spChg chg="add mod">
          <ac:chgData name="Sudarshan Chakravarthi" userId="9632d19e-631d-46a5-9e9a-d9cc496f17d0" providerId="ADAL" clId="{A72ACB87-F139-4C58-836E-6A4140969411}" dt="2023-03-22T11:51:15.205" v="12654" actId="1076"/>
          <ac:spMkLst>
            <pc:docMk/>
            <pc:sldMk cId="3812540057" sldId="4596"/>
            <ac:spMk id="19" creationId="{24E8D7AC-5A14-D745-B5F9-E4A09A90B89F}"/>
          </ac:spMkLst>
        </pc:spChg>
        <pc:spChg chg="add mod">
          <ac:chgData name="Sudarshan Chakravarthi" userId="9632d19e-631d-46a5-9e9a-d9cc496f17d0" providerId="ADAL" clId="{A72ACB87-F139-4C58-836E-6A4140969411}" dt="2023-03-22T11:51:20.597" v="12656" actId="1076"/>
          <ac:spMkLst>
            <pc:docMk/>
            <pc:sldMk cId="3812540057" sldId="4596"/>
            <ac:spMk id="20" creationId="{3358737E-7198-422B-6084-E227EDF9F62E}"/>
          </ac:spMkLst>
        </pc:spChg>
        <pc:spChg chg="add mod">
          <ac:chgData name="Sudarshan Chakravarthi" userId="9632d19e-631d-46a5-9e9a-d9cc496f17d0" providerId="ADAL" clId="{A72ACB87-F139-4C58-836E-6A4140969411}" dt="2023-03-22T11:52:40.270" v="12690" actId="1076"/>
          <ac:spMkLst>
            <pc:docMk/>
            <pc:sldMk cId="3812540057" sldId="4596"/>
            <ac:spMk id="21" creationId="{0B135B05-2183-E20B-26AC-362AC8F6D1E0}"/>
          </ac:spMkLst>
        </pc:spChg>
        <pc:spChg chg="add mod">
          <ac:chgData name="Sudarshan Chakravarthi" userId="9632d19e-631d-46a5-9e9a-d9cc496f17d0" providerId="ADAL" clId="{A72ACB87-F139-4C58-836E-6A4140969411}" dt="2023-03-22T11:52:46.698" v="12691" actId="1076"/>
          <ac:spMkLst>
            <pc:docMk/>
            <pc:sldMk cId="3812540057" sldId="4596"/>
            <ac:spMk id="22" creationId="{6C8961C9-74D9-4867-D3AB-07CF66E9D085}"/>
          </ac:spMkLst>
        </pc:spChg>
        <pc:grpChg chg="add mod">
          <ac:chgData name="Sudarshan Chakravarthi" userId="9632d19e-631d-46a5-9e9a-d9cc496f17d0" providerId="ADAL" clId="{A72ACB87-F139-4C58-836E-6A4140969411}" dt="2023-03-22T11:50:01.462" v="12635" actId="1076"/>
          <ac:grpSpMkLst>
            <pc:docMk/>
            <pc:sldMk cId="3812540057" sldId="4596"/>
            <ac:grpSpMk id="8" creationId="{6B0F1360-C7C5-E977-87E8-022727F71B15}"/>
          </ac:grpSpMkLst>
        </pc:grpChg>
        <pc:picChg chg="add mod">
          <ac:chgData name="Sudarshan Chakravarthi" userId="9632d19e-631d-46a5-9e9a-d9cc496f17d0" providerId="ADAL" clId="{A72ACB87-F139-4C58-836E-6A4140969411}" dt="2023-03-22T11:49:55.417" v="12633" actId="1076"/>
          <ac:picMkLst>
            <pc:docMk/>
            <pc:sldMk cId="3812540057" sldId="4596"/>
            <ac:picMk id="9" creationId="{4AAF8B81-55F8-EEA8-BF13-41B0EFC2A96B}"/>
          </ac:picMkLst>
        </pc:picChg>
        <pc:picChg chg="add del">
          <ac:chgData name="Sudarshan Chakravarthi" userId="9632d19e-631d-46a5-9e9a-d9cc496f17d0" providerId="ADAL" clId="{A72ACB87-F139-4C58-836E-6A4140969411}" dt="2023-03-22T11:44:19.833" v="12283" actId="478"/>
          <ac:picMkLst>
            <pc:docMk/>
            <pc:sldMk cId="3812540057" sldId="4596"/>
            <ac:picMk id="11" creationId="{552E68A9-6EC7-87E8-93A5-1A24B8BA49C0}"/>
          </ac:picMkLst>
        </pc:picChg>
        <pc:picChg chg="add mod modCrop">
          <ac:chgData name="Sudarshan Chakravarthi" userId="9632d19e-631d-46a5-9e9a-d9cc496f17d0" providerId="ADAL" clId="{A72ACB87-F139-4C58-836E-6A4140969411}" dt="2023-03-22T11:52:33.881" v="12688" actId="1076"/>
          <ac:picMkLst>
            <pc:docMk/>
            <pc:sldMk cId="3812540057" sldId="4596"/>
            <ac:picMk id="13" creationId="{CD5F54C2-6529-7431-706E-06EE7C8DBB17}"/>
          </ac:picMkLst>
        </pc:picChg>
        <pc:picChg chg="add del mod">
          <ac:chgData name="Sudarshan Chakravarthi" userId="9632d19e-631d-46a5-9e9a-d9cc496f17d0" providerId="ADAL" clId="{A72ACB87-F139-4C58-836E-6A4140969411}" dt="2023-03-22T11:28:35.904" v="12233" actId="478"/>
          <ac:picMkLst>
            <pc:docMk/>
            <pc:sldMk cId="3812540057" sldId="4596"/>
            <ac:picMk id="2050" creationId="{48B88933-5037-3BC7-7354-FBCA2A00BBCF}"/>
          </ac:picMkLst>
        </pc:picChg>
        <pc:picChg chg="add mod">
          <ac:chgData name="Sudarshan Chakravarthi" userId="9632d19e-631d-46a5-9e9a-d9cc496f17d0" providerId="ADAL" clId="{A72ACB87-F139-4C58-836E-6A4140969411}" dt="2023-03-22T11:50:01.462" v="12635" actId="1076"/>
          <ac:picMkLst>
            <pc:docMk/>
            <pc:sldMk cId="3812540057" sldId="4596"/>
            <ac:picMk id="2052" creationId="{7A10E3FA-BFCD-0E89-FFD9-1C61155FD925}"/>
          </ac:picMkLst>
        </pc:picChg>
        <pc:picChg chg="add mod">
          <ac:chgData name="Sudarshan Chakravarthi" userId="9632d19e-631d-46a5-9e9a-d9cc496f17d0" providerId="ADAL" clId="{A72ACB87-F139-4C58-836E-6A4140969411}" dt="2023-03-22T11:50:01.462" v="12635" actId="1076"/>
          <ac:picMkLst>
            <pc:docMk/>
            <pc:sldMk cId="3812540057" sldId="4596"/>
            <ac:picMk id="2054" creationId="{1F34DF34-E2E5-90D4-C493-03978F44687F}"/>
          </ac:picMkLst>
        </pc:picChg>
        <pc:picChg chg="add mod">
          <ac:chgData name="Sudarshan Chakravarthi" userId="9632d19e-631d-46a5-9e9a-d9cc496f17d0" providerId="ADAL" clId="{A72ACB87-F139-4C58-836E-6A4140969411}" dt="2023-03-22T11:49:42.518" v="12629" actId="1076"/>
          <ac:picMkLst>
            <pc:docMk/>
            <pc:sldMk cId="3812540057" sldId="4596"/>
            <ac:picMk id="2056" creationId="{6FBE2952-2E6D-03B3-86B5-E9B19659BE9B}"/>
          </ac:picMkLst>
        </pc:picChg>
        <pc:picChg chg="add mod">
          <ac:chgData name="Sudarshan Chakravarthi" userId="9632d19e-631d-46a5-9e9a-d9cc496f17d0" providerId="ADAL" clId="{A72ACB87-F139-4C58-836E-6A4140969411}" dt="2023-03-22T11:50:07.409" v="12637" actId="1076"/>
          <ac:picMkLst>
            <pc:docMk/>
            <pc:sldMk cId="3812540057" sldId="4596"/>
            <ac:picMk id="2058" creationId="{A816BEB7-EB45-06D2-7969-06E3A52099D0}"/>
          </ac:picMkLst>
        </pc:picChg>
        <pc:picChg chg="add mod">
          <ac:chgData name="Sudarshan Chakravarthi" userId="9632d19e-631d-46a5-9e9a-d9cc496f17d0" providerId="ADAL" clId="{A72ACB87-F139-4C58-836E-6A4140969411}" dt="2023-03-22T11:50:08.677" v="12638" actId="1076"/>
          <ac:picMkLst>
            <pc:docMk/>
            <pc:sldMk cId="3812540057" sldId="4596"/>
            <ac:picMk id="2060" creationId="{569A2696-E204-8817-25BA-D41C41AFE9DC}"/>
          </ac:picMkLst>
        </pc:picChg>
      </pc:sldChg>
      <pc:sldChg chg="addSp delSp modSp add del ord">
        <pc:chgData name="Sudarshan Chakravarthi" userId="9632d19e-631d-46a5-9e9a-d9cc496f17d0" providerId="ADAL" clId="{A72ACB87-F139-4C58-836E-6A4140969411}" dt="2023-03-22T13:05:54.927" v="13665" actId="2696"/>
        <pc:sldMkLst>
          <pc:docMk/>
          <pc:sldMk cId="3595854153" sldId="4597"/>
        </pc:sldMkLst>
        <pc:graphicFrameChg chg="add del mod">
          <ac:chgData name="Sudarshan Chakravarthi" userId="9632d19e-631d-46a5-9e9a-d9cc496f17d0" providerId="ADAL" clId="{A72ACB87-F139-4C58-836E-6A4140969411}" dt="2023-03-22T11:44:10.009" v="12281"/>
          <ac:graphicFrameMkLst>
            <pc:docMk/>
            <pc:sldMk cId="3595854153" sldId="4597"/>
            <ac:graphicFrameMk id="3" creationId="{31492749-0125-0D8F-0920-89240F9A2517}"/>
          </ac:graphicFrameMkLst>
        </pc:graphicFrameChg>
        <pc:picChg chg="add">
          <ac:chgData name="Sudarshan Chakravarthi" userId="9632d19e-631d-46a5-9e9a-d9cc496f17d0" providerId="ADAL" clId="{A72ACB87-F139-4C58-836E-6A4140969411}" dt="2023-03-22T11:44:13.724" v="12282"/>
          <ac:picMkLst>
            <pc:docMk/>
            <pc:sldMk cId="3595854153" sldId="4597"/>
            <ac:picMk id="4" creationId="{C6AC45CA-DD80-AD70-ADBB-E6EF04686B62}"/>
          </ac:picMkLst>
        </pc:picChg>
      </pc:sldChg>
      <pc:sldChg chg="addSp delSp modSp add del mod">
        <pc:chgData name="Sudarshan Chakravarthi" userId="9632d19e-631d-46a5-9e9a-d9cc496f17d0" providerId="ADAL" clId="{A72ACB87-F139-4C58-836E-6A4140969411}" dt="2023-03-22T13:05:54.927" v="13665" actId="2696"/>
        <pc:sldMkLst>
          <pc:docMk/>
          <pc:sldMk cId="1604135182" sldId="4598"/>
        </pc:sldMkLst>
        <pc:spChg chg="mod">
          <ac:chgData name="Sudarshan Chakravarthi" userId="9632d19e-631d-46a5-9e9a-d9cc496f17d0" providerId="ADAL" clId="{A72ACB87-F139-4C58-836E-6A4140969411}" dt="2023-03-22T11:53:18.248" v="12716" actId="20577"/>
          <ac:spMkLst>
            <pc:docMk/>
            <pc:sldMk cId="1604135182" sldId="4598"/>
            <ac:spMk id="2" creationId="{745E312C-1151-2EBF-8248-81E49F3B91D7}"/>
          </ac:spMkLst>
        </pc:spChg>
        <pc:spChg chg="add mod">
          <ac:chgData name="Sudarshan Chakravarthi" userId="9632d19e-631d-46a5-9e9a-d9cc496f17d0" providerId="ADAL" clId="{A72ACB87-F139-4C58-836E-6A4140969411}" dt="2023-03-22T12:09:45.910" v="13271" actId="14100"/>
          <ac:spMkLst>
            <pc:docMk/>
            <pc:sldMk cId="1604135182" sldId="4598"/>
            <ac:spMk id="3" creationId="{CF24EB41-0CC7-F0E7-BB4A-E8B6CFFB4014}"/>
          </ac:spMkLst>
        </pc:spChg>
        <pc:spChg chg="add mod">
          <ac:chgData name="Sudarshan Chakravarthi" userId="9632d19e-631d-46a5-9e9a-d9cc496f17d0" providerId="ADAL" clId="{A72ACB87-F139-4C58-836E-6A4140969411}" dt="2023-03-22T12:09:40.968" v="13270" actId="14100"/>
          <ac:spMkLst>
            <pc:docMk/>
            <pc:sldMk cId="1604135182" sldId="4598"/>
            <ac:spMk id="4" creationId="{B29125D2-C4F0-7DF5-4CD0-3826DAE50FC3}"/>
          </ac:spMkLst>
        </pc:spChg>
        <pc:spChg chg="add mod ord topLvl">
          <ac:chgData name="Sudarshan Chakravarthi" userId="9632d19e-631d-46a5-9e9a-d9cc496f17d0" providerId="ADAL" clId="{A72ACB87-F139-4C58-836E-6A4140969411}" dt="2023-03-22T12:16:38.874" v="13594" actId="208"/>
          <ac:spMkLst>
            <pc:docMk/>
            <pc:sldMk cId="1604135182" sldId="4598"/>
            <ac:spMk id="5" creationId="{78D00752-B857-011E-5003-BE1909D636F3}"/>
          </ac:spMkLst>
        </pc:spChg>
        <pc:spChg chg="add mod">
          <ac:chgData name="Sudarshan Chakravarthi" userId="9632d19e-631d-46a5-9e9a-d9cc496f17d0" providerId="ADAL" clId="{A72ACB87-F139-4C58-836E-6A4140969411}" dt="2023-03-22T12:16:43.729" v="13595" actId="208"/>
          <ac:spMkLst>
            <pc:docMk/>
            <pc:sldMk cId="1604135182" sldId="4598"/>
            <ac:spMk id="6" creationId="{F6E97923-2A72-6D53-65E1-A417B7F9F5D1}"/>
          </ac:spMkLst>
        </pc:spChg>
        <pc:spChg chg="add mod topLvl">
          <ac:chgData name="Sudarshan Chakravarthi" userId="9632d19e-631d-46a5-9e9a-d9cc496f17d0" providerId="ADAL" clId="{A72ACB87-F139-4C58-836E-6A4140969411}" dt="2023-03-22T12:15:21.680" v="13580" actId="1076"/>
          <ac:spMkLst>
            <pc:docMk/>
            <pc:sldMk cId="1604135182" sldId="4598"/>
            <ac:spMk id="7" creationId="{352B984B-D727-92D9-D313-35917CFDA071}"/>
          </ac:spMkLst>
        </pc:spChg>
        <pc:spChg chg="add mod topLvl">
          <ac:chgData name="Sudarshan Chakravarthi" userId="9632d19e-631d-46a5-9e9a-d9cc496f17d0" providerId="ADAL" clId="{A72ACB87-F139-4C58-836E-6A4140969411}" dt="2023-03-22T12:15:10.710" v="13578" actId="1037"/>
          <ac:spMkLst>
            <pc:docMk/>
            <pc:sldMk cId="1604135182" sldId="4598"/>
            <ac:spMk id="8" creationId="{EDD7674B-3BF9-2D3A-B918-05D5258599B1}"/>
          </ac:spMkLst>
        </pc:spChg>
        <pc:spChg chg="add mod topLvl">
          <ac:chgData name="Sudarshan Chakravarthi" userId="9632d19e-631d-46a5-9e9a-d9cc496f17d0" providerId="ADAL" clId="{A72ACB87-F139-4C58-836E-6A4140969411}" dt="2023-03-22T12:15:04.163" v="13569" actId="1035"/>
          <ac:spMkLst>
            <pc:docMk/>
            <pc:sldMk cId="1604135182" sldId="4598"/>
            <ac:spMk id="9" creationId="{B15D31B9-8B79-9E4F-745F-B7BB6B5E2D03}"/>
          </ac:spMkLst>
        </pc:spChg>
        <pc:spChg chg="add mod topLvl">
          <ac:chgData name="Sudarshan Chakravarthi" userId="9632d19e-631d-46a5-9e9a-d9cc496f17d0" providerId="ADAL" clId="{A72ACB87-F139-4C58-836E-6A4140969411}" dt="2023-03-22T12:15:04.163" v="13569" actId="1035"/>
          <ac:spMkLst>
            <pc:docMk/>
            <pc:sldMk cId="1604135182" sldId="4598"/>
            <ac:spMk id="10" creationId="{FD469DD0-424D-A5A9-B2C2-1E4EF16C7EA9}"/>
          </ac:spMkLst>
        </pc:spChg>
        <pc:spChg chg="add mod topLvl">
          <ac:chgData name="Sudarshan Chakravarthi" userId="9632d19e-631d-46a5-9e9a-d9cc496f17d0" providerId="ADAL" clId="{A72ACB87-F139-4C58-836E-6A4140969411}" dt="2023-03-22T12:15:04.163" v="13569" actId="1035"/>
          <ac:spMkLst>
            <pc:docMk/>
            <pc:sldMk cId="1604135182" sldId="4598"/>
            <ac:spMk id="11" creationId="{2CFCED0F-2C7B-9072-B262-46D29B6F6253}"/>
          </ac:spMkLst>
        </pc:spChg>
        <pc:spChg chg="add mod">
          <ac:chgData name="Sudarshan Chakravarthi" userId="9632d19e-631d-46a5-9e9a-d9cc496f17d0" providerId="ADAL" clId="{A72ACB87-F139-4C58-836E-6A4140969411}" dt="2023-03-22T12:15:42.230" v="13584" actId="1076"/>
          <ac:spMkLst>
            <pc:docMk/>
            <pc:sldMk cId="1604135182" sldId="4598"/>
            <ac:spMk id="12" creationId="{10502162-D4DB-E287-D210-52E153EF9A3B}"/>
          </ac:spMkLst>
        </pc:spChg>
        <pc:spChg chg="add mod">
          <ac:chgData name="Sudarshan Chakravarthi" userId="9632d19e-631d-46a5-9e9a-d9cc496f17d0" providerId="ADAL" clId="{A72ACB87-F139-4C58-836E-6A4140969411}" dt="2023-03-22T12:15:55.190" v="13587" actId="1076"/>
          <ac:spMkLst>
            <pc:docMk/>
            <pc:sldMk cId="1604135182" sldId="4598"/>
            <ac:spMk id="13" creationId="{F7055137-1C90-C215-6407-6F75FEA18F11}"/>
          </ac:spMkLst>
        </pc:spChg>
        <pc:spChg chg="add mod">
          <ac:chgData name="Sudarshan Chakravarthi" userId="9632d19e-631d-46a5-9e9a-d9cc496f17d0" providerId="ADAL" clId="{A72ACB87-F139-4C58-836E-6A4140969411}" dt="2023-03-22T12:15:52.288" v="13586" actId="1076"/>
          <ac:spMkLst>
            <pc:docMk/>
            <pc:sldMk cId="1604135182" sldId="4598"/>
            <ac:spMk id="14" creationId="{B1DCE7A1-2C3B-F3B5-8AE4-FE5155203A34}"/>
          </ac:spMkLst>
        </pc:spChg>
        <pc:spChg chg="add mod">
          <ac:chgData name="Sudarshan Chakravarthi" userId="9632d19e-631d-46a5-9e9a-d9cc496f17d0" providerId="ADAL" clId="{A72ACB87-F139-4C58-836E-6A4140969411}" dt="2023-03-22T12:16:07.851" v="13590" actId="1076"/>
          <ac:spMkLst>
            <pc:docMk/>
            <pc:sldMk cId="1604135182" sldId="4598"/>
            <ac:spMk id="15" creationId="{CFB4FFE4-38DC-D6D9-16CF-C1DDB693CECF}"/>
          </ac:spMkLst>
        </pc:spChg>
        <pc:spChg chg="add mod">
          <ac:chgData name="Sudarshan Chakravarthi" userId="9632d19e-631d-46a5-9e9a-d9cc496f17d0" providerId="ADAL" clId="{A72ACB87-F139-4C58-836E-6A4140969411}" dt="2023-03-22T12:16:05.421" v="13589" actId="1076"/>
          <ac:spMkLst>
            <pc:docMk/>
            <pc:sldMk cId="1604135182" sldId="4598"/>
            <ac:spMk id="16" creationId="{18E408D6-D71D-0BE0-09A3-6944DDDA97AF}"/>
          </ac:spMkLst>
        </pc:spChg>
        <pc:spChg chg="add mod">
          <ac:chgData name="Sudarshan Chakravarthi" userId="9632d19e-631d-46a5-9e9a-d9cc496f17d0" providerId="ADAL" clId="{A72ACB87-F139-4C58-836E-6A4140969411}" dt="2023-03-22T12:16:12.500" v="13591" actId="1076"/>
          <ac:spMkLst>
            <pc:docMk/>
            <pc:sldMk cId="1604135182" sldId="4598"/>
            <ac:spMk id="17" creationId="{40E0704C-C432-CB32-D0B3-22A48121AB46}"/>
          </ac:spMkLst>
        </pc:spChg>
        <pc:spChg chg="add mod">
          <ac:chgData name="Sudarshan Chakravarthi" userId="9632d19e-631d-46a5-9e9a-d9cc496f17d0" providerId="ADAL" clId="{A72ACB87-F139-4C58-836E-6A4140969411}" dt="2023-03-22T12:09:54.857" v="13273" actId="14100"/>
          <ac:spMkLst>
            <pc:docMk/>
            <pc:sldMk cId="1604135182" sldId="4598"/>
            <ac:spMk id="18" creationId="{0B132E61-1D39-D2F8-CED5-9FD014F99FE3}"/>
          </ac:spMkLst>
        </pc:spChg>
        <pc:spChg chg="add mod">
          <ac:chgData name="Sudarshan Chakravarthi" userId="9632d19e-631d-46a5-9e9a-d9cc496f17d0" providerId="ADAL" clId="{A72ACB87-F139-4C58-836E-6A4140969411}" dt="2023-03-22T12:10:00.851" v="13288" actId="1037"/>
          <ac:spMkLst>
            <pc:docMk/>
            <pc:sldMk cId="1604135182" sldId="4598"/>
            <ac:spMk id="19" creationId="{397FEB47-DC03-15A1-B2FA-F07869F30224}"/>
          </ac:spMkLst>
        </pc:spChg>
        <pc:spChg chg="add mod">
          <ac:chgData name="Sudarshan Chakravarthi" userId="9632d19e-631d-46a5-9e9a-d9cc496f17d0" providerId="ADAL" clId="{A72ACB87-F139-4C58-836E-6A4140969411}" dt="2023-03-22T12:06:41.526" v="13185" actId="1076"/>
          <ac:spMkLst>
            <pc:docMk/>
            <pc:sldMk cId="1604135182" sldId="4598"/>
            <ac:spMk id="20" creationId="{095BECB0-D0E0-0417-038F-BD868C701851}"/>
          </ac:spMkLst>
        </pc:spChg>
        <pc:spChg chg="add mod">
          <ac:chgData name="Sudarshan Chakravarthi" userId="9632d19e-631d-46a5-9e9a-d9cc496f17d0" providerId="ADAL" clId="{A72ACB87-F139-4C58-836E-6A4140969411}" dt="2023-03-22T13:00:12.826" v="13633" actId="20577"/>
          <ac:spMkLst>
            <pc:docMk/>
            <pc:sldMk cId="1604135182" sldId="4598"/>
            <ac:spMk id="21" creationId="{9F799968-33BA-7FA1-D543-0825616EAE67}"/>
          </ac:spMkLst>
        </pc:spChg>
        <pc:spChg chg="add mod">
          <ac:chgData name="Sudarshan Chakravarthi" userId="9632d19e-631d-46a5-9e9a-d9cc496f17d0" providerId="ADAL" clId="{A72ACB87-F139-4C58-836E-6A4140969411}" dt="2023-03-22T12:10:31.001" v="13301" actId="14100"/>
          <ac:spMkLst>
            <pc:docMk/>
            <pc:sldMk cId="1604135182" sldId="4598"/>
            <ac:spMk id="22" creationId="{FC9781B6-EC0F-39DA-4896-5ED14661CE36}"/>
          </ac:spMkLst>
        </pc:spChg>
        <pc:spChg chg="add mod">
          <ac:chgData name="Sudarshan Chakravarthi" userId="9632d19e-631d-46a5-9e9a-d9cc496f17d0" providerId="ADAL" clId="{A72ACB87-F139-4C58-836E-6A4140969411}" dt="2023-03-22T12:10:21.887" v="13297" actId="1076"/>
          <ac:spMkLst>
            <pc:docMk/>
            <pc:sldMk cId="1604135182" sldId="4598"/>
            <ac:spMk id="23" creationId="{7D46346C-DCB1-FF88-5067-8A48D937C0AD}"/>
          </ac:spMkLst>
        </pc:spChg>
        <pc:grpChg chg="add del mod">
          <ac:chgData name="Sudarshan Chakravarthi" userId="9632d19e-631d-46a5-9e9a-d9cc496f17d0" providerId="ADAL" clId="{A72ACB87-F139-4C58-836E-6A4140969411}" dt="2023-03-22T12:13:04.017" v="13315" actId="165"/>
          <ac:grpSpMkLst>
            <pc:docMk/>
            <pc:sldMk cId="1604135182" sldId="4598"/>
            <ac:grpSpMk id="24" creationId="{D75F7D07-3867-EDE1-FFDA-87995DBFC946}"/>
          </ac:grpSpMkLst>
        </pc:grpChg>
        <pc:grpChg chg="add mod">
          <ac:chgData name="Sudarshan Chakravarthi" userId="9632d19e-631d-46a5-9e9a-d9cc496f17d0" providerId="ADAL" clId="{A72ACB87-F139-4C58-836E-6A4140969411}" dt="2023-03-22T12:13:53.699" v="13323" actId="1076"/>
          <ac:grpSpMkLst>
            <pc:docMk/>
            <pc:sldMk cId="1604135182" sldId="4598"/>
            <ac:grpSpMk id="25" creationId="{4B4821F0-6A4A-639E-DD13-B9B03F52FF6F}"/>
          </ac:grpSpMkLst>
        </pc:grpChg>
        <pc:grpChg chg="add del mod">
          <ac:chgData name="Sudarshan Chakravarthi" userId="9632d19e-631d-46a5-9e9a-d9cc496f17d0" providerId="ADAL" clId="{A72ACB87-F139-4C58-836E-6A4140969411}" dt="2023-03-22T12:13:19.214" v="13317" actId="165"/>
          <ac:grpSpMkLst>
            <pc:docMk/>
            <pc:sldMk cId="1604135182" sldId="4598"/>
            <ac:grpSpMk id="31" creationId="{30B53365-376A-21ED-8ABE-644FF9B6BE66}"/>
          </ac:grpSpMkLst>
        </pc:grpChg>
        <pc:picChg chg="add mod">
          <ac:chgData name="Sudarshan Chakravarthi" userId="9632d19e-631d-46a5-9e9a-d9cc496f17d0" providerId="ADAL" clId="{A72ACB87-F139-4C58-836E-6A4140969411}" dt="2023-03-22T12:11:09.302" v="13304" actId="1076"/>
          <ac:picMkLst>
            <pc:docMk/>
            <pc:sldMk cId="1604135182" sldId="4598"/>
            <ac:picMk id="5122" creationId="{66A56E70-0DE1-4E58-07DE-05D3054E89F2}"/>
          </ac:picMkLst>
        </pc:picChg>
        <pc:inkChg chg="add del">
          <ac:chgData name="Sudarshan Chakravarthi" userId="9632d19e-631d-46a5-9e9a-d9cc496f17d0" providerId="ADAL" clId="{A72ACB87-F139-4C58-836E-6A4140969411}" dt="2023-03-22T12:11:05.068" v="13303"/>
          <ac:inkMkLst>
            <pc:docMk/>
            <pc:sldMk cId="1604135182" sldId="4598"/>
            <ac:inkMk id="26" creationId="{FE390BF5-6CFB-1F4C-B95D-E9879FBE305F}"/>
          </ac:inkMkLst>
        </pc:inkChg>
        <pc:inkChg chg="add del">
          <ac:chgData name="Sudarshan Chakravarthi" userId="9632d19e-631d-46a5-9e9a-d9cc496f17d0" providerId="ADAL" clId="{A72ACB87-F139-4C58-836E-6A4140969411}" dt="2023-03-22T12:12:08.075" v="13311"/>
          <ac:inkMkLst>
            <pc:docMk/>
            <pc:sldMk cId="1604135182" sldId="4598"/>
            <ac:inkMk id="27" creationId="{111921E5-F519-2A5D-7EEB-9CB45CD45352}"/>
          </ac:inkMkLst>
        </pc:inkChg>
        <pc:inkChg chg="add del">
          <ac:chgData name="Sudarshan Chakravarthi" userId="9632d19e-631d-46a5-9e9a-d9cc496f17d0" providerId="ADAL" clId="{A72ACB87-F139-4C58-836E-6A4140969411}" dt="2023-03-22T12:11:34.213" v="13307" actId="9405"/>
          <ac:inkMkLst>
            <pc:docMk/>
            <pc:sldMk cId="1604135182" sldId="4598"/>
            <ac:inkMk id="28" creationId="{77201078-B218-EF8D-7EF1-C16FEBD6A0D5}"/>
          </ac:inkMkLst>
        </pc:inkChg>
        <pc:inkChg chg="add mod ord">
          <ac:chgData name="Sudarshan Chakravarthi" userId="9632d19e-631d-46a5-9e9a-d9cc496f17d0" providerId="ADAL" clId="{A72ACB87-F139-4C58-836E-6A4140969411}" dt="2023-03-22T12:15:29.765" v="13583" actId="1076"/>
          <ac:inkMkLst>
            <pc:docMk/>
            <pc:sldMk cId="1604135182" sldId="4598"/>
            <ac:inkMk id="29" creationId="{7A558C3B-03C3-6D6D-1F7E-E1BC33D0E1C5}"/>
          </ac:inkMkLst>
        </pc:inkChg>
        <pc:inkChg chg="add del">
          <ac:chgData name="Sudarshan Chakravarthi" userId="9632d19e-631d-46a5-9e9a-d9cc496f17d0" providerId="ADAL" clId="{A72ACB87-F139-4C58-836E-6A4140969411}" dt="2023-03-22T12:12:06.192" v="13310"/>
          <ac:inkMkLst>
            <pc:docMk/>
            <pc:sldMk cId="1604135182" sldId="4598"/>
            <ac:inkMk id="30" creationId="{09E0BD56-409D-7FD1-CF85-D84F8322B543}"/>
          </ac:inkMkLst>
        </pc:inkChg>
        <pc:cxnChg chg="add mod">
          <ac:chgData name="Sudarshan Chakravarthi" userId="9632d19e-631d-46a5-9e9a-d9cc496f17d0" providerId="ADAL" clId="{A72ACB87-F139-4C58-836E-6A4140969411}" dt="2023-03-22T12:17:47.334" v="13629" actId="1035"/>
          <ac:cxnSpMkLst>
            <pc:docMk/>
            <pc:sldMk cId="1604135182" sldId="4598"/>
            <ac:cxnSpMk id="33" creationId="{1F8AFD4F-14A0-9507-D224-4F2E9C8BBDAD}"/>
          </ac:cxnSpMkLst>
        </pc:cxnChg>
      </pc:sldChg>
      <pc:sldChg chg="add del">
        <pc:chgData name="Sudarshan Chakravarthi" userId="9632d19e-631d-46a5-9e9a-d9cc496f17d0" providerId="ADAL" clId="{A72ACB87-F139-4C58-836E-6A4140969411}" dt="2023-03-22T13:05:54.927" v="13665" actId="2696"/>
        <pc:sldMkLst>
          <pc:docMk/>
          <pc:sldMk cId="900395016" sldId="4599"/>
        </pc:sldMkLst>
      </pc:sldChg>
      <pc:sldChg chg="addSp modSp new del mod">
        <pc:chgData name="Sudarshan Chakravarthi" userId="9632d19e-631d-46a5-9e9a-d9cc496f17d0" providerId="ADAL" clId="{A72ACB87-F139-4C58-836E-6A4140969411}" dt="2023-03-22T13:05:54.927" v="13665" actId="2696"/>
        <pc:sldMkLst>
          <pc:docMk/>
          <pc:sldMk cId="4113552061" sldId="4600"/>
        </pc:sldMkLst>
        <pc:spChg chg="add mod">
          <ac:chgData name="Sudarshan Chakravarthi" userId="9632d19e-631d-46a5-9e9a-d9cc496f17d0" providerId="ADAL" clId="{A72ACB87-F139-4C58-836E-6A4140969411}" dt="2023-03-21T13:03:13.209" v="11236" actId="20577"/>
          <ac:spMkLst>
            <pc:docMk/>
            <pc:sldMk cId="4113552061" sldId="4600"/>
            <ac:spMk id="3" creationId="{9374F001-FFD3-BC29-F928-2438D3530DC3}"/>
          </ac:spMkLst>
        </pc:spChg>
        <pc:picChg chg="add mod">
          <ac:chgData name="Sudarshan Chakravarthi" userId="9632d19e-631d-46a5-9e9a-d9cc496f17d0" providerId="ADAL" clId="{A72ACB87-F139-4C58-836E-6A4140969411}" dt="2023-03-21T13:02:47.678" v="11210"/>
          <ac:picMkLst>
            <pc:docMk/>
            <pc:sldMk cId="4113552061" sldId="4600"/>
            <ac:picMk id="2" creationId="{BB822CEC-910C-B8AB-17FD-563A06081A65}"/>
          </ac:picMkLst>
        </pc:picChg>
      </pc:sldChg>
      <pc:sldChg chg="add">
        <pc:chgData name="Sudarshan Chakravarthi" userId="9632d19e-631d-46a5-9e9a-d9cc496f17d0" providerId="ADAL" clId="{A72ACB87-F139-4C58-836E-6A4140969411}" dt="2023-03-21T13:03:20.732" v="11237"/>
        <pc:sldMkLst>
          <pc:docMk/>
          <pc:sldMk cId="564828142" sldId="4601"/>
        </pc:sldMkLst>
      </pc:sldChg>
      <pc:sldChg chg="add">
        <pc:chgData name="Sudarshan Chakravarthi" userId="9632d19e-631d-46a5-9e9a-d9cc496f17d0" providerId="ADAL" clId="{A72ACB87-F139-4C58-836E-6A4140969411}" dt="2023-03-21T13:03:21.430" v="11238"/>
        <pc:sldMkLst>
          <pc:docMk/>
          <pc:sldMk cId="4235824940" sldId="4602"/>
        </pc:sldMkLst>
      </pc:sldChg>
      <pc:sldChg chg="modSp add mod">
        <pc:chgData name="Sudarshan Chakravarthi" userId="9632d19e-631d-46a5-9e9a-d9cc496f17d0" providerId="ADAL" clId="{A72ACB87-F139-4C58-836E-6A4140969411}" dt="2023-03-21T13:03:40.343" v="11258" actId="6549"/>
        <pc:sldMkLst>
          <pc:docMk/>
          <pc:sldMk cId="834353272" sldId="4603"/>
        </pc:sldMkLst>
        <pc:spChg chg="mod">
          <ac:chgData name="Sudarshan Chakravarthi" userId="9632d19e-631d-46a5-9e9a-d9cc496f17d0" providerId="ADAL" clId="{A72ACB87-F139-4C58-836E-6A4140969411}" dt="2023-03-21T13:03:40.343" v="11258" actId="6549"/>
          <ac:spMkLst>
            <pc:docMk/>
            <pc:sldMk cId="834353272" sldId="4603"/>
            <ac:spMk id="3" creationId="{9374F001-FFD3-BC29-F928-2438D3530DC3}"/>
          </ac:spMkLst>
        </pc:spChg>
      </pc:sldChg>
      <pc:sldChg chg="addSp delSp modSp add del mod ord">
        <pc:chgData name="Sudarshan Chakravarthi" userId="9632d19e-631d-46a5-9e9a-d9cc496f17d0" providerId="ADAL" clId="{A72ACB87-F139-4C58-836E-6A4140969411}" dt="2023-03-22T13:05:54.927" v="13665" actId="2696"/>
        <pc:sldMkLst>
          <pc:docMk/>
          <pc:sldMk cId="1885984092" sldId="4604"/>
        </pc:sldMkLst>
        <pc:graphicFrameChg chg="del modGraphic">
          <ac:chgData name="Sudarshan Chakravarthi" userId="9632d19e-631d-46a5-9e9a-d9cc496f17d0" providerId="ADAL" clId="{A72ACB87-F139-4C58-836E-6A4140969411}" dt="2023-03-22T09:54:41.197" v="12110" actId="478"/>
          <ac:graphicFrameMkLst>
            <pc:docMk/>
            <pc:sldMk cId="1885984092" sldId="4604"/>
            <ac:graphicFrameMk id="3" creationId="{BE76F91D-D70F-65D7-BD03-5E9AAB19E503}"/>
          </ac:graphicFrameMkLst>
        </pc:graphicFrameChg>
        <pc:picChg chg="add mod">
          <ac:chgData name="Sudarshan Chakravarthi" userId="9632d19e-631d-46a5-9e9a-d9cc496f17d0" providerId="ADAL" clId="{A72ACB87-F139-4C58-836E-6A4140969411}" dt="2023-03-22T09:54:50.778" v="12113" actId="1076"/>
          <ac:picMkLst>
            <pc:docMk/>
            <pc:sldMk cId="1885984092" sldId="4604"/>
            <ac:picMk id="4" creationId="{060E5F91-22E0-D632-8AE2-C8E39910A87A}"/>
          </ac:picMkLst>
        </pc:picChg>
      </pc:sldChg>
      <pc:sldChg chg="modSp add del mod">
        <pc:chgData name="Sudarshan Chakravarthi" userId="9632d19e-631d-46a5-9e9a-d9cc496f17d0" providerId="ADAL" clId="{A72ACB87-F139-4C58-836E-6A4140969411}" dt="2023-03-22T13:05:54.927" v="13665" actId="2696"/>
        <pc:sldMkLst>
          <pc:docMk/>
          <pc:sldMk cId="699131560" sldId="4605"/>
        </pc:sldMkLst>
        <pc:spChg chg="mod">
          <ac:chgData name="Sudarshan Chakravarthi" userId="9632d19e-631d-46a5-9e9a-d9cc496f17d0" providerId="ADAL" clId="{A72ACB87-F139-4C58-836E-6A4140969411}" dt="2023-03-22T13:01:08.674" v="13661" actId="20577"/>
          <ac:spMkLst>
            <pc:docMk/>
            <pc:sldMk cId="699131560" sldId="4605"/>
            <ac:spMk id="3" creationId="{9374F001-FFD3-BC29-F928-2438D3530DC3}"/>
          </ac:spMkLst>
        </pc:spChg>
      </pc:sldChg>
      <pc:sldMasterChg chg="del delSldLayout">
        <pc:chgData name="Sudarshan Chakravarthi" userId="9632d19e-631d-46a5-9e9a-d9cc496f17d0" providerId="ADAL" clId="{A72ACB87-F139-4C58-836E-6A4140969411}" dt="2023-03-22T13:05:54.927" v="13665" actId="2696"/>
        <pc:sldMasterMkLst>
          <pc:docMk/>
          <pc:sldMasterMk cId="2019253905" sldId="2147483700"/>
        </pc:sldMasterMkLst>
        <pc:sldLayoutChg chg="del">
          <pc:chgData name="Sudarshan Chakravarthi" userId="9632d19e-631d-46a5-9e9a-d9cc496f17d0" providerId="ADAL" clId="{A72ACB87-F139-4C58-836E-6A4140969411}" dt="2023-03-22T13:05:54.927" v="13665" actId="2696"/>
          <pc:sldLayoutMkLst>
            <pc:docMk/>
            <pc:sldMasterMk cId="2019253905" sldId="2147483700"/>
            <pc:sldLayoutMk cId="334074589" sldId="2147483701"/>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2208539022" sldId="2147483702"/>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1784923272" sldId="2147483703"/>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4046903476" sldId="2147483704"/>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1155925061" sldId="2147483705"/>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459040494" sldId="2147483706"/>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1900170289" sldId="2147483707"/>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236667887" sldId="2147483708"/>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2749270366" sldId="2147483709"/>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1268167333" sldId="2147483710"/>
          </pc:sldLayoutMkLst>
        </pc:sldLayoutChg>
        <pc:sldLayoutChg chg="del">
          <pc:chgData name="Sudarshan Chakravarthi" userId="9632d19e-631d-46a5-9e9a-d9cc496f17d0" providerId="ADAL" clId="{A72ACB87-F139-4C58-836E-6A4140969411}" dt="2023-03-22T13:05:54.927" v="13665" actId="2696"/>
          <pc:sldLayoutMkLst>
            <pc:docMk/>
            <pc:sldMasterMk cId="2019253905" sldId="2147483700"/>
            <pc:sldLayoutMk cId="2092543966" sldId="2147483711"/>
          </pc:sldLayoutMkLst>
        </pc:sldLayoutChg>
      </pc:sldMasterChg>
      <pc:sldMasterChg chg="del delSldLayout">
        <pc:chgData name="Sudarshan Chakravarthi" userId="9632d19e-631d-46a5-9e9a-d9cc496f17d0" providerId="ADAL" clId="{A72ACB87-F139-4C58-836E-6A4140969411}" dt="2023-03-22T13:05:54.927" v="13665" actId="2696"/>
        <pc:sldMasterMkLst>
          <pc:docMk/>
          <pc:sldMasterMk cId="3647566837" sldId="2147483712"/>
        </pc:sldMasterMkLst>
        <pc:sldLayoutChg chg="del">
          <pc:chgData name="Sudarshan Chakravarthi" userId="9632d19e-631d-46a5-9e9a-d9cc496f17d0" providerId="ADAL" clId="{A72ACB87-F139-4C58-836E-6A4140969411}" dt="2023-03-22T13:05:54.927" v="13665" actId="2696"/>
          <pc:sldLayoutMkLst>
            <pc:docMk/>
            <pc:sldMasterMk cId="3647566837" sldId="2147483712"/>
            <pc:sldLayoutMk cId="2840248077" sldId="2147483713"/>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1539498884" sldId="2147483714"/>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1082364132" sldId="2147483715"/>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1484254484" sldId="2147483716"/>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3327818906" sldId="2147483717"/>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1533341470" sldId="2147483718"/>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917332537" sldId="2147483719"/>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2572716549" sldId="2147483720"/>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264463943" sldId="2147483721"/>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950884604" sldId="2147483722"/>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906067151" sldId="2147483723"/>
          </pc:sldLayoutMkLst>
        </pc:sldLayoutChg>
        <pc:sldLayoutChg chg="del">
          <pc:chgData name="Sudarshan Chakravarthi" userId="9632d19e-631d-46a5-9e9a-d9cc496f17d0" providerId="ADAL" clId="{A72ACB87-F139-4C58-836E-6A4140969411}" dt="2023-03-22T13:05:54.927" v="13665" actId="2696"/>
          <pc:sldLayoutMkLst>
            <pc:docMk/>
            <pc:sldMasterMk cId="3647566837" sldId="2147483712"/>
            <pc:sldLayoutMk cId="2867956488" sldId="2147483724"/>
          </pc:sldLayoutMkLst>
        </pc:sldLayoutChg>
      </pc:sldMasterChg>
      <pc:sldMasterChg chg="del delSldLayout">
        <pc:chgData name="Sudarshan Chakravarthi" userId="9632d19e-631d-46a5-9e9a-d9cc496f17d0" providerId="ADAL" clId="{A72ACB87-F139-4C58-836E-6A4140969411}" dt="2023-03-22T13:05:54.927" v="13665" actId="2696"/>
        <pc:sldMasterMkLst>
          <pc:docMk/>
          <pc:sldMasterMk cId="647363593" sldId="2147483725"/>
        </pc:sldMasterMkLst>
        <pc:sldLayoutChg chg="del">
          <pc:chgData name="Sudarshan Chakravarthi" userId="9632d19e-631d-46a5-9e9a-d9cc496f17d0" providerId="ADAL" clId="{A72ACB87-F139-4C58-836E-6A4140969411}" dt="2023-03-22T13:05:54.927" v="13665" actId="2696"/>
          <pc:sldLayoutMkLst>
            <pc:docMk/>
            <pc:sldMasterMk cId="647363593" sldId="2147483725"/>
            <pc:sldLayoutMk cId="3279908911" sldId="2147483726"/>
          </pc:sldLayoutMkLst>
        </pc:sldLayoutChg>
        <pc:sldLayoutChg chg="del">
          <pc:chgData name="Sudarshan Chakravarthi" userId="9632d19e-631d-46a5-9e9a-d9cc496f17d0" providerId="ADAL" clId="{A72ACB87-F139-4C58-836E-6A4140969411}" dt="2023-03-22T13:05:54.927" v="13665" actId="2696"/>
          <pc:sldLayoutMkLst>
            <pc:docMk/>
            <pc:sldMasterMk cId="647363593" sldId="2147483725"/>
            <pc:sldLayoutMk cId="192572315" sldId="2147483727"/>
          </pc:sldLayoutMkLst>
        </pc:sldLayoutChg>
        <pc:sldLayoutChg chg="del">
          <pc:chgData name="Sudarshan Chakravarthi" userId="9632d19e-631d-46a5-9e9a-d9cc496f17d0" providerId="ADAL" clId="{A72ACB87-F139-4C58-836E-6A4140969411}" dt="2023-03-22T13:05:54.927" v="13665" actId="2696"/>
          <pc:sldLayoutMkLst>
            <pc:docMk/>
            <pc:sldMasterMk cId="647363593" sldId="2147483725"/>
            <pc:sldLayoutMk cId="2729308476" sldId="2147483728"/>
          </pc:sldLayoutMkLst>
        </pc:sldLayoutChg>
        <pc:sldLayoutChg chg="del">
          <pc:chgData name="Sudarshan Chakravarthi" userId="9632d19e-631d-46a5-9e9a-d9cc496f17d0" providerId="ADAL" clId="{A72ACB87-F139-4C58-836E-6A4140969411}" dt="2023-03-22T13:05:54.927" v="13665" actId="2696"/>
          <pc:sldLayoutMkLst>
            <pc:docMk/>
            <pc:sldMasterMk cId="647363593" sldId="2147483725"/>
            <pc:sldLayoutMk cId="3189229751" sldId="2147483729"/>
          </pc:sldLayoutMkLst>
        </pc:sldLayoutChg>
        <pc:sldLayoutChg chg="del">
          <pc:chgData name="Sudarshan Chakravarthi" userId="9632d19e-631d-46a5-9e9a-d9cc496f17d0" providerId="ADAL" clId="{A72ACB87-F139-4C58-836E-6A4140969411}" dt="2023-03-22T13:05:54.927" v="13665" actId="2696"/>
          <pc:sldLayoutMkLst>
            <pc:docMk/>
            <pc:sldMasterMk cId="647363593" sldId="2147483725"/>
            <pc:sldLayoutMk cId="3310680454" sldId="2147483730"/>
          </pc:sldLayoutMkLst>
        </pc:sldLayoutChg>
      </pc:sldMasterChg>
    </pc:docChg>
  </pc:docChgLst>
  <pc:docChgLst>
    <pc:chgData name="Sudarshan Chakravarthi" userId="9632d19e-631d-46a5-9e9a-d9cc496f17d0" providerId="ADAL" clId="{378659A7-96B2-4F16-88E3-6E678F6A16B2}"/>
    <pc:docChg chg="custSel addSld modSld">
      <pc:chgData name="Sudarshan Chakravarthi" userId="9632d19e-631d-46a5-9e9a-d9cc496f17d0" providerId="ADAL" clId="{378659A7-96B2-4F16-88E3-6E678F6A16B2}" dt="2023-07-07T14:44:48.355" v="11" actId="6549"/>
      <pc:docMkLst>
        <pc:docMk/>
      </pc:docMkLst>
      <pc:sldChg chg="addSp delSp modSp mod">
        <pc:chgData name="Sudarshan Chakravarthi" userId="9632d19e-631d-46a5-9e9a-d9cc496f17d0" providerId="ADAL" clId="{378659A7-96B2-4F16-88E3-6E678F6A16B2}" dt="2023-07-07T14:43:24.474" v="9" actId="20577"/>
        <pc:sldMkLst>
          <pc:docMk/>
          <pc:sldMk cId="1805402828" sldId="4213"/>
        </pc:sldMkLst>
        <pc:spChg chg="del">
          <ac:chgData name="Sudarshan Chakravarthi" userId="9632d19e-631d-46a5-9e9a-d9cc496f17d0" providerId="ADAL" clId="{378659A7-96B2-4F16-88E3-6E678F6A16B2}" dt="2023-07-07T14:42:33.209" v="0" actId="478"/>
          <ac:spMkLst>
            <pc:docMk/>
            <pc:sldMk cId="1805402828" sldId="4213"/>
            <ac:spMk id="6" creationId="{BD7AA0B0-B891-B97B-6E9D-8856CC601784}"/>
          </ac:spMkLst>
        </pc:spChg>
        <pc:spChg chg="mod">
          <ac:chgData name="Sudarshan Chakravarthi" userId="9632d19e-631d-46a5-9e9a-d9cc496f17d0" providerId="ADAL" clId="{378659A7-96B2-4F16-88E3-6E678F6A16B2}" dt="2023-07-07T14:43:17.166" v="8" actId="404"/>
          <ac:spMkLst>
            <pc:docMk/>
            <pc:sldMk cId="1805402828" sldId="4213"/>
            <ac:spMk id="7" creationId="{693BF65E-9573-1BDA-9CE4-E021C94FC7F8}"/>
          </ac:spMkLst>
        </pc:spChg>
        <pc:spChg chg="mod">
          <ac:chgData name="Sudarshan Chakravarthi" userId="9632d19e-631d-46a5-9e9a-d9cc496f17d0" providerId="ADAL" clId="{378659A7-96B2-4F16-88E3-6E678F6A16B2}" dt="2023-07-07T14:43:17.166" v="8" actId="404"/>
          <ac:spMkLst>
            <pc:docMk/>
            <pc:sldMk cId="1805402828" sldId="4213"/>
            <ac:spMk id="10" creationId="{4E159DDF-C0B6-A768-E1A5-0F991AA681BF}"/>
          </ac:spMkLst>
        </pc:spChg>
        <pc:spChg chg="mod">
          <ac:chgData name="Sudarshan Chakravarthi" userId="9632d19e-631d-46a5-9e9a-d9cc496f17d0" providerId="ADAL" clId="{378659A7-96B2-4F16-88E3-6E678F6A16B2}" dt="2023-07-07T14:43:17.166" v="8" actId="404"/>
          <ac:spMkLst>
            <pc:docMk/>
            <pc:sldMk cId="1805402828" sldId="4213"/>
            <ac:spMk id="12" creationId="{AF8B15C8-551E-87C8-FDEA-79C1521B622B}"/>
          </ac:spMkLst>
        </pc:spChg>
        <pc:spChg chg="mod">
          <ac:chgData name="Sudarshan Chakravarthi" userId="9632d19e-631d-46a5-9e9a-d9cc496f17d0" providerId="ADAL" clId="{378659A7-96B2-4F16-88E3-6E678F6A16B2}" dt="2023-07-07T14:43:24.474" v="9" actId="20577"/>
          <ac:spMkLst>
            <pc:docMk/>
            <pc:sldMk cId="1805402828" sldId="4213"/>
            <ac:spMk id="15" creationId="{50709A3E-8602-46AD-B797-5EAFDCDBDC85}"/>
          </ac:spMkLst>
        </pc:spChg>
        <pc:spChg chg="mod">
          <ac:chgData name="Sudarshan Chakravarthi" userId="9632d19e-631d-46a5-9e9a-d9cc496f17d0" providerId="ADAL" clId="{378659A7-96B2-4F16-88E3-6E678F6A16B2}" dt="2023-07-07T14:43:17.166" v="8" actId="404"/>
          <ac:spMkLst>
            <pc:docMk/>
            <pc:sldMk cId="1805402828" sldId="4213"/>
            <ac:spMk id="16" creationId="{4B042485-C84C-E295-1322-06A0BEF296F2}"/>
          </ac:spMkLst>
        </pc:spChg>
        <pc:spChg chg="mod">
          <ac:chgData name="Sudarshan Chakravarthi" userId="9632d19e-631d-46a5-9e9a-d9cc496f17d0" providerId="ADAL" clId="{378659A7-96B2-4F16-88E3-6E678F6A16B2}" dt="2023-07-07T14:43:17.166" v="8" actId="404"/>
          <ac:spMkLst>
            <pc:docMk/>
            <pc:sldMk cId="1805402828" sldId="4213"/>
            <ac:spMk id="18" creationId="{BBF2303A-9315-57F8-97FE-FD1E70D1299A}"/>
          </ac:spMkLst>
        </pc:spChg>
        <pc:spChg chg="mod">
          <ac:chgData name="Sudarshan Chakravarthi" userId="9632d19e-631d-46a5-9e9a-d9cc496f17d0" providerId="ADAL" clId="{378659A7-96B2-4F16-88E3-6E678F6A16B2}" dt="2023-07-07T14:43:17.166" v="8" actId="404"/>
          <ac:spMkLst>
            <pc:docMk/>
            <pc:sldMk cId="1805402828" sldId="4213"/>
            <ac:spMk id="19" creationId="{3D4535C1-4D29-59F7-3DA1-E228D7C48832}"/>
          </ac:spMkLst>
        </pc:spChg>
        <pc:spChg chg="mod">
          <ac:chgData name="Sudarshan Chakravarthi" userId="9632d19e-631d-46a5-9e9a-d9cc496f17d0" providerId="ADAL" clId="{378659A7-96B2-4F16-88E3-6E678F6A16B2}" dt="2023-07-07T14:43:17.166" v="8" actId="404"/>
          <ac:spMkLst>
            <pc:docMk/>
            <pc:sldMk cId="1805402828" sldId="4213"/>
            <ac:spMk id="20" creationId="{EF4CE830-096B-E782-4DE9-43BE2A923B8F}"/>
          </ac:spMkLst>
        </pc:spChg>
        <pc:spChg chg="mod">
          <ac:chgData name="Sudarshan Chakravarthi" userId="9632d19e-631d-46a5-9e9a-d9cc496f17d0" providerId="ADAL" clId="{378659A7-96B2-4F16-88E3-6E678F6A16B2}" dt="2023-07-07T14:43:17.166" v="8" actId="404"/>
          <ac:spMkLst>
            <pc:docMk/>
            <pc:sldMk cId="1805402828" sldId="4213"/>
            <ac:spMk id="22" creationId="{5BB79A04-01A6-65C9-3261-BBF7EF9AA66B}"/>
          </ac:spMkLst>
        </pc:spChg>
        <pc:spChg chg="mod">
          <ac:chgData name="Sudarshan Chakravarthi" userId="9632d19e-631d-46a5-9e9a-d9cc496f17d0" providerId="ADAL" clId="{378659A7-96B2-4F16-88E3-6E678F6A16B2}" dt="2023-07-07T14:43:17.166" v="8" actId="404"/>
          <ac:spMkLst>
            <pc:docMk/>
            <pc:sldMk cId="1805402828" sldId="4213"/>
            <ac:spMk id="23" creationId="{BBE89697-07DD-D686-99ED-B2041F0BFF5E}"/>
          </ac:spMkLst>
        </pc:spChg>
        <pc:spChg chg="mod">
          <ac:chgData name="Sudarshan Chakravarthi" userId="9632d19e-631d-46a5-9e9a-d9cc496f17d0" providerId="ADAL" clId="{378659A7-96B2-4F16-88E3-6E678F6A16B2}" dt="2023-07-07T14:43:17.166" v="8" actId="404"/>
          <ac:spMkLst>
            <pc:docMk/>
            <pc:sldMk cId="1805402828" sldId="4213"/>
            <ac:spMk id="24" creationId="{BDBA65E6-9021-0EA6-FAE1-B27467564056}"/>
          </ac:spMkLst>
        </pc:spChg>
        <pc:grpChg chg="add mod">
          <ac:chgData name="Sudarshan Chakravarthi" userId="9632d19e-631d-46a5-9e9a-d9cc496f17d0" providerId="ADAL" clId="{378659A7-96B2-4F16-88E3-6E678F6A16B2}" dt="2023-07-07T14:42:55.769" v="3" actId="1076"/>
          <ac:grpSpMkLst>
            <pc:docMk/>
            <pc:sldMk cId="1805402828" sldId="4213"/>
            <ac:grpSpMk id="9" creationId="{1CA4BA89-0DB3-9190-AE15-6D436EB17766}"/>
          </ac:grpSpMkLst>
        </pc:grpChg>
        <pc:picChg chg="del mod">
          <ac:chgData name="Sudarshan Chakravarthi" userId="9632d19e-631d-46a5-9e9a-d9cc496f17d0" providerId="ADAL" clId="{378659A7-96B2-4F16-88E3-6E678F6A16B2}" dt="2023-07-07T14:43:03.072" v="6" actId="478"/>
          <ac:picMkLst>
            <pc:docMk/>
            <pc:sldMk cId="1805402828" sldId="4213"/>
            <ac:picMk id="8" creationId="{F9D82CE9-F93B-3196-EA9F-725DAAE988AB}"/>
          </ac:picMkLst>
        </pc:picChg>
      </pc:sldChg>
      <pc:sldChg chg="modSp mod">
        <pc:chgData name="Sudarshan Chakravarthi" userId="9632d19e-631d-46a5-9e9a-d9cc496f17d0" providerId="ADAL" clId="{378659A7-96B2-4F16-88E3-6E678F6A16B2}" dt="2023-07-07T14:44:48.355" v="11" actId="6549"/>
        <pc:sldMkLst>
          <pc:docMk/>
          <pc:sldMk cId="3803699210" sldId="4256"/>
        </pc:sldMkLst>
        <pc:spChg chg="mod">
          <ac:chgData name="Sudarshan Chakravarthi" userId="9632d19e-631d-46a5-9e9a-d9cc496f17d0" providerId="ADAL" clId="{378659A7-96B2-4F16-88E3-6E678F6A16B2}" dt="2023-07-07T14:44:48.355" v="11" actId="6549"/>
          <ac:spMkLst>
            <pc:docMk/>
            <pc:sldMk cId="3803699210" sldId="4256"/>
            <ac:spMk id="24" creationId="{F3CD965C-7947-FBBB-C5F0-7806EE3D0488}"/>
          </ac:spMkLst>
        </pc:spChg>
      </pc:sldChg>
      <pc:sldChg chg="add">
        <pc:chgData name="Sudarshan Chakravarthi" userId="9632d19e-631d-46a5-9e9a-d9cc496f17d0" providerId="ADAL" clId="{378659A7-96B2-4F16-88E3-6E678F6A16B2}" dt="2023-07-07T14:43:32.770" v="10"/>
        <pc:sldMkLst>
          <pc:docMk/>
          <pc:sldMk cId="757024131" sldId="46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176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4418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8617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1411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6367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8867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8107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288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0439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8890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0707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90206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0357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1892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15000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145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753627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9598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30841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5906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97168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29279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07/07/2023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48495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07/07/2023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378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07/07/2023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27661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07/07/2023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62454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07/07/2023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25497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07/07/2023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16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975521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15144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39933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07/07/2023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61086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07/07/2023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2383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07/07/2023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64302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07/07/2023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33830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53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07/07/2023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9917746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871069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07/07/2023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2792599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image" Target="../media/image1.png"/><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 Id="rId22" Type="http://schemas.openxmlformats.org/officeDocument/2006/relationships/image" Target="../media/image47.sv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upskilpro.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hyperlink" Target="http://www.upskilpro.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7.xml"/><Relationship Id="rId5" Type="http://schemas.openxmlformats.org/officeDocument/2006/relationships/hyperlink" Target="http://www.upskilpro.com/"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microsoft.com/office/2007/relationships/hdphoto" Target="../media/hdphoto2.wdp"/><Relationship Id="rId7" Type="http://schemas.openxmlformats.org/officeDocument/2006/relationships/image" Target="../media/image16.pn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e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37905" y="2900574"/>
            <a:ext cx="5894773"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Planning Process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9" name="Group 8">
            <a:extLst>
              <a:ext uri="{FF2B5EF4-FFF2-40B4-BE49-F238E27FC236}">
                <a16:creationId xmlns:a16="http://schemas.microsoft.com/office/drawing/2014/main" id="{1CA4BA89-0DB3-9190-AE15-6D436EB17766}"/>
              </a:ext>
            </a:extLst>
          </p:cNvPr>
          <p:cNvGrpSpPr/>
          <p:nvPr/>
        </p:nvGrpSpPr>
        <p:grpSpPr>
          <a:xfrm>
            <a:off x="7127338" y="1724029"/>
            <a:ext cx="3867158" cy="3607829"/>
            <a:chOff x="2244532" y="1751056"/>
            <a:chExt cx="3867158" cy="3607829"/>
          </a:xfrm>
        </p:grpSpPr>
        <p:sp>
          <p:nvSpPr>
            <p:cNvPr id="10" name="Rectangle: Rounded Corners 9">
              <a:extLst>
                <a:ext uri="{FF2B5EF4-FFF2-40B4-BE49-F238E27FC236}">
                  <a16:creationId xmlns:a16="http://schemas.microsoft.com/office/drawing/2014/main" id="{4E159DDF-C0B6-A768-E1A5-0F991AA681BF}"/>
                </a:ext>
              </a:extLst>
            </p:cNvPr>
            <p:cNvSpPr/>
            <p:nvPr/>
          </p:nvSpPr>
          <p:spPr>
            <a:xfrm>
              <a:off x="2508761" y="214294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Corporate Objectives</a:t>
              </a:r>
            </a:p>
          </p:txBody>
        </p:sp>
        <p:sp>
          <p:nvSpPr>
            <p:cNvPr id="12" name="Rectangle: Rounded Corners 11">
              <a:extLst>
                <a:ext uri="{FF2B5EF4-FFF2-40B4-BE49-F238E27FC236}">
                  <a16:creationId xmlns:a16="http://schemas.microsoft.com/office/drawing/2014/main" id="{AF8B15C8-551E-87C8-FDEA-79C1521B622B}"/>
                </a:ext>
              </a:extLst>
            </p:cNvPr>
            <p:cNvSpPr/>
            <p:nvPr/>
          </p:nvSpPr>
          <p:spPr>
            <a:xfrm>
              <a:off x="2772990" y="256592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Trade Marketing Audit</a:t>
              </a:r>
            </a:p>
          </p:txBody>
        </p:sp>
        <p:sp>
          <p:nvSpPr>
            <p:cNvPr id="16" name="Rectangle: Rounded Corners 15">
              <a:extLst>
                <a:ext uri="{FF2B5EF4-FFF2-40B4-BE49-F238E27FC236}">
                  <a16:creationId xmlns:a16="http://schemas.microsoft.com/office/drawing/2014/main" id="{4B042485-C84C-E295-1322-06A0BEF296F2}"/>
                </a:ext>
              </a:extLst>
            </p:cNvPr>
            <p:cNvSpPr/>
            <p:nvPr/>
          </p:nvSpPr>
          <p:spPr>
            <a:xfrm>
              <a:off x="3037219" y="297336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SWOT Analysis</a:t>
              </a:r>
            </a:p>
          </p:txBody>
        </p:sp>
        <p:sp>
          <p:nvSpPr>
            <p:cNvPr id="18" name="Rectangle: Rounded Corners 17">
              <a:extLst>
                <a:ext uri="{FF2B5EF4-FFF2-40B4-BE49-F238E27FC236}">
                  <a16:creationId xmlns:a16="http://schemas.microsoft.com/office/drawing/2014/main" id="{BBF2303A-9315-57F8-97FE-FD1E70D1299A}"/>
                </a:ext>
              </a:extLst>
            </p:cNvPr>
            <p:cNvSpPr/>
            <p:nvPr/>
          </p:nvSpPr>
          <p:spPr>
            <a:xfrm>
              <a:off x="3301448" y="3371463"/>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Assumptions</a:t>
              </a:r>
            </a:p>
          </p:txBody>
        </p:sp>
        <p:sp>
          <p:nvSpPr>
            <p:cNvPr id="19" name="Rectangle: Rounded Corners 18">
              <a:extLst>
                <a:ext uri="{FF2B5EF4-FFF2-40B4-BE49-F238E27FC236}">
                  <a16:creationId xmlns:a16="http://schemas.microsoft.com/office/drawing/2014/main" id="{3D4535C1-4D29-59F7-3DA1-E228D7C48832}"/>
                </a:ext>
              </a:extLst>
            </p:cNvPr>
            <p:cNvSpPr/>
            <p:nvPr/>
          </p:nvSpPr>
          <p:spPr>
            <a:xfrm>
              <a:off x="3565677" y="3775791"/>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Trade Marketing Objectives &amp; Tactics </a:t>
              </a:r>
            </a:p>
          </p:txBody>
        </p:sp>
        <p:sp>
          <p:nvSpPr>
            <p:cNvPr id="20" name="Rectangle: Rounded Corners 19">
              <a:extLst>
                <a:ext uri="{FF2B5EF4-FFF2-40B4-BE49-F238E27FC236}">
                  <a16:creationId xmlns:a16="http://schemas.microsoft.com/office/drawing/2014/main" id="{EF4CE830-096B-E782-4DE9-43BE2A923B8F}"/>
                </a:ext>
              </a:extLst>
            </p:cNvPr>
            <p:cNvSpPr/>
            <p:nvPr/>
          </p:nvSpPr>
          <p:spPr>
            <a:xfrm>
              <a:off x="3829906" y="4173897"/>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Forecasted results</a:t>
              </a:r>
            </a:p>
          </p:txBody>
        </p:sp>
        <p:sp>
          <p:nvSpPr>
            <p:cNvPr id="22" name="Rectangle: Rounded Corners 21">
              <a:extLst>
                <a:ext uri="{FF2B5EF4-FFF2-40B4-BE49-F238E27FC236}">
                  <a16:creationId xmlns:a16="http://schemas.microsoft.com/office/drawing/2014/main" id="{5BB79A04-01A6-65C9-3261-BBF7EF9AA66B}"/>
                </a:ext>
              </a:extLst>
            </p:cNvPr>
            <p:cNvSpPr/>
            <p:nvPr/>
          </p:nvSpPr>
          <p:spPr>
            <a:xfrm>
              <a:off x="4094135" y="458132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Alternate plans</a:t>
              </a:r>
            </a:p>
          </p:txBody>
        </p:sp>
        <p:sp>
          <p:nvSpPr>
            <p:cNvPr id="23" name="Rectangle: Rounded Corners 22">
              <a:extLst>
                <a:ext uri="{FF2B5EF4-FFF2-40B4-BE49-F238E27FC236}">
                  <a16:creationId xmlns:a16="http://schemas.microsoft.com/office/drawing/2014/main" id="{BBE89697-07DD-D686-99ED-B2041F0BFF5E}"/>
                </a:ext>
              </a:extLst>
            </p:cNvPr>
            <p:cNvSpPr/>
            <p:nvPr/>
          </p:nvSpPr>
          <p:spPr>
            <a:xfrm>
              <a:off x="4358364" y="498565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Budget</a:t>
              </a:r>
            </a:p>
          </p:txBody>
        </p:sp>
        <p:sp>
          <p:nvSpPr>
            <p:cNvPr id="24" name="Rectangle: Rounded Corners 23">
              <a:extLst>
                <a:ext uri="{FF2B5EF4-FFF2-40B4-BE49-F238E27FC236}">
                  <a16:creationId xmlns:a16="http://schemas.microsoft.com/office/drawing/2014/main" id="{BDBA65E6-9021-0EA6-FAE1-B27467564056}"/>
                </a:ext>
              </a:extLst>
            </p:cNvPr>
            <p:cNvSpPr/>
            <p:nvPr/>
          </p:nvSpPr>
          <p:spPr>
            <a:xfrm>
              <a:off x="2244532" y="1751056"/>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Mission</a:t>
              </a: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FACABB8-3486-3825-8368-6EDB496EAE0C}"/>
              </a:ext>
            </a:extLst>
          </p:cNvPr>
          <p:cNvGrpSpPr/>
          <p:nvPr/>
        </p:nvGrpSpPr>
        <p:grpSpPr>
          <a:xfrm>
            <a:off x="380605" y="1613801"/>
            <a:ext cx="5760000" cy="2827177"/>
            <a:chOff x="130627" y="1586204"/>
            <a:chExt cx="5760000" cy="2827177"/>
          </a:xfrm>
        </p:grpSpPr>
        <p:sp>
          <p:nvSpPr>
            <p:cNvPr id="2" name="Rectangle 1">
              <a:extLst>
                <a:ext uri="{FF2B5EF4-FFF2-40B4-BE49-F238E27FC236}">
                  <a16:creationId xmlns:a16="http://schemas.microsoft.com/office/drawing/2014/main" id="{3E587E20-EE70-A921-0F32-D40FB7F69C60}"/>
                </a:ext>
              </a:extLst>
            </p:cNvPr>
            <p:cNvSpPr/>
            <p:nvPr/>
          </p:nvSpPr>
          <p:spPr>
            <a:xfrm>
              <a:off x="130627" y="1586204"/>
              <a:ext cx="5760000" cy="69046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Poppins" panose="00000500000000000000" pitchFamily="2" charset="0"/>
                  <a:cs typeface="Poppins" panose="00000500000000000000" pitchFamily="2" charset="0"/>
                </a:rPr>
                <a:t>Corporate Strategic Plan </a:t>
              </a:r>
            </a:p>
          </p:txBody>
        </p:sp>
        <p:sp>
          <p:nvSpPr>
            <p:cNvPr id="3" name="Rectangle 2">
              <a:extLst>
                <a:ext uri="{FF2B5EF4-FFF2-40B4-BE49-F238E27FC236}">
                  <a16:creationId xmlns:a16="http://schemas.microsoft.com/office/drawing/2014/main" id="{06A1FE78-EA04-7EFC-3C0A-08CE39D8838F}"/>
                </a:ext>
              </a:extLst>
            </p:cNvPr>
            <p:cNvSpPr/>
            <p:nvPr/>
          </p:nvSpPr>
          <p:spPr>
            <a:xfrm>
              <a:off x="130627" y="2295331"/>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Sales &amp; Marketing Plan – Specific Accounts  </a:t>
              </a:r>
            </a:p>
          </p:txBody>
        </p:sp>
        <p:sp>
          <p:nvSpPr>
            <p:cNvPr id="4" name="Rectangle 3">
              <a:extLst>
                <a:ext uri="{FF2B5EF4-FFF2-40B4-BE49-F238E27FC236}">
                  <a16:creationId xmlns:a16="http://schemas.microsoft.com/office/drawing/2014/main" id="{381685AB-EA08-BCCD-4A0D-2E41E66CB287}"/>
                </a:ext>
              </a:extLst>
            </p:cNvPr>
            <p:cNvSpPr/>
            <p:nvPr/>
          </p:nvSpPr>
          <p:spPr>
            <a:xfrm>
              <a:off x="13062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Business Segment Plan </a:t>
              </a:r>
            </a:p>
          </p:txBody>
        </p:sp>
        <p:sp>
          <p:nvSpPr>
            <p:cNvPr id="5" name="Rectangle 4">
              <a:extLst>
                <a:ext uri="{FF2B5EF4-FFF2-40B4-BE49-F238E27FC236}">
                  <a16:creationId xmlns:a16="http://schemas.microsoft.com/office/drawing/2014/main" id="{F271765C-EF48-3C0D-4E94-7B8E1776F251}"/>
                </a:ext>
              </a:extLst>
            </p:cNvPr>
            <p:cNvSpPr/>
            <p:nvPr/>
          </p:nvSpPr>
          <p:spPr>
            <a:xfrm>
              <a:off x="2055965"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Business Segment Plan </a:t>
              </a:r>
            </a:p>
          </p:txBody>
        </p:sp>
        <p:sp>
          <p:nvSpPr>
            <p:cNvPr id="6" name="Rectangle 5">
              <a:extLst>
                <a:ext uri="{FF2B5EF4-FFF2-40B4-BE49-F238E27FC236}">
                  <a16:creationId xmlns:a16="http://schemas.microsoft.com/office/drawing/2014/main" id="{A86E41E1-FB06-A59F-B27D-439436930108}"/>
                </a:ext>
              </a:extLst>
            </p:cNvPr>
            <p:cNvSpPr/>
            <p:nvPr/>
          </p:nvSpPr>
          <p:spPr>
            <a:xfrm>
              <a:off x="398262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Business Segment Plan </a:t>
              </a:r>
            </a:p>
          </p:txBody>
        </p:sp>
        <p:sp>
          <p:nvSpPr>
            <p:cNvPr id="7" name="Rectangle 6">
              <a:extLst>
                <a:ext uri="{FF2B5EF4-FFF2-40B4-BE49-F238E27FC236}">
                  <a16:creationId xmlns:a16="http://schemas.microsoft.com/office/drawing/2014/main" id="{B761A8CA-2530-CB8F-D75C-E0AE4BED6786}"/>
                </a:ext>
              </a:extLst>
            </p:cNvPr>
            <p:cNvSpPr/>
            <p:nvPr/>
          </p:nvSpPr>
          <p:spPr>
            <a:xfrm>
              <a:off x="130627"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 </a:t>
              </a:r>
            </a:p>
          </p:txBody>
        </p:sp>
        <p:sp>
          <p:nvSpPr>
            <p:cNvPr id="8" name="Rectangle 7">
              <a:extLst>
                <a:ext uri="{FF2B5EF4-FFF2-40B4-BE49-F238E27FC236}">
                  <a16:creationId xmlns:a16="http://schemas.microsoft.com/office/drawing/2014/main" id="{BDC8414C-5BCF-8960-95F5-7CA6D45B12EE}"/>
                </a:ext>
              </a:extLst>
            </p:cNvPr>
            <p:cNvSpPr/>
            <p:nvPr/>
          </p:nvSpPr>
          <p:spPr>
            <a:xfrm>
              <a:off x="2065296"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 </a:t>
              </a:r>
            </a:p>
          </p:txBody>
        </p:sp>
        <p:sp>
          <p:nvSpPr>
            <p:cNvPr id="9" name="Rectangle 8">
              <a:extLst>
                <a:ext uri="{FF2B5EF4-FFF2-40B4-BE49-F238E27FC236}">
                  <a16:creationId xmlns:a16="http://schemas.microsoft.com/office/drawing/2014/main" id="{077C6EBA-56DE-032F-CEC4-E1DFB09886ED}"/>
                </a:ext>
              </a:extLst>
            </p:cNvPr>
            <p:cNvSpPr/>
            <p:nvPr/>
          </p:nvSpPr>
          <p:spPr>
            <a:xfrm>
              <a:off x="3982627"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a:t>
              </a:r>
            </a:p>
          </p:txBody>
        </p:sp>
        <p:sp>
          <p:nvSpPr>
            <p:cNvPr id="10" name="Rectangle 9">
              <a:extLst>
                <a:ext uri="{FF2B5EF4-FFF2-40B4-BE49-F238E27FC236}">
                  <a16:creationId xmlns:a16="http://schemas.microsoft.com/office/drawing/2014/main" id="{2DFBB34A-7FC6-9232-8663-AA46D84FCE97}"/>
                </a:ext>
              </a:extLst>
            </p:cNvPr>
            <p:cNvSpPr/>
            <p:nvPr/>
          </p:nvSpPr>
          <p:spPr>
            <a:xfrm>
              <a:off x="109462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 </a:t>
              </a:r>
            </a:p>
          </p:txBody>
        </p:sp>
        <p:sp>
          <p:nvSpPr>
            <p:cNvPr id="11" name="Rectangle 10">
              <a:extLst>
                <a:ext uri="{FF2B5EF4-FFF2-40B4-BE49-F238E27FC236}">
                  <a16:creationId xmlns:a16="http://schemas.microsoft.com/office/drawing/2014/main" id="{DB520C2A-8D5F-CAED-390B-3988FC656553}"/>
                </a:ext>
              </a:extLst>
            </p:cNvPr>
            <p:cNvSpPr/>
            <p:nvPr/>
          </p:nvSpPr>
          <p:spPr>
            <a:xfrm>
              <a:off x="3019958"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 </a:t>
              </a:r>
            </a:p>
          </p:txBody>
        </p:sp>
        <p:sp>
          <p:nvSpPr>
            <p:cNvPr id="12" name="Rectangle 11">
              <a:extLst>
                <a:ext uri="{FF2B5EF4-FFF2-40B4-BE49-F238E27FC236}">
                  <a16:creationId xmlns:a16="http://schemas.microsoft.com/office/drawing/2014/main" id="{37A271ED-8D89-1BBE-6282-50BA057764B0}"/>
                </a:ext>
              </a:extLst>
            </p:cNvPr>
            <p:cNvSpPr/>
            <p:nvPr/>
          </p:nvSpPr>
          <p:spPr>
            <a:xfrm>
              <a:off x="494662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Account Plan </a:t>
              </a:r>
            </a:p>
          </p:txBody>
        </p:sp>
      </p:grpSp>
      <p:sp>
        <p:nvSpPr>
          <p:cNvPr id="26" name="TextBox 25">
            <a:extLst>
              <a:ext uri="{FF2B5EF4-FFF2-40B4-BE49-F238E27FC236}">
                <a16:creationId xmlns:a16="http://schemas.microsoft.com/office/drawing/2014/main" id="{B4D92A76-C80B-83C1-6EDE-BC4F2A5F099E}"/>
              </a:ext>
            </a:extLst>
          </p:cNvPr>
          <p:cNvSpPr txBox="1"/>
          <p:nvPr/>
        </p:nvSpPr>
        <p:spPr>
          <a:xfrm>
            <a:off x="377495" y="4584820"/>
            <a:ext cx="5751993" cy="1384995"/>
          </a:xfrm>
          <a:prstGeom prst="rect">
            <a:avLst/>
          </a:prstGeom>
          <a:solidFill>
            <a:schemeClr val="accent3">
              <a:lumMod val="40000"/>
              <a:lumOff val="60000"/>
            </a:schemeClr>
          </a:solidFill>
        </p:spPr>
        <p:txBody>
          <a:bodyPr wrap="square">
            <a:spAutoFit/>
          </a:bodyPr>
          <a:lstStyle/>
          <a:p>
            <a:pPr algn="l"/>
            <a:r>
              <a:rPr lang="en-GB" sz="1050" b="0" i="1" u="none" strike="noStrike" baseline="0" dirty="0"/>
              <a:t>Key Accounts are one part of the business segmentation , as such while your treatment for key accounts may be more strategic followed by annual tactical or operational plans other accounts or channels may well have different objectives , strategies and tactics , in most businesses it depends on </a:t>
            </a:r>
          </a:p>
          <a:p>
            <a:pPr marL="228600" indent="-228600" algn="l">
              <a:buFont typeface="+mj-lt"/>
              <a:buAutoNum type="arabicPeriod"/>
            </a:pPr>
            <a:r>
              <a:rPr lang="en-GB" sz="1050" i="1" dirty="0"/>
              <a:t>Which Channel </a:t>
            </a:r>
          </a:p>
          <a:p>
            <a:pPr marL="228600" indent="-228600" algn="l">
              <a:buFont typeface="+mj-lt"/>
              <a:buAutoNum type="arabicPeriod"/>
            </a:pPr>
            <a:r>
              <a:rPr lang="en-GB" sz="1050" i="1" dirty="0"/>
              <a:t>Which Product Portfolio</a:t>
            </a:r>
          </a:p>
          <a:p>
            <a:pPr marL="228600" indent="-228600" algn="l">
              <a:buFont typeface="+mj-lt"/>
              <a:buAutoNum type="arabicPeriod"/>
            </a:pPr>
            <a:r>
              <a:rPr lang="en-GB" sz="1050" i="1" dirty="0"/>
              <a:t>What Competitive influences </a:t>
            </a:r>
          </a:p>
          <a:p>
            <a:pPr marL="228600" indent="-228600" algn="l">
              <a:buFont typeface="+mj-lt"/>
              <a:buAutoNum type="arabicPeriod"/>
            </a:pPr>
            <a:r>
              <a:rPr lang="en-GB" sz="1050" i="1" dirty="0"/>
              <a:t>Where Distribution </a:t>
            </a:r>
          </a:p>
          <a:p>
            <a:pPr marL="228600" indent="-228600" algn="l">
              <a:buFont typeface="+mj-lt"/>
              <a:buAutoNum type="arabicPeriod"/>
            </a:pPr>
            <a:r>
              <a:rPr lang="en-GB" sz="1050" i="1" dirty="0"/>
              <a:t>When and if there is seasonality in the business </a:t>
            </a:r>
          </a:p>
        </p:txBody>
      </p:sp>
      <p:grpSp>
        <p:nvGrpSpPr>
          <p:cNvPr id="41" name="Group 40">
            <a:extLst>
              <a:ext uri="{FF2B5EF4-FFF2-40B4-BE49-F238E27FC236}">
                <a16:creationId xmlns:a16="http://schemas.microsoft.com/office/drawing/2014/main" id="{5D13B018-F307-FBC6-C254-A87C91D74344}"/>
              </a:ext>
            </a:extLst>
          </p:cNvPr>
          <p:cNvGrpSpPr/>
          <p:nvPr/>
        </p:nvGrpSpPr>
        <p:grpSpPr>
          <a:xfrm>
            <a:off x="6185009" y="2198262"/>
            <a:ext cx="5769331" cy="4264093"/>
            <a:chOff x="6082487" y="867746"/>
            <a:chExt cx="5769331" cy="4264093"/>
          </a:xfrm>
        </p:grpSpPr>
        <p:sp>
          <p:nvSpPr>
            <p:cNvPr id="13" name="Rectangle 12">
              <a:extLst>
                <a:ext uri="{FF2B5EF4-FFF2-40B4-BE49-F238E27FC236}">
                  <a16:creationId xmlns:a16="http://schemas.microsoft.com/office/drawing/2014/main" id="{D562725C-0732-1B00-A96C-10F015BE20D8}"/>
                </a:ext>
              </a:extLst>
            </p:cNvPr>
            <p:cNvSpPr/>
            <p:nvPr/>
          </p:nvSpPr>
          <p:spPr>
            <a:xfrm>
              <a:off x="6091818" y="867746"/>
              <a:ext cx="5760000" cy="69046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Poppins" panose="00000500000000000000" pitchFamily="2" charset="0"/>
                  <a:cs typeface="Poppins" panose="00000500000000000000" pitchFamily="2" charset="0"/>
                </a:rPr>
                <a:t>Corporate Strategic Plan </a:t>
              </a:r>
            </a:p>
          </p:txBody>
        </p:sp>
        <p:sp>
          <p:nvSpPr>
            <p:cNvPr id="14" name="Rectangle 13">
              <a:extLst>
                <a:ext uri="{FF2B5EF4-FFF2-40B4-BE49-F238E27FC236}">
                  <a16:creationId xmlns:a16="http://schemas.microsoft.com/office/drawing/2014/main" id="{5DC8B523-45E9-EB83-3C76-554508498233}"/>
                </a:ext>
              </a:extLst>
            </p:cNvPr>
            <p:cNvSpPr/>
            <p:nvPr/>
          </p:nvSpPr>
          <p:spPr>
            <a:xfrm>
              <a:off x="6082487" y="2295331"/>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Trade Marketing Plan </a:t>
              </a:r>
            </a:p>
          </p:txBody>
        </p:sp>
        <p:sp>
          <p:nvSpPr>
            <p:cNvPr id="15" name="Rectangle 14">
              <a:extLst>
                <a:ext uri="{FF2B5EF4-FFF2-40B4-BE49-F238E27FC236}">
                  <a16:creationId xmlns:a16="http://schemas.microsoft.com/office/drawing/2014/main" id="{79247297-4243-608A-23AC-4D5F6B4598CA}"/>
                </a:ext>
              </a:extLst>
            </p:cNvPr>
            <p:cNvSpPr/>
            <p:nvPr/>
          </p:nvSpPr>
          <p:spPr>
            <a:xfrm>
              <a:off x="608248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Channel 1 </a:t>
              </a:r>
            </a:p>
          </p:txBody>
        </p:sp>
        <p:sp>
          <p:nvSpPr>
            <p:cNvPr id="16" name="Rectangle 15">
              <a:extLst>
                <a:ext uri="{FF2B5EF4-FFF2-40B4-BE49-F238E27FC236}">
                  <a16:creationId xmlns:a16="http://schemas.microsoft.com/office/drawing/2014/main" id="{D7EADE64-6AC8-D488-9027-7D54C45C6F56}"/>
                </a:ext>
              </a:extLst>
            </p:cNvPr>
            <p:cNvSpPr/>
            <p:nvPr/>
          </p:nvSpPr>
          <p:spPr>
            <a:xfrm>
              <a:off x="8007825"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Channel 2</a:t>
              </a:r>
            </a:p>
          </p:txBody>
        </p:sp>
        <p:sp>
          <p:nvSpPr>
            <p:cNvPr id="17" name="Rectangle 16">
              <a:extLst>
                <a:ext uri="{FF2B5EF4-FFF2-40B4-BE49-F238E27FC236}">
                  <a16:creationId xmlns:a16="http://schemas.microsoft.com/office/drawing/2014/main" id="{CF9B952A-516C-DDCE-C71E-DC45B62C9292}"/>
                </a:ext>
              </a:extLst>
            </p:cNvPr>
            <p:cNvSpPr/>
            <p:nvPr/>
          </p:nvSpPr>
          <p:spPr>
            <a:xfrm>
              <a:off x="9934487" y="3004458"/>
              <a:ext cx="1908000" cy="690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Channel 3</a:t>
              </a:r>
            </a:p>
          </p:txBody>
        </p:sp>
        <p:sp>
          <p:nvSpPr>
            <p:cNvPr id="18" name="Rectangle 17">
              <a:extLst>
                <a:ext uri="{FF2B5EF4-FFF2-40B4-BE49-F238E27FC236}">
                  <a16:creationId xmlns:a16="http://schemas.microsoft.com/office/drawing/2014/main" id="{712CF672-296A-C851-71FA-138D266C13D4}"/>
                </a:ext>
              </a:extLst>
            </p:cNvPr>
            <p:cNvSpPr/>
            <p:nvPr/>
          </p:nvSpPr>
          <p:spPr>
            <a:xfrm>
              <a:off x="609600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lumMod val="95000"/>
                    <a:lumOff val="5000"/>
                  </a:schemeClr>
                </a:solidFill>
              </a:endParaRPr>
            </a:p>
            <a:p>
              <a:pPr algn="ctr"/>
              <a:r>
                <a:rPr lang="en-GB" sz="1000" dirty="0">
                  <a:solidFill>
                    <a:schemeClr val="tx1">
                      <a:lumMod val="95000"/>
                      <a:lumOff val="5000"/>
                    </a:schemeClr>
                  </a:solidFill>
                </a:rPr>
                <a:t>Geographies	  </a:t>
              </a:r>
            </a:p>
          </p:txBody>
        </p:sp>
        <p:sp>
          <p:nvSpPr>
            <p:cNvPr id="19" name="Rectangle 18">
              <a:extLst>
                <a:ext uri="{FF2B5EF4-FFF2-40B4-BE49-F238E27FC236}">
                  <a16:creationId xmlns:a16="http://schemas.microsoft.com/office/drawing/2014/main" id="{7FA48B68-6948-AD0A-59D2-22C4E58B9A65}"/>
                </a:ext>
              </a:extLst>
            </p:cNvPr>
            <p:cNvSpPr/>
            <p:nvPr/>
          </p:nvSpPr>
          <p:spPr>
            <a:xfrm>
              <a:off x="8030669"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0" name="Rectangle 19">
              <a:extLst>
                <a:ext uri="{FF2B5EF4-FFF2-40B4-BE49-F238E27FC236}">
                  <a16:creationId xmlns:a16="http://schemas.microsoft.com/office/drawing/2014/main" id="{53829C46-7A63-4D7E-2128-58B553BFD669}"/>
                </a:ext>
              </a:extLst>
            </p:cNvPr>
            <p:cNvSpPr/>
            <p:nvPr/>
          </p:nvSpPr>
          <p:spPr>
            <a:xfrm>
              <a:off x="9948000"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1" name="Rectangle 20">
              <a:extLst>
                <a:ext uri="{FF2B5EF4-FFF2-40B4-BE49-F238E27FC236}">
                  <a16:creationId xmlns:a16="http://schemas.microsoft.com/office/drawing/2014/main" id="{D1C05029-9A55-F265-38B9-1B1C69CD9BE3}"/>
                </a:ext>
              </a:extLst>
            </p:cNvPr>
            <p:cNvSpPr/>
            <p:nvPr/>
          </p:nvSpPr>
          <p:spPr>
            <a:xfrm>
              <a:off x="7059993"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2" name="Rectangle 21">
              <a:extLst>
                <a:ext uri="{FF2B5EF4-FFF2-40B4-BE49-F238E27FC236}">
                  <a16:creationId xmlns:a16="http://schemas.microsoft.com/office/drawing/2014/main" id="{7A17E9F6-EEC2-C443-23CB-B4546D8C8262}"/>
                </a:ext>
              </a:extLst>
            </p:cNvPr>
            <p:cNvSpPr/>
            <p:nvPr/>
          </p:nvSpPr>
          <p:spPr>
            <a:xfrm>
              <a:off x="8985331"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3" name="Rectangle 22">
              <a:extLst>
                <a:ext uri="{FF2B5EF4-FFF2-40B4-BE49-F238E27FC236}">
                  <a16:creationId xmlns:a16="http://schemas.microsoft.com/office/drawing/2014/main" id="{33034B6F-7675-4CC5-E252-9F62BF7FB7FB}"/>
                </a:ext>
              </a:extLst>
            </p:cNvPr>
            <p:cNvSpPr/>
            <p:nvPr/>
          </p:nvSpPr>
          <p:spPr>
            <a:xfrm>
              <a:off x="10911993" y="3722916"/>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Geographies</a:t>
              </a:r>
            </a:p>
          </p:txBody>
        </p:sp>
        <p:sp>
          <p:nvSpPr>
            <p:cNvPr id="27" name="Rectangle 26">
              <a:extLst>
                <a:ext uri="{FF2B5EF4-FFF2-40B4-BE49-F238E27FC236}">
                  <a16:creationId xmlns:a16="http://schemas.microsoft.com/office/drawing/2014/main" id="{9D85E718-A427-6106-EC2E-8F1F63EC334C}"/>
                </a:ext>
              </a:extLst>
            </p:cNvPr>
            <p:cNvSpPr/>
            <p:nvPr/>
          </p:nvSpPr>
          <p:spPr>
            <a:xfrm>
              <a:off x="6082487" y="1586204"/>
              <a:ext cx="5760000" cy="6904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Sales &amp; Distribution Plan – Specific Accounts</a:t>
              </a:r>
            </a:p>
          </p:txBody>
        </p:sp>
        <p:pic>
          <p:nvPicPr>
            <p:cNvPr id="29" name="Graphic 28" descr="Circular flowchart outline">
              <a:extLst>
                <a:ext uri="{FF2B5EF4-FFF2-40B4-BE49-F238E27FC236}">
                  <a16:creationId xmlns:a16="http://schemas.microsoft.com/office/drawing/2014/main" id="{0266FEAC-E2DC-0D55-AD9F-FCAE6A9FEB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3827" y="1819469"/>
              <a:ext cx="914400" cy="914400"/>
            </a:xfrm>
            <a:prstGeom prst="rect">
              <a:avLst/>
            </a:prstGeom>
          </p:spPr>
        </p:pic>
        <p:pic>
          <p:nvPicPr>
            <p:cNvPr id="31" name="Graphic 30" descr="Continuous Improvement outline">
              <a:extLst>
                <a:ext uri="{FF2B5EF4-FFF2-40B4-BE49-F238E27FC236}">
                  <a16:creationId xmlns:a16="http://schemas.microsoft.com/office/drawing/2014/main" id="{076A5B06-3018-CF07-866A-1B9659D940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7457" y="1810138"/>
              <a:ext cx="914400" cy="914400"/>
            </a:xfrm>
            <a:prstGeom prst="rect">
              <a:avLst/>
            </a:prstGeom>
          </p:spPr>
        </p:pic>
        <p:sp>
          <p:nvSpPr>
            <p:cNvPr id="32" name="Rectangle 31">
              <a:extLst>
                <a:ext uri="{FF2B5EF4-FFF2-40B4-BE49-F238E27FC236}">
                  <a16:creationId xmlns:a16="http://schemas.microsoft.com/office/drawing/2014/main" id="{133854CA-28E8-DEAD-B4AA-5E8F8956913A}"/>
                </a:ext>
              </a:extLst>
            </p:cNvPr>
            <p:cNvSpPr/>
            <p:nvPr/>
          </p:nvSpPr>
          <p:spPr>
            <a:xfrm>
              <a:off x="6096000"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lumMod val="95000"/>
                    <a:lumOff val="5000"/>
                  </a:schemeClr>
                </a:solidFill>
              </a:endParaRPr>
            </a:p>
            <a:p>
              <a:pPr algn="ctr"/>
              <a:r>
                <a:rPr lang="en-GB" sz="1000" dirty="0">
                  <a:solidFill>
                    <a:schemeClr val="tx1">
                      <a:lumMod val="95000"/>
                      <a:lumOff val="5000"/>
                    </a:schemeClr>
                  </a:solidFill>
                </a:rPr>
                <a:t>Accounts	  </a:t>
              </a:r>
            </a:p>
          </p:txBody>
        </p:sp>
        <p:sp>
          <p:nvSpPr>
            <p:cNvPr id="33" name="Rectangle 32">
              <a:extLst>
                <a:ext uri="{FF2B5EF4-FFF2-40B4-BE49-F238E27FC236}">
                  <a16:creationId xmlns:a16="http://schemas.microsoft.com/office/drawing/2014/main" id="{C033E9CF-41A6-879F-EAEF-7CCD9CEF9AE7}"/>
                </a:ext>
              </a:extLst>
            </p:cNvPr>
            <p:cNvSpPr/>
            <p:nvPr/>
          </p:nvSpPr>
          <p:spPr>
            <a:xfrm>
              <a:off x="8030669"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4" name="Rectangle 33">
              <a:extLst>
                <a:ext uri="{FF2B5EF4-FFF2-40B4-BE49-F238E27FC236}">
                  <a16:creationId xmlns:a16="http://schemas.microsoft.com/office/drawing/2014/main" id="{4459E4E6-C74F-2E13-25BF-12D617A6896B}"/>
                </a:ext>
              </a:extLst>
            </p:cNvPr>
            <p:cNvSpPr/>
            <p:nvPr/>
          </p:nvSpPr>
          <p:spPr>
            <a:xfrm>
              <a:off x="9948000"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5" name="Rectangle 34">
              <a:extLst>
                <a:ext uri="{FF2B5EF4-FFF2-40B4-BE49-F238E27FC236}">
                  <a16:creationId xmlns:a16="http://schemas.microsoft.com/office/drawing/2014/main" id="{576BEFEC-ACCB-40F2-B904-3F305C481FFB}"/>
                </a:ext>
              </a:extLst>
            </p:cNvPr>
            <p:cNvSpPr/>
            <p:nvPr/>
          </p:nvSpPr>
          <p:spPr>
            <a:xfrm>
              <a:off x="7059993"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6" name="Rectangle 35">
              <a:extLst>
                <a:ext uri="{FF2B5EF4-FFF2-40B4-BE49-F238E27FC236}">
                  <a16:creationId xmlns:a16="http://schemas.microsoft.com/office/drawing/2014/main" id="{3235358D-2E6F-2405-FB74-965595C5C543}"/>
                </a:ext>
              </a:extLst>
            </p:cNvPr>
            <p:cNvSpPr/>
            <p:nvPr/>
          </p:nvSpPr>
          <p:spPr>
            <a:xfrm>
              <a:off x="8985331"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sp>
          <p:nvSpPr>
            <p:cNvPr id="37" name="Rectangle 36">
              <a:extLst>
                <a:ext uri="{FF2B5EF4-FFF2-40B4-BE49-F238E27FC236}">
                  <a16:creationId xmlns:a16="http://schemas.microsoft.com/office/drawing/2014/main" id="{BB433D5E-3A6C-2A35-C2FB-F899DD620BA3}"/>
                </a:ext>
              </a:extLst>
            </p:cNvPr>
            <p:cNvSpPr/>
            <p:nvPr/>
          </p:nvSpPr>
          <p:spPr>
            <a:xfrm>
              <a:off x="10911993" y="4441374"/>
              <a:ext cx="936000" cy="690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Accounts</a:t>
              </a:r>
            </a:p>
          </p:txBody>
        </p:sp>
      </p:grpSp>
      <p:sp>
        <p:nvSpPr>
          <p:cNvPr id="38" name="TextBox 37">
            <a:extLst>
              <a:ext uri="{FF2B5EF4-FFF2-40B4-BE49-F238E27FC236}">
                <a16:creationId xmlns:a16="http://schemas.microsoft.com/office/drawing/2014/main" id="{3B15CDE7-8B35-BDDA-42F5-46FE970F465C}"/>
              </a:ext>
            </a:extLst>
          </p:cNvPr>
          <p:cNvSpPr txBox="1"/>
          <p:nvPr/>
        </p:nvSpPr>
        <p:spPr>
          <a:xfrm>
            <a:off x="268941" y="207845"/>
            <a:ext cx="8770283"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 Segment treatment importance  </a:t>
            </a:r>
          </a:p>
        </p:txBody>
      </p:sp>
      <p:pic>
        <p:nvPicPr>
          <p:cNvPr id="39" name="Picture 38" descr="Logo&#10;&#10;Description automatically generated">
            <a:extLst>
              <a:ext uri="{FF2B5EF4-FFF2-40B4-BE49-F238E27FC236}">
                <a16:creationId xmlns:a16="http://schemas.microsoft.com/office/drawing/2014/main" id="{4D7E96B0-35AF-92C9-7F1B-4B9ED37C8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0" name="Footer Placeholder 3">
            <a:extLst>
              <a:ext uri="{FF2B5EF4-FFF2-40B4-BE49-F238E27FC236}">
                <a16:creationId xmlns:a16="http://schemas.microsoft.com/office/drawing/2014/main" id="{8C8D5ACF-1C6A-4FA3-1321-1EF9AD3C2303}"/>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Tree>
    <p:extLst>
      <p:ext uri="{BB962C8B-B14F-4D97-AF65-F5344CB8AC3E}">
        <p14:creationId xmlns:p14="http://schemas.microsoft.com/office/powerpoint/2010/main" val="70232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8E2D03-509A-4B16-2C20-F49C704E61B8}"/>
              </a:ext>
            </a:extLst>
          </p:cNvPr>
          <p:cNvSpPr/>
          <p:nvPr/>
        </p:nvSpPr>
        <p:spPr>
          <a:xfrm>
            <a:off x="7323072" y="1639774"/>
            <a:ext cx="3002455" cy="157039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sz="1000" i="1" dirty="0">
                <a:solidFill>
                  <a:schemeClr val="tx1"/>
                </a:solidFill>
              </a:rPr>
              <a:t>Right account </a:t>
            </a:r>
          </a:p>
          <a:p>
            <a:pPr lvl="3"/>
            <a:r>
              <a:rPr lang="en-GB" sz="1000" i="1" dirty="0">
                <a:solidFill>
                  <a:schemeClr val="tx1"/>
                </a:solidFill>
              </a:rPr>
              <a:t>Right customer profile</a:t>
            </a:r>
          </a:p>
          <a:p>
            <a:pPr lvl="3"/>
            <a:r>
              <a:rPr lang="en-GB" sz="1000" i="1" dirty="0">
                <a:solidFill>
                  <a:schemeClr val="tx1"/>
                </a:solidFill>
              </a:rPr>
              <a:t>Right Consumer profile</a:t>
            </a:r>
          </a:p>
          <a:p>
            <a:pPr lvl="3"/>
            <a:r>
              <a:rPr lang="en-GB" sz="1000" i="1" dirty="0">
                <a:solidFill>
                  <a:schemeClr val="tx1"/>
                </a:solidFill>
              </a:rPr>
              <a:t>Category engagement</a:t>
            </a:r>
          </a:p>
          <a:p>
            <a:pPr lvl="3"/>
            <a:r>
              <a:rPr lang="en-GB" sz="1000" i="1" dirty="0">
                <a:solidFill>
                  <a:schemeClr val="tx1"/>
                </a:solidFill>
              </a:rPr>
              <a:t>Sales weightage</a:t>
            </a:r>
          </a:p>
          <a:p>
            <a:pPr lvl="3"/>
            <a:r>
              <a:rPr lang="en-GB" sz="1000" i="1" dirty="0">
                <a:solidFill>
                  <a:schemeClr val="tx1"/>
                </a:solidFill>
              </a:rPr>
              <a:t>Relationship </a:t>
            </a:r>
          </a:p>
          <a:p>
            <a:pPr lvl="3"/>
            <a:endParaRPr lang="en-GB" sz="1000" i="1" dirty="0">
              <a:solidFill>
                <a:schemeClr val="tx1"/>
              </a:solidFill>
            </a:endParaRPr>
          </a:p>
          <a:p>
            <a:pPr algn="ctr"/>
            <a:endParaRPr lang="en-GB" sz="12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2" name="Group 1">
            <a:extLst>
              <a:ext uri="{FF2B5EF4-FFF2-40B4-BE49-F238E27FC236}">
                <a16:creationId xmlns:a16="http://schemas.microsoft.com/office/drawing/2014/main" id="{2B2B075F-D8D2-A8F0-4EB1-61702B793E5F}"/>
              </a:ext>
            </a:extLst>
          </p:cNvPr>
          <p:cNvGrpSpPr/>
          <p:nvPr/>
        </p:nvGrpSpPr>
        <p:grpSpPr>
          <a:xfrm>
            <a:off x="1904906" y="1545987"/>
            <a:ext cx="7597735" cy="4083945"/>
            <a:chOff x="76106" y="1494616"/>
            <a:chExt cx="7597735" cy="4083945"/>
          </a:xfrm>
        </p:grpSpPr>
        <p:sp>
          <p:nvSpPr>
            <p:cNvPr id="20" name="Title 1">
              <a:extLst>
                <a:ext uri="{FF2B5EF4-FFF2-40B4-BE49-F238E27FC236}">
                  <a16:creationId xmlns:a16="http://schemas.microsoft.com/office/drawing/2014/main" id="{FE53C34A-7F99-CAA5-3582-34D643BE52A0}"/>
                </a:ext>
              </a:extLst>
            </p:cNvPr>
            <p:cNvSpPr txBox="1">
              <a:spLocks/>
            </p:cNvSpPr>
            <p:nvPr/>
          </p:nvSpPr>
          <p:spPr>
            <a:xfrm>
              <a:off x="1944596" y="1494616"/>
              <a:ext cx="3634271" cy="514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4 Quadrant Directional matrix for developing Trade Marketing accounts</a:t>
              </a:r>
            </a:p>
          </p:txBody>
        </p:sp>
        <p:grpSp>
          <p:nvGrpSpPr>
            <p:cNvPr id="21" name="Group 20">
              <a:extLst>
                <a:ext uri="{FF2B5EF4-FFF2-40B4-BE49-F238E27FC236}">
                  <a16:creationId xmlns:a16="http://schemas.microsoft.com/office/drawing/2014/main" id="{99885043-B4E1-F37F-A57E-3D4327282516}"/>
                </a:ext>
              </a:extLst>
            </p:cNvPr>
            <p:cNvGrpSpPr/>
            <p:nvPr/>
          </p:nvGrpSpPr>
          <p:grpSpPr>
            <a:xfrm>
              <a:off x="76106" y="2011356"/>
              <a:ext cx="6872185" cy="3567205"/>
              <a:chOff x="2196952" y="2725437"/>
              <a:chExt cx="6872185" cy="3567205"/>
            </a:xfrm>
          </p:grpSpPr>
          <p:sp>
            <p:nvSpPr>
              <p:cNvPr id="23" name="Rectangle: Rounded Corners 22">
                <a:extLst>
                  <a:ext uri="{FF2B5EF4-FFF2-40B4-BE49-F238E27FC236}">
                    <a16:creationId xmlns:a16="http://schemas.microsoft.com/office/drawing/2014/main" id="{5E56E934-7206-9BE5-33C0-CDAC0C3D8516}"/>
                  </a:ext>
                </a:extLst>
              </p:cNvPr>
              <p:cNvSpPr/>
              <p:nvPr/>
            </p:nvSpPr>
            <p:spPr>
              <a:xfrm>
                <a:off x="3299211" y="2725441"/>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Poor investments </a:t>
                </a: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Will yield negligible results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Rounded Corners 23">
                <a:extLst>
                  <a:ext uri="{FF2B5EF4-FFF2-40B4-BE49-F238E27FC236}">
                    <a16:creationId xmlns:a16="http://schemas.microsoft.com/office/drawing/2014/main" id="{18FCE4D0-BD2E-3AAD-C318-EE780589ED0F}"/>
                  </a:ext>
                </a:extLst>
              </p:cNvPr>
              <p:cNvSpPr/>
              <p:nvPr/>
            </p:nvSpPr>
            <p:spPr>
              <a:xfrm>
                <a:off x="6198998" y="2725437"/>
                <a:ext cx="2870138" cy="157039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Good to excellent allocation of results will yield excellent results </a:t>
                </a:r>
              </a:p>
            </p:txBody>
          </p:sp>
          <p:sp>
            <p:nvSpPr>
              <p:cNvPr id="25" name="Rectangle: Rounded Corners 24">
                <a:extLst>
                  <a:ext uri="{FF2B5EF4-FFF2-40B4-BE49-F238E27FC236}">
                    <a16:creationId xmlns:a16="http://schemas.microsoft.com/office/drawing/2014/main" id="{7F760A4D-D184-9780-C8B1-B4FBFC2D32B9}"/>
                  </a:ext>
                </a:extLst>
              </p:cNvPr>
              <p:cNvSpPr/>
              <p:nvPr/>
            </p:nvSpPr>
            <p:spPr>
              <a:xfrm>
                <a:off x="3299211" y="4337296"/>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Poor investments</a:t>
                </a: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Will not yield any results </a:t>
                </a:r>
              </a:p>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6" name="Rectangle: Rounded Corners 25">
                <a:extLst>
                  <a:ext uri="{FF2B5EF4-FFF2-40B4-BE49-F238E27FC236}">
                    <a16:creationId xmlns:a16="http://schemas.microsoft.com/office/drawing/2014/main" id="{76E5DFD9-14CE-4EDA-363E-13F1C0D3F132}"/>
                  </a:ext>
                </a:extLst>
              </p:cNvPr>
              <p:cNvSpPr/>
              <p:nvPr/>
            </p:nvSpPr>
            <p:spPr>
              <a:xfrm>
                <a:off x="6198999" y="4337295"/>
                <a:ext cx="2870138"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Investments and resources will just about return a low index</a:t>
                </a:r>
              </a:p>
            </p:txBody>
          </p:sp>
          <p:sp>
            <p:nvSpPr>
              <p:cNvPr id="27" name="TextBox 26">
                <a:extLst>
                  <a:ext uri="{FF2B5EF4-FFF2-40B4-BE49-F238E27FC236}">
                    <a16:creationId xmlns:a16="http://schemas.microsoft.com/office/drawing/2014/main" id="{3131F4C3-2A2F-CCA1-3AE1-7E06ABD8FF18}"/>
                  </a:ext>
                </a:extLst>
              </p:cNvPr>
              <p:cNvSpPr txBox="1"/>
              <p:nvPr/>
            </p:nvSpPr>
            <p:spPr>
              <a:xfrm>
                <a:off x="2260000" y="3340950"/>
                <a:ext cx="1142391" cy="400110"/>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High</a:t>
                </a:r>
              </a:p>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Grade</a:t>
                </a:r>
              </a:p>
            </p:txBody>
          </p:sp>
          <p:sp>
            <p:nvSpPr>
              <p:cNvPr id="28" name="TextBox 27">
                <a:extLst>
                  <a:ext uri="{FF2B5EF4-FFF2-40B4-BE49-F238E27FC236}">
                    <a16:creationId xmlns:a16="http://schemas.microsoft.com/office/drawing/2014/main" id="{64201C67-4ABF-261B-FB76-E19E3BF7D5B8}"/>
                  </a:ext>
                </a:extLst>
              </p:cNvPr>
              <p:cNvSpPr txBox="1"/>
              <p:nvPr/>
            </p:nvSpPr>
            <p:spPr>
              <a:xfrm>
                <a:off x="2196952" y="5012279"/>
                <a:ext cx="1142391" cy="400110"/>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Low</a:t>
                </a:r>
              </a:p>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Quality </a:t>
                </a:r>
              </a:p>
            </p:txBody>
          </p:sp>
          <p:sp>
            <p:nvSpPr>
              <p:cNvPr id="29" name="TextBox 28">
                <a:extLst>
                  <a:ext uri="{FF2B5EF4-FFF2-40B4-BE49-F238E27FC236}">
                    <a16:creationId xmlns:a16="http://schemas.microsoft.com/office/drawing/2014/main" id="{6AF8F27A-64C1-5F45-D6B6-9818FD50D457}"/>
                  </a:ext>
                </a:extLst>
              </p:cNvPr>
              <p:cNvSpPr txBox="1"/>
              <p:nvPr/>
            </p:nvSpPr>
            <p:spPr>
              <a:xfrm>
                <a:off x="4038600" y="6046421"/>
                <a:ext cx="1142391" cy="24622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Low Quality </a:t>
                </a:r>
              </a:p>
            </p:txBody>
          </p:sp>
          <p:sp>
            <p:nvSpPr>
              <p:cNvPr id="30" name="TextBox 29">
                <a:extLst>
                  <a:ext uri="{FF2B5EF4-FFF2-40B4-BE49-F238E27FC236}">
                    <a16:creationId xmlns:a16="http://schemas.microsoft.com/office/drawing/2014/main" id="{9898E96E-45F2-F34C-57EF-8389D38BB15E}"/>
                  </a:ext>
                </a:extLst>
              </p:cNvPr>
              <p:cNvSpPr txBox="1"/>
              <p:nvPr/>
            </p:nvSpPr>
            <p:spPr>
              <a:xfrm>
                <a:off x="6438868" y="6021805"/>
                <a:ext cx="2539694" cy="24622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High Grade </a:t>
                </a:r>
              </a:p>
            </p:txBody>
          </p:sp>
        </p:grpSp>
        <p:cxnSp>
          <p:nvCxnSpPr>
            <p:cNvPr id="31" name="Straight Connector 30">
              <a:extLst>
                <a:ext uri="{FF2B5EF4-FFF2-40B4-BE49-F238E27FC236}">
                  <a16:creationId xmlns:a16="http://schemas.microsoft.com/office/drawing/2014/main" id="{03E59078-0E8A-949C-19E5-8ED3BCD9A6A7}"/>
                </a:ext>
              </a:extLst>
            </p:cNvPr>
            <p:cNvCxnSpPr>
              <a:cxnSpLocks/>
            </p:cNvCxnSpPr>
            <p:nvPr/>
          </p:nvCxnSpPr>
          <p:spPr>
            <a:xfrm flipV="1">
              <a:off x="1126948" y="1793695"/>
              <a:ext cx="0" cy="36477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4E65B9-DB48-2E25-3D05-25FC341FF282}"/>
                </a:ext>
              </a:extLst>
            </p:cNvPr>
            <p:cNvCxnSpPr>
              <a:cxnSpLocks/>
            </p:cNvCxnSpPr>
            <p:nvPr/>
          </p:nvCxnSpPr>
          <p:spPr>
            <a:xfrm flipV="1">
              <a:off x="786819" y="5220608"/>
              <a:ext cx="6782037" cy="99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159240-6E14-35BE-B148-E3AE776DC17E}"/>
                </a:ext>
              </a:extLst>
            </p:cNvPr>
            <p:cNvSpPr txBox="1"/>
            <p:nvPr/>
          </p:nvSpPr>
          <p:spPr>
            <a:xfrm rot="16200000">
              <a:off x="-145599" y="3504252"/>
              <a:ext cx="1791129" cy="276999"/>
            </a:xfrm>
            <a:prstGeom prst="rect">
              <a:avLst/>
            </a:prstGeom>
            <a:noFill/>
          </p:spPr>
          <p:txBody>
            <a:bodyPr wrap="square" rtlCol="0">
              <a:spAutoFit/>
            </a:bodyPr>
            <a:lstStyle/>
            <a:p>
              <a:pPr algn="ctr"/>
              <a:r>
                <a:rPr lang="en-GB" sz="1200" b="1" dirty="0"/>
                <a:t>Tactics</a:t>
              </a:r>
            </a:p>
          </p:txBody>
        </p:sp>
        <p:sp>
          <p:nvSpPr>
            <p:cNvPr id="39" name="TextBox 38">
              <a:extLst>
                <a:ext uri="{FF2B5EF4-FFF2-40B4-BE49-F238E27FC236}">
                  <a16:creationId xmlns:a16="http://schemas.microsoft.com/office/drawing/2014/main" id="{A6209EB3-7CC3-88BA-B677-C52235D1D191}"/>
                </a:ext>
              </a:extLst>
            </p:cNvPr>
            <p:cNvSpPr txBox="1"/>
            <p:nvPr/>
          </p:nvSpPr>
          <p:spPr>
            <a:xfrm>
              <a:off x="3060145" y="5257506"/>
              <a:ext cx="1791129" cy="276999"/>
            </a:xfrm>
            <a:prstGeom prst="rect">
              <a:avLst/>
            </a:prstGeom>
            <a:noFill/>
          </p:spPr>
          <p:txBody>
            <a:bodyPr wrap="square" rtlCol="0">
              <a:spAutoFit/>
            </a:bodyPr>
            <a:lstStyle/>
            <a:p>
              <a:pPr algn="ctr"/>
              <a:r>
                <a:rPr lang="en-GB" sz="1200" b="1" dirty="0"/>
                <a:t>Strategy</a:t>
              </a:r>
            </a:p>
          </p:txBody>
        </p:sp>
        <p:sp>
          <p:nvSpPr>
            <p:cNvPr id="40" name="Isosceles Triangle 39">
              <a:extLst>
                <a:ext uri="{FF2B5EF4-FFF2-40B4-BE49-F238E27FC236}">
                  <a16:creationId xmlns:a16="http://schemas.microsoft.com/office/drawing/2014/main" id="{B90320B5-34AD-AEC3-769F-9024C4F9EBA8}"/>
                </a:ext>
              </a:extLst>
            </p:cNvPr>
            <p:cNvSpPr/>
            <p:nvPr/>
          </p:nvSpPr>
          <p:spPr>
            <a:xfrm>
              <a:off x="1003543" y="1677884"/>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B399EE53-E37F-2290-17B7-3E04EF16DCEB}"/>
                </a:ext>
              </a:extLst>
            </p:cNvPr>
            <p:cNvSpPr/>
            <p:nvPr/>
          </p:nvSpPr>
          <p:spPr>
            <a:xfrm rot="5400000">
              <a:off x="7447875" y="5125526"/>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ar: 5 Points 42">
              <a:extLst>
                <a:ext uri="{FF2B5EF4-FFF2-40B4-BE49-F238E27FC236}">
                  <a16:creationId xmlns:a16="http://schemas.microsoft.com/office/drawing/2014/main" id="{69E81171-5B14-243F-6A10-A10C6BF99974}"/>
                </a:ext>
              </a:extLst>
            </p:cNvPr>
            <p:cNvSpPr/>
            <p:nvPr/>
          </p:nvSpPr>
          <p:spPr>
            <a:xfrm>
              <a:off x="5602891" y="2206263"/>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7" name="TextBox 96">
            <a:extLst>
              <a:ext uri="{FF2B5EF4-FFF2-40B4-BE49-F238E27FC236}">
                <a16:creationId xmlns:a16="http://schemas.microsoft.com/office/drawing/2014/main" id="{B7B0D293-E601-F5B2-3081-532A386B71A0}"/>
              </a:ext>
            </a:extLst>
          </p:cNvPr>
          <p:cNvSpPr txBox="1"/>
          <p:nvPr/>
        </p:nvSpPr>
        <p:spPr>
          <a:xfrm>
            <a:off x="268941" y="207845"/>
            <a:ext cx="9665633"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Tactical Vs Strategic Planning</a:t>
            </a:r>
          </a:p>
        </p:txBody>
      </p:sp>
      <p:pic>
        <p:nvPicPr>
          <p:cNvPr id="98" name="Picture 97" descr="Logo&#10;&#10;Description automatically generated">
            <a:extLst>
              <a:ext uri="{FF2B5EF4-FFF2-40B4-BE49-F238E27FC236}">
                <a16:creationId xmlns:a16="http://schemas.microsoft.com/office/drawing/2014/main" id="{78E9C379-16F8-871F-4C61-37A003A37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9" name="Footer Placeholder 3">
            <a:extLst>
              <a:ext uri="{FF2B5EF4-FFF2-40B4-BE49-F238E27FC236}">
                <a16:creationId xmlns:a16="http://schemas.microsoft.com/office/drawing/2014/main" id="{01F871D9-A668-7921-5502-3997B7AE2EC1}"/>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93250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FF35C22-0EB3-323E-5B64-00D2E61A736F}"/>
              </a:ext>
            </a:extLst>
          </p:cNvPr>
          <p:cNvGraphicFramePr>
            <a:graphicFrameLocks noGrp="1"/>
          </p:cNvGraphicFramePr>
          <p:nvPr>
            <p:extLst>
              <p:ext uri="{D42A27DB-BD31-4B8C-83A1-F6EECF244321}">
                <p14:modId xmlns:p14="http://schemas.microsoft.com/office/powerpoint/2010/main" val="480512850"/>
              </p:ext>
            </p:extLst>
          </p:nvPr>
        </p:nvGraphicFramePr>
        <p:xfrm>
          <a:off x="3275224" y="1935862"/>
          <a:ext cx="4876800" cy="2648678"/>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212152658"/>
                    </a:ext>
                  </a:extLst>
                </a:gridCol>
                <a:gridCol w="1625600">
                  <a:extLst>
                    <a:ext uri="{9D8B030D-6E8A-4147-A177-3AD203B41FA5}">
                      <a16:colId xmlns:a16="http://schemas.microsoft.com/office/drawing/2014/main" val="1594081187"/>
                    </a:ext>
                  </a:extLst>
                </a:gridCol>
                <a:gridCol w="1625600">
                  <a:extLst>
                    <a:ext uri="{9D8B030D-6E8A-4147-A177-3AD203B41FA5}">
                      <a16:colId xmlns:a16="http://schemas.microsoft.com/office/drawing/2014/main" val="3724115777"/>
                    </a:ext>
                  </a:extLst>
                </a:gridCol>
              </a:tblGrid>
              <a:tr h="370840">
                <a:tc>
                  <a:txBody>
                    <a:bodyPr/>
                    <a:lstStyle/>
                    <a:p>
                      <a:pPr algn="l" fontAlgn="ctr" latinLnBrk="0"/>
                      <a:r>
                        <a:rPr lang="en-GB" sz="1200" b="1" cap="all" dirty="0">
                          <a:effectLst/>
                          <a:latin typeface="Poppins" panose="00000500000000000000" pitchFamily="2" charset="0"/>
                          <a:cs typeface="Poppins" panose="00000500000000000000" pitchFamily="2" charset="0"/>
                        </a:rPr>
                        <a:t>BASIS OF DIFFERENCE</a:t>
                      </a:r>
                    </a:p>
                  </a:txBody>
                  <a:tcPr marL="87027" marR="87027" marT="43513" marB="43513" anchor="ctr"/>
                </a:tc>
                <a:tc>
                  <a:txBody>
                    <a:bodyPr/>
                    <a:lstStyle/>
                    <a:p>
                      <a:pPr algn="l" fontAlgn="ctr" latinLnBrk="0"/>
                      <a:r>
                        <a:rPr lang="en-GB" sz="1200" b="1" cap="all" dirty="0">
                          <a:effectLst/>
                          <a:latin typeface="Poppins" panose="00000500000000000000" pitchFamily="2" charset="0"/>
                          <a:cs typeface="Poppins" panose="00000500000000000000" pitchFamily="2" charset="0"/>
                        </a:rPr>
                        <a:t>STRATEGIC</a:t>
                      </a:r>
                    </a:p>
                  </a:txBody>
                  <a:tcPr marL="87027" marR="87027" marT="43513" marB="43513" anchor="ctr"/>
                </a:tc>
                <a:tc>
                  <a:txBody>
                    <a:bodyPr/>
                    <a:lstStyle/>
                    <a:p>
                      <a:pPr algn="l" fontAlgn="ctr" latinLnBrk="0"/>
                      <a:r>
                        <a:rPr lang="en-GB" sz="1200" b="1" cap="all" dirty="0">
                          <a:effectLst/>
                          <a:latin typeface="Poppins" panose="00000500000000000000" pitchFamily="2" charset="0"/>
                          <a:cs typeface="Poppins" panose="00000500000000000000" pitchFamily="2" charset="0"/>
                        </a:rPr>
                        <a:t>TACTICAL</a:t>
                      </a:r>
                    </a:p>
                  </a:txBody>
                  <a:tcPr marL="87027" marR="87027" marT="43513" marB="43513" anchor="ctr"/>
                </a:tc>
                <a:extLst>
                  <a:ext uri="{0D108BD9-81ED-4DB2-BD59-A6C34878D82A}">
                    <a16:rowId xmlns:a16="http://schemas.microsoft.com/office/drawing/2014/main" val="2024030622"/>
                  </a:ext>
                </a:extLst>
              </a:tr>
              <a:tr h="370840">
                <a:tc>
                  <a:txBody>
                    <a:bodyPr/>
                    <a:lstStyle/>
                    <a:p>
                      <a:pPr algn="l" fontAlgn="t"/>
                      <a:r>
                        <a:rPr lang="en-GB" sz="1400" dirty="0">
                          <a:effectLst/>
                          <a:latin typeface="+mj-lt"/>
                        </a:rPr>
                        <a:t>Time frame</a:t>
                      </a:r>
                    </a:p>
                  </a:txBody>
                  <a:tcPr marL="87027" marR="87027" marT="43513" marB="43513"/>
                </a:tc>
                <a:tc>
                  <a:txBody>
                    <a:bodyPr/>
                    <a:lstStyle/>
                    <a:p>
                      <a:pPr algn="l" fontAlgn="t"/>
                      <a:r>
                        <a:rPr lang="en-GB" sz="1400" dirty="0">
                          <a:effectLst/>
                          <a:latin typeface="+mj-lt"/>
                        </a:rPr>
                        <a:t>Long-term</a:t>
                      </a:r>
                    </a:p>
                  </a:txBody>
                  <a:tcPr marL="87027" marR="87027" marT="43513" marB="43513"/>
                </a:tc>
                <a:tc>
                  <a:txBody>
                    <a:bodyPr/>
                    <a:lstStyle/>
                    <a:p>
                      <a:pPr algn="l" fontAlgn="t"/>
                      <a:r>
                        <a:rPr lang="en-GB" sz="1400" dirty="0">
                          <a:effectLst/>
                          <a:latin typeface="+mj-lt"/>
                        </a:rPr>
                        <a:t>Short-term</a:t>
                      </a:r>
                    </a:p>
                  </a:txBody>
                  <a:tcPr marL="87027" marR="87027" marT="43513" marB="43513"/>
                </a:tc>
                <a:extLst>
                  <a:ext uri="{0D108BD9-81ED-4DB2-BD59-A6C34878D82A}">
                    <a16:rowId xmlns:a16="http://schemas.microsoft.com/office/drawing/2014/main" val="729642149"/>
                  </a:ext>
                </a:extLst>
              </a:tr>
              <a:tr h="370840">
                <a:tc>
                  <a:txBody>
                    <a:bodyPr/>
                    <a:lstStyle/>
                    <a:p>
                      <a:pPr algn="l" fontAlgn="t"/>
                      <a:r>
                        <a:rPr lang="en-GB" sz="1400" dirty="0">
                          <a:effectLst/>
                          <a:latin typeface="+mj-lt"/>
                        </a:rPr>
                        <a:t>Focus</a:t>
                      </a:r>
                    </a:p>
                  </a:txBody>
                  <a:tcPr marL="87027" marR="87027" marT="43513" marB="43513"/>
                </a:tc>
                <a:tc>
                  <a:txBody>
                    <a:bodyPr/>
                    <a:lstStyle/>
                    <a:p>
                      <a:pPr algn="l" fontAlgn="t"/>
                      <a:r>
                        <a:rPr lang="en-GB" sz="1400" dirty="0">
                          <a:effectLst/>
                          <a:latin typeface="+mj-lt"/>
                        </a:rPr>
                        <a:t>Broad</a:t>
                      </a:r>
                    </a:p>
                  </a:txBody>
                  <a:tcPr marL="87027" marR="87027" marT="43513" marB="43513"/>
                </a:tc>
                <a:tc>
                  <a:txBody>
                    <a:bodyPr/>
                    <a:lstStyle/>
                    <a:p>
                      <a:pPr algn="l" fontAlgn="t"/>
                      <a:r>
                        <a:rPr lang="en-GB" sz="1400" dirty="0">
                          <a:effectLst/>
                          <a:latin typeface="+mj-lt"/>
                        </a:rPr>
                        <a:t>Narrow</a:t>
                      </a:r>
                    </a:p>
                  </a:txBody>
                  <a:tcPr marL="87027" marR="87027" marT="43513" marB="43513"/>
                </a:tc>
                <a:extLst>
                  <a:ext uri="{0D108BD9-81ED-4DB2-BD59-A6C34878D82A}">
                    <a16:rowId xmlns:a16="http://schemas.microsoft.com/office/drawing/2014/main" val="631478963"/>
                  </a:ext>
                </a:extLst>
              </a:tr>
              <a:tr h="370840">
                <a:tc>
                  <a:txBody>
                    <a:bodyPr/>
                    <a:lstStyle/>
                    <a:p>
                      <a:pPr algn="l" fontAlgn="t"/>
                      <a:r>
                        <a:rPr lang="en-GB" sz="1400" dirty="0">
                          <a:effectLst/>
                          <a:latin typeface="+mj-lt"/>
                        </a:rPr>
                        <a:t>Key tasks</a:t>
                      </a:r>
                    </a:p>
                  </a:txBody>
                  <a:tcPr marL="87027" marR="87027" marT="43513" marB="43513"/>
                </a:tc>
                <a:tc>
                  <a:txBody>
                    <a:bodyPr/>
                    <a:lstStyle/>
                    <a:p>
                      <a:pPr algn="l" fontAlgn="t"/>
                      <a:r>
                        <a:rPr lang="en-GB" sz="1400" dirty="0">
                          <a:effectLst/>
                          <a:latin typeface="+mj-lt"/>
                        </a:rPr>
                        <a:t>Defining market and competitive</a:t>
                      </a:r>
                    </a:p>
                  </a:txBody>
                  <a:tcPr marL="87027" marR="87027" marT="43513" marB="43513"/>
                </a:tc>
                <a:tc>
                  <a:txBody>
                    <a:bodyPr/>
                    <a:lstStyle/>
                    <a:p>
                      <a:pPr algn="l" fontAlgn="t"/>
                      <a:r>
                        <a:rPr lang="en-GB" sz="1400" dirty="0">
                          <a:effectLst/>
                          <a:latin typeface="+mj-lt"/>
                        </a:rPr>
                        <a:t>Day- to- day marketing activity</a:t>
                      </a:r>
                      <a:br>
                        <a:rPr lang="en-GB" sz="1400" dirty="0">
                          <a:effectLst/>
                          <a:latin typeface="+mj-lt"/>
                        </a:rPr>
                      </a:br>
                      <a:endParaRPr lang="en-GB" sz="1400" dirty="0">
                        <a:effectLst/>
                        <a:latin typeface="+mj-lt"/>
                      </a:endParaRPr>
                    </a:p>
                  </a:txBody>
                  <a:tcPr marL="87027" marR="87027" marT="43513" marB="43513"/>
                </a:tc>
                <a:extLst>
                  <a:ext uri="{0D108BD9-81ED-4DB2-BD59-A6C34878D82A}">
                    <a16:rowId xmlns:a16="http://schemas.microsoft.com/office/drawing/2014/main" val="467523406"/>
                  </a:ext>
                </a:extLst>
              </a:tr>
              <a:tr h="370840">
                <a:tc>
                  <a:txBody>
                    <a:bodyPr/>
                    <a:lstStyle/>
                    <a:p>
                      <a:pPr algn="l" fontAlgn="t"/>
                      <a:r>
                        <a:rPr lang="en-GB" sz="1400" dirty="0">
                          <a:effectLst/>
                          <a:latin typeface="+mj-lt"/>
                        </a:rPr>
                        <a:t>Information and problem solving</a:t>
                      </a:r>
                    </a:p>
                  </a:txBody>
                  <a:tcPr marL="87027" marR="87027" marT="43513" marB="43513"/>
                </a:tc>
                <a:tc>
                  <a:txBody>
                    <a:bodyPr/>
                    <a:lstStyle/>
                    <a:p>
                      <a:pPr algn="l" fontAlgn="t"/>
                      <a:r>
                        <a:rPr lang="en-GB" sz="1400" dirty="0">
                          <a:effectLst/>
                          <a:latin typeface="+mj-lt"/>
                        </a:rPr>
                        <a:t>Unstructured, external, and speculative</a:t>
                      </a:r>
                    </a:p>
                  </a:txBody>
                  <a:tcPr marL="87027" marR="87027" marT="43513" marB="43513"/>
                </a:tc>
                <a:tc>
                  <a:txBody>
                    <a:bodyPr/>
                    <a:lstStyle/>
                    <a:p>
                      <a:pPr algn="l" fontAlgn="t"/>
                      <a:r>
                        <a:rPr lang="en-GB" sz="1400" dirty="0">
                          <a:effectLst/>
                          <a:latin typeface="+mj-lt"/>
                        </a:rPr>
                        <a:t>Structured, internal and repetitive</a:t>
                      </a:r>
                    </a:p>
                  </a:txBody>
                  <a:tcPr marL="87027" marR="87027" marT="43513" marB="43513"/>
                </a:tc>
                <a:extLst>
                  <a:ext uri="{0D108BD9-81ED-4DB2-BD59-A6C34878D82A}">
                    <a16:rowId xmlns:a16="http://schemas.microsoft.com/office/drawing/2014/main" val="2367554131"/>
                  </a:ext>
                </a:extLst>
              </a:tr>
            </a:tbl>
          </a:graphicData>
        </a:graphic>
      </p:graphicFrame>
      <p:sp>
        <p:nvSpPr>
          <p:cNvPr id="4" name="TextBox 3">
            <a:extLst>
              <a:ext uri="{FF2B5EF4-FFF2-40B4-BE49-F238E27FC236}">
                <a16:creationId xmlns:a16="http://schemas.microsoft.com/office/drawing/2014/main" id="{7F9B3601-2940-A7F9-0C1D-1CA2D766F098}"/>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a:t>
            </a:r>
            <a:r>
              <a:rPr lang="en-GB" sz="3200" b="1" dirty="0">
                <a:solidFill>
                  <a:srgbClr val="2A4A8B"/>
                </a:solidFill>
                <a:latin typeface="Poppins" panose="00000500000000000000" pitchFamily="2" charset="0"/>
                <a:cs typeface="Poppins" panose="00000500000000000000" pitchFamily="2" charset="0"/>
              </a:rPr>
              <a:t>.</a:t>
            </a:r>
          </a:p>
          <a:p>
            <a:r>
              <a:rPr lang="en-GB" sz="1400" b="0" i="0" u="none" strike="noStrike" baseline="0" dirty="0">
                <a:latin typeface="Poppins" panose="00000500000000000000" pitchFamily="2" charset="0"/>
                <a:cs typeface="Poppins" panose="00000500000000000000" pitchFamily="2" charset="0"/>
              </a:rPr>
              <a:t>Strategic vs Tactical</a:t>
            </a:r>
            <a:endParaRPr lang="en-GB" sz="1400" dirty="0">
              <a:latin typeface="Poppins" panose="00000500000000000000" pitchFamily="2" charset="0"/>
              <a:cs typeface="Poppins" panose="00000500000000000000" pitchFamily="2" charset="0"/>
            </a:endParaRPr>
          </a:p>
        </p:txBody>
      </p:sp>
      <p:pic>
        <p:nvPicPr>
          <p:cNvPr id="5" name="Picture 4" descr="Logo&#10;&#10;Description automatically generated">
            <a:extLst>
              <a:ext uri="{FF2B5EF4-FFF2-40B4-BE49-F238E27FC236}">
                <a16:creationId xmlns:a16="http://schemas.microsoft.com/office/drawing/2014/main" id="{E77E197C-EB30-B5DD-AFD5-D67129E9F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813D55B7-1A89-EE3C-A63E-5AB7D9740A85}"/>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Tree>
    <p:extLst>
      <p:ext uri="{BB962C8B-B14F-4D97-AF65-F5344CB8AC3E}">
        <p14:creationId xmlns:p14="http://schemas.microsoft.com/office/powerpoint/2010/main" val="402067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17115-093A-6637-AF89-644D158A355C}"/>
              </a:ext>
            </a:extLst>
          </p:cNvPr>
          <p:cNvSpPr txBox="1"/>
          <p:nvPr/>
        </p:nvSpPr>
        <p:spPr>
          <a:xfrm>
            <a:off x="268942" y="207845"/>
            <a:ext cx="9008408"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a:t>
            </a:r>
            <a:r>
              <a:rPr lang="en-GB" sz="3200" b="1" dirty="0">
                <a:solidFill>
                  <a:srgbClr val="2A4A8B"/>
                </a:solidFill>
                <a:latin typeface="Poppins" panose="00000500000000000000" pitchFamily="2" charset="0"/>
                <a:cs typeface="Poppins" panose="00000500000000000000" pitchFamily="2" charset="0"/>
              </a:rPr>
              <a:t>.</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High level Plan  </a:t>
            </a:r>
          </a:p>
        </p:txBody>
      </p:sp>
      <p:pic>
        <p:nvPicPr>
          <p:cNvPr id="5" name="Picture 4" descr="Logo&#10;&#10;Description automatically generated">
            <a:extLst>
              <a:ext uri="{FF2B5EF4-FFF2-40B4-BE49-F238E27FC236}">
                <a16:creationId xmlns:a16="http://schemas.microsoft.com/office/drawing/2014/main" id="{7ADFB70A-DD36-21D2-9E95-F6958455E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2ACBBBC6-5C74-EE51-0BD2-0CEC45C634C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Rounded Corners 1">
            <a:extLst>
              <a:ext uri="{FF2B5EF4-FFF2-40B4-BE49-F238E27FC236}">
                <a16:creationId xmlns:a16="http://schemas.microsoft.com/office/drawing/2014/main" id="{5F76C503-BBE3-0569-36D7-27E2976A0B0D}"/>
              </a:ext>
            </a:extLst>
          </p:cNvPr>
          <p:cNvSpPr/>
          <p:nvPr/>
        </p:nvSpPr>
        <p:spPr>
          <a:xfrm>
            <a:off x="8254562" y="1825328"/>
            <a:ext cx="3619500" cy="36576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Its key to remember the brand priorities will change over the quarters and the years, additionally not all regions will have the same brand or category priorities as the level of maturity and development will differ in each region , area or continent</a:t>
            </a:r>
          </a:p>
          <a:p>
            <a:endParaRPr lang="en-GB" sz="1000" i="1" dirty="0">
              <a:solidFill>
                <a:schemeClr val="tx1">
                  <a:lumMod val="50000"/>
                  <a:lumOff val="50000"/>
                </a:schemeClr>
              </a:solidFill>
            </a:endParaRPr>
          </a:p>
          <a:p>
            <a:r>
              <a:rPr lang="en-GB" sz="1000" i="1" dirty="0">
                <a:solidFill>
                  <a:schemeClr val="tx1">
                    <a:lumMod val="50000"/>
                    <a:lumOff val="50000"/>
                  </a:schemeClr>
                </a:solidFill>
              </a:rPr>
              <a:t>What's important to follow is each area , region has its published priorities for the brand and category , this will become the point of alignment for each trade marketing organisation to align with</a:t>
            </a:r>
          </a:p>
          <a:p>
            <a:r>
              <a:rPr lang="en-GB" sz="1000" i="1" dirty="0">
                <a:solidFill>
                  <a:schemeClr val="tx1">
                    <a:lumMod val="50000"/>
                    <a:lumOff val="50000"/>
                  </a:schemeClr>
                </a:solidFill>
              </a:rPr>
              <a:t>The box or priorities will resemble something like a Rubik's cube for reference and each area or region will conduct its own market evaluation and audit to decide the right order of priorities.</a:t>
            </a:r>
          </a:p>
          <a:p>
            <a:endParaRPr lang="en-GB" sz="1050" i="1" dirty="0">
              <a:solidFill>
                <a:schemeClr val="tx1">
                  <a:lumMod val="50000"/>
                  <a:lumOff val="50000"/>
                </a:schemeClr>
              </a:solidFill>
            </a:endParaRPr>
          </a:p>
          <a:p>
            <a:endParaRPr lang="en-GB" sz="1050" i="1" dirty="0">
              <a:solidFill>
                <a:schemeClr val="tx1">
                  <a:lumMod val="50000"/>
                  <a:lumOff val="50000"/>
                </a:schemeClr>
              </a:solidFill>
            </a:endParaRPr>
          </a:p>
          <a:p>
            <a:endParaRPr lang="en-GB" sz="1050" i="1" dirty="0">
              <a:solidFill>
                <a:schemeClr val="tx1">
                  <a:lumMod val="50000"/>
                  <a:lumOff val="50000"/>
                </a:schemeClr>
              </a:solidFill>
            </a:endParaRPr>
          </a:p>
          <a:p>
            <a:endParaRPr lang="en-GB" sz="1050" i="1" dirty="0">
              <a:solidFill>
                <a:schemeClr val="tx1">
                  <a:lumMod val="50000"/>
                  <a:lumOff val="50000"/>
                </a:schemeClr>
              </a:solidFill>
            </a:endParaRPr>
          </a:p>
          <a:p>
            <a:endParaRPr lang="en-GB" sz="1050" i="1" dirty="0">
              <a:solidFill>
                <a:schemeClr val="tx1">
                  <a:lumMod val="50000"/>
                  <a:lumOff val="50000"/>
                </a:schemeClr>
              </a:solidFill>
            </a:endParaRPr>
          </a:p>
          <a:p>
            <a:endParaRPr lang="en-GB" sz="1050" i="1" dirty="0">
              <a:solidFill>
                <a:schemeClr val="tx1">
                  <a:lumMod val="50000"/>
                  <a:lumOff val="50000"/>
                </a:schemeClr>
              </a:solidFill>
            </a:endParaRPr>
          </a:p>
        </p:txBody>
      </p:sp>
      <p:graphicFrame>
        <p:nvGraphicFramePr>
          <p:cNvPr id="3" name="Table 9">
            <a:extLst>
              <a:ext uri="{FF2B5EF4-FFF2-40B4-BE49-F238E27FC236}">
                <a16:creationId xmlns:a16="http://schemas.microsoft.com/office/drawing/2014/main" id="{97C74FF2-5608-9037-BCF7-46D5519DEB7C}"/>
              </a:ext>
            </a:extLst>
          </p:cNvPr>
          <p:cNvGraphicFramePr>
            <a:graphicFrameLocks noGrp="1"/>
          </p:cNvGraphicFramePr>
          <p:nvPr>
            <p:extLst>
              <p:ext uri="{D42A27DB-BD31-4B8C-83A1-F6EECF244321}">
                <p14:modId xmlns:p14="http://schemas.microsoft.com/office/powerpoint/2010/main" val="1965741947"/>
              </p:ext>
            </p:extLst>
          </p:nvPr>
        </p:nvGraphicFramePr>
        <p:xfrm>
          <a:off x="8666529" y="4441371"/>
          <a:ext cx="2853807" cy="752241"/>
        </p:xfrm>
        <a:graphic>
          <a:graphicData uri="http://schemas.openxmlformats.org/drawingml/2006/table">
            <a:tbl>
              <a:tblPr firstRow="1" bandRow="1">
                <a:tableStyleId>{5C22544A-7EE6-4342-B048-85BDC9FD1C3A}</a:tableStyleId>
              </a:tblPr>
              <a:tblGrid>
                <a:gridCol w="951269">
                  <a:extLst>
                    <a:ext uri="{9D8B030D-6E8A-4147-A177-3AD203B41FA5}">
                      <a16:colId xmlns:a16="http://schemas.microsoft.com/office/drawing/2014/main" val="2372632144"/>
                    </a:ext>
                  </a:extLst>
                </a:gridCol>
                <a:gridCol w="951269">
                  <a:extLst>
                    <a:ext uri="{9D8B030D-6E8A-4147-A177-3AD203B41FA5}">
                      <a16:colId xmlns:a16="http://schemas.microsoft.com/office/drawing/2014/main" val="3703410802"/>
                    </a:ext>
                  </a:extLst>
                </a:gridCol>
                <a:gridCol w="951269">
                  <a:extLst>
                    <a:ext uri="{9D8B030D-6E8A-4147-A177-3AD203B41FA5}">
                      <a16:colId xmlns:a16="http://schemas.microsoft.com/office/drawing/2014/main" val="4207425327"/>
                    </a:ext>
                  </a:extLst>
                </a:gridCol>
              </a:tblGrid>
              <a:tr h="250747">
                <a:tc>
                  <a:txBody>
                    <a:bodyPr/>
                    <a:lstStyle/>
                    <a:p>
                      <a:pPr algn="ctr"/>
                      <a:r>
                        <a:rPr lang="en-GB" sz="800" b="1" dirty="0">
                          <a:solidFill>
                            <a:schemeClr val="bg1"/>
                          </a:solidFill>
                          <a:latin typeface="Poppins" panose="00000500000000000000" pitchFamily="2" charset="0"/>
                          <a:cs typeface="Poppins" panose="00000500000000000000" pitchFamily="2" charset="0"/>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21184923"/>
                  </a:ext>
                </a:extLst>
              </a:tr>
              <a:tr h="250747">
                <a:tc>
                  <a:txBody>
                    <a:bodyPr/>
                    <a:lstStyle/>
                    <a:p>
                      <a:pPr algn="ctr"/>
                      <a:r>
                        <a:rPr lang="en-GB" sz="800" b="1" dirty="0">
                          <a:solidFill>
                            <a:schemeClr val="bg1"/>
                          </a:solidFill>
                          <a:latin typeface="Poppins" panose="00000500000000000000" pitchFamily="2" charset="0"/>
                          <a:cs typeface="Poppins" panose="00000500000000000000" pitchFamily="2" charset="0"/>
                        </a:rPr>
                        <a:t>Portfolio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Budgets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86939959"/>
                  </a:ext>
                </a:extLst>
              </a:tr>
              <a:tr h="250747">
                <a:tc>
                  <a:txBody>
                    <a:bodyPr/>
                    <a:lstStyle/>
                    <a:p>
                      <a:pPr algn="ctr"/>
                      <a:r>
                        <a:rPr lang="en-GB" sz="800" b="1" dirty="0">
                          <a:solidFill>
                            <a:schemeClr val="bg1"/>
                          </a:solidFill>
                          <a:latin typeface="Poppins" panose="00000500000000000000" pitchFamily="2" charset="0"/>
                          <a:cs typeface="Poppins" panose="00000500000000000000" pitchFamily="2" charset="0"/>
                        </a:rPr>
                        <a:t>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Timeframe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4289503"/>
                  </a:ext>
                </a:extLst>
              </a:tr>
            </a:tbl>
          </a:graphicData>
        </a:graphic>
      </p:graphicFrame>
      <p:pic>
        <p:nvPicPr>
          <p:cNvPr id="12" name="Picture 11">
            <a:extLst>
              <a:ext uri="{FF2B5EF4-FFF2-40B4-BE49-F238E27FC236}">
                <a16:creationId xmlns:a16="http://schemas.microsoft.com/office/drawing/2014/main" id="{77271188-8FBC-B6CC-8707-4FE79D4EA01E}"/>
              </a:ext>
            </a:extLst>
          </p:cNvPr>
          <p:cNvPicPr>
            <a:picLocks noChangeAspect="1"/>
          </p:cNvPicPr>
          <p:nvPr/>
        </p:nvPicPr>
        <p:blipFill rotWithShape="1">
          <a:blip r:embed="rId3"/>
          <a:srcRect b="11470"/>
          <a:stretch/>
        </p:blipFill>
        <p:spPr>
          <a:xfrm>
            <a:off x="4891815" y="3112632"/>
            <a:ext cx="3315263" cy="1117032"/>
          </a:xfrm>
          <a:prstGeom prst="rect">
            <a:avLst/>
          </a:prstGeom>
        </p:spPr>
      </p:pic>
      <p:sp>
        <p:nvSpPr>
          <p:cNvPr id="13" name="Rectangle 12">
            <a:extLst>
              <a:ext uri="{FF2B5EF4-FFF2-40B4-BE49-F238E27FC236}">
                <a16:creationId xmlns:a16="http://schemas.microsoft.com/office/drawing/2014/main" id="{9AE1690F-23AB-0982-8EE7-A296CAC62F19}"/>
              </a:ext>
            </a:extLst>
          </p:cNvPr>
          <p:cNvSpPr/>
          <p:nvPr/>
        </p:nvSpPr>
        <p:spPr>
          <a:xfrm>
            <a:off x="5544958" y="3274723"/>
            <a:ext cx="193240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B639F74-098E-D870-7198-9259ACC448A8}"/>
              </a:ext>
            </a:extLst>
          </p:cNvPr>
          <p:cNvSpPr txBox="1"/>
          <p:nvPr/>
        </p:nvSpPr>
        <p:spPr>
          <a:xfrm>
            <a:off x="5331889" y="3010933"/>
            <a:ext cx="2424746" cy="646331"/>
          </a:xfrm>
          <a:prstGeom prst="rect">
            <a:avLst/>
          </a:prstGeom>
          <a:solidFill>
            <a:schemeClr val="bg1">
              <a:alpha val="10000"/>
            </a:schemeClr>
          </a:solidFill>
        </p:spPr>
        <p:txBody>
          <a:bodyPr wrap="square" rtlCol="0">
            <a:spAutoFit/>
          </a:bodyPr>
          <a:lstStyle/>
          <a:p>
            <a:pPr algn="ctr"/>
            <a:r>
              <a:rPr lang="en-GB" dirty="0">
                <a:solidFill>
                  <a:schemeClr val="tx1">
                    <a:lumMod val="65000"/>
                    <a:lumOff val="35000"/>
                  </a:schemeClr>
                </a:solidFill>
                <a:latin typeface="Arial Black" panose="020B0A04020102020204" pitchFamily="34" charset="0"/>
              </a:rPr>
              <a:t>Trade Marketing Planning </a:t>
            </a:r>
          </a:p>
        </p:txBody>
      </p:sp>
      <p:sp>
        <p:nvSpPr>
          <p:cNvPr id="8" name="Rectangle 7">
            <a:extLst>
              <a:ext uri="{FF2B5EF4-FFF2-40B4-BE49-F238E27FC236}">
                <a16:creationId xmlns:a16="http://schemas.microsoft.com/office/drawing/2014/main" id="{F8C2E2E7-890B-B656-E44D-BEB1908B1BDC}"/>
              </a:ext>
            </a:extLst>
          </p:cNvPr>
          <p:cNvSpPr/>
          <p:nvPr/>
        </p:nvSpPr>
        <p:spPr>
          <a:xfrm>
            <a:off x="453530" y="1027010"/>
            <a:ext cx="4474320" cy="539631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Poppins" panose="00000500000000000000" pitchFamily="2" charset="0"/>
                <a:cs typeface="Poppins" panose="00000500000000000000" pitchFamily="2" charset="0"/>
              </a:rPr>
              <a:t>Trade Marketing Plan </a:t>
            </a:r>
          </a:p>
          <a:p>
            <a:endParaRPr lang="en-GB" sz="900" dirty="0">
              <a:solidFill>
                <a:schemeClr val="tx1">
                  <a:lumMod val="75000"/>
                  <a:lumOff val="25000"/>
                </a:schemeClr>
              </a:solidFill>
            </a:endParaRPr>
          </a:p>
          <a:p>
            <a:r>
              <a:rPr lang="en-GB" sz="900" dirty="0">
                <a:solidFill>
                  <a:schemeClr val="tx1">
                    <a:lumMod val="75000"/>
                    <a:lumOff val="25000"/>
                  </a:schemeClr>
                </a:solidFill>
              </a:rPr>
              <a:t>Corporate Objectives and Mission Statement</a:t>
            </a:r>
          </a:p>
          <a:p>
            <a:r>
              <a:rPr lang="en-GB" sz="900" dirty="0">
                <a:solidFill>
                  <a:schemeClr val="tx1">
                    <a:lumMod val="75000"/>
                    <a:lumOff val="25000"/>
                  </a:schemeClr>
                </a:solidFill>
              </a:rPr>
              <a:t>Market Overview</a:t>
            </a:r>
          </a:p>
          <a:p>
            <a:pPr marL="628650" lvl="1" indent="-171450">
              <a:buFont typeface="Arial" panose="020B0604020202020204" pitchFamily="34" charset="0"/>
              <a:buChar char="•"/>
            </a:pPr>
            <a:r>
              <a:rPr lang="en-GB" sz="900" dirty="0">
                <a:solidFill>
                  <a:schemeClr val="tx1">
                    <a:lumMod val="75000"/>
                    <a:lumOff val="25000"/>
                  </a:schemeClr>
                </a:solidFill>
              </a:rPr>
              <a:t>Market specifics</a:t>
            </a:r>
          </a:p>
          <a:p>
            <a:pPr marL="628650" lvl="1" indent="-171450">
              <a:buFont typeface="Arial" panose="020B0604020202020204" pitchFamily="34" charset="0"/>
              <a:buChar char="•"/>
            </a:pPr>
            <a:r>
              <a:rPr lang="en-GB" sz="900" dirty="0">
                <a:solidFill>
                  <a:schemeClr val="tx1">
                    <a:lumMod val="75000"/>
                    <a:lumOff val="25000"/>
                  </a:schemeClr>
                </a:solidFill>
              </a:rPr>
              <a:t>Category overview </a:t>
            </a:r>
          </a:p>
          <a:p>
            <a:pPr marL="628650" lvl="1" indent="-171450">
              <a:buFont typeface="Arial" panose="020B0604020202020204" pitchFamily="34" charset="0"/>
              <a:buChar char="•"/>
            </a:pPr>
            <a:r>
              <a:rPr lang="en-GB" sz="900" dirty="0">
                <a:solidFill>
                  <a:schemeClr val="tx1">
                    <a:lumMod val="75000"/>
                    <a:lumOff val="25000"/>
                  </a:schemeClr>
                </a:solidFill>
              </a:rPr>
              <a:t>Customer overview </a:t>
            </a:r>
          </a:p>
          <a:p>
            <a:pPr marL="628650" lvl="1" indent="-171450">
              <a:buFont typeface="Arial" panose="020B0604020202020204" pitchFamily="34" charset="0"/>
              <a:buChar char="•"/>
            </a:pPr>
            <a:r>
              <a:rPr lang="en-GB" sz="900" dirty="0">
                <a:solidFill>
                  <a:schemeClr val="tx1">
                    <a:lumMod val="75000"/>
                    <a:lumOff val="25000"/>
                  </a:schemeClr>
                </a:solidFill>
              </a:rPr>
              <a:t>Channel Overview </a:t>
            </a:r>
          </a:p>
          <a:p>
            <a:pPr marL="628650" lvl="1" indent="-171450">
              <a:buFont typeface="Arial" panose="020B0604020202020204" pitchFamily="34" charset="0"/>
              <a:buChar char="•"/>
            </a:pPr>
            <a:r>
              <a:rPr lang="en-GB" sz="900" dirty="0">
                <a:solidFill>
                  <a:schemeClr val="tx1">
                    <a:lumMod val="75000"/>
                    <a:lumOff val="25000"/>
                  </a:schemeClr>
                </a:solidFill>
              </a:rPr>
              <a:t>Key Opportunities identified (B2B &amp; B2C) </a:t>
            </a:r>
          </a:p>
          <a:p>
            <a:pPr marL="628650" lvl="1" indent="-171450">
              <a:buFont typeface="Arial" panose="020B0604020202020204" pitchFamily="34" charset="0"/>
              <a:buChar char="•"/>
            </a:pPr>
            <a:r>
              <a:rPr lang="en-GB" sz="900" dirty="0">
                <a:solidFill>
                  <a:schemeClr val="tx1">
                    <a:lumMod val="75000"/>
                    <a:lumOff val="25000"/>
                  </a:schemeClr>
                </a:solidFill>
              </a:rPr>
              <a:t>Priority Categories and Brands</a:t>
            </a:r>
          </a:p>
          <a:p>
            <a:pPr lvl="1"/>
            <a:endParaRPr lang="en-GB" sz="900" dirty="0">
              <a:solidFill>
                <a:schemeClr val="tx1">
                  <a:lumMod val="75000"/>
                  <a:lumOff val="25000"/>
                </a:schemeClr>
              </a:solidFill>
            </a:endParaRPr>
          </a:p>
          <a:p>
            <a:r>
              <a:rPr lang="en-GB" sz="900" dirty="0">
                <a:solidFill>
                  <a:schemeClr val="tx1">
                    <a:lumMod val="75000"/>
                    <a:lumOff val="25000"/>
                  </a:schemeClr>
                </a:solidFill>
              </a:rPr>
              <a:t>Analysis</a:t>
            </a:r>
          </a:p>
          <a:p>
            <a:pPr marL="628650" lvl="1" indent="-171450">
              <a:buFont typeface="Arial" panose="020B0604020202020204" pitchFamily="34" charset="0"/>
              <a:buChar char="•"/>
            </a:pPr>
            <a:r>
              <a:rPr lang="en-GB" sz="900" dirty="0">
                <a:solidFill>
                  <a:schemeClr val="tx1">
                    <a:lumMod val="75000"/>
                    <a:lumOff val="25000"/>
                  </a:schemeClr>
                </a:solidFill>
              </a:rPr>
              <a:t>Market sizing / Channel Sizing </a:t>
            </a:r>
          </a:p>
          <a:p>
            <a:pPr marL="628650" lvl="1" indent="-171450">
              <a:buFont typeface="Arial" panose="020B0604020202020204" pitchFamily="34" charset="0"/>
              <a:buChar char="•"/>
            </a:pPr>
            <a:r>
              <a:rPr lang="en-GB" sz="900" dirty="0">
                <a:solidFill>
                  <a:schemeClr val="tx1">
                    <a:lumMod val="75000"/>
                    <a:lumOff val="25000"/>
                  </a:schemeClr>
                </a:solidFill>
              </a:rPr>
              <a:t>Key Channels and Customers </a:t>
            </a:r>
          </a:p>
          <a:p>
            <a:pPr marL="628650" lvl="1" indent="-171450">
              <a:buFont typeface="Arial" panose="020B0604020202020204" pitchFamily="34" charset="0"/>
              <a:buChar char="•"/>
            </a:pPr>
            <a:r>
              <a:rPr lang="en-GB" sz="900" dirty="0">
                <a:solidFill>
                  <a:schemeClr val="tx1">
                    <a:lumMod val="75000"/>
                    <a:lumOff val="25000"/>
                  </a:schemeClr>
                </a:solidFill>
              </a:rPr>
              <a:t>Competitive analysis </a:t>
            </a:r>
          </a:p>
          <a:p>
            <a:pPr marL="628650" lvl="1" indent="-171450">
              <a:buFont typeface="Arial" panose="020B0604020202020204" pitchFamily="34" charset="0"/>
              <a:buChar char="•"/>
            </a:pPr>
            <a:r>
              <a:rPr lang="en-GB" sz="900" dirty="0">
                <a:solidFill>
                  <a:schemeClr val="tx1">
                    <a:lumMod val="75000"/>
                    <a:lumOff val="25000"/>
                  </a:schemeClr>
                </a:solidFill>
              </a:rPr>
              <a:t>Opportunities and threats</a:t>
            </a:r>
          </a:p>
          <a:p>
            <a:pPr lvl="1"/>
            <a:endParaRPr lang="en-GB" sz="900" dirty="0">
              <a:solidFill>
                <a:schemeClr val="tx1">
                  <a:lumMod val="75000"/>
                  <a:lumOff val="25000"/>
                </a:schemeClr>
              </a:solidFill>
            </a:endParaRPr>
          </a:p>
          <a:p>
            <a:r>
              <a:rPr lang="en-GB" sz="900" dirty="0">
                <a:solidFill>
                  <a:schemeClr val="tx1">
                    <a:lumMod val="75000"/>
                    <a:lumOff val="25000"/>
                  </a:schemeClr>
                </a:solidFill>
              </a:rPr>
              <a:t>Resources </a:t>
            </a:r>
          </a:p>
          <a:p>
            <a:pPr marL="628650" lvl="1" indent="-171450">
              <a:buFont typeface="Arial" panose="020B0604020202020204" pitchFamily="34" charset="0"/>
              <a:buChar char="•"/>
            </a:pPr>
            <a:r>
              <a:rPr lang="en-GB" sz="900" dirty="0">
                <a:solidFill>
                  <a:schemeClr val="tx1">
                    <a:lumMod val="75000"/>
                    <a:lumOff val="25000"/>
                  </a:schemeClr>
                </a:solidFill>
              </a:rPr>
              <a:t>Human resource plan </a:t>
            </a:r>
          </a:p>
          <a:p>
            <a:pPr marL="628650" lvl="1" indent="-171450">
              <a:buFont typeface="Arial" panose="020B0604020202020204" pitchFamily="34" charset="0"/>
              <a:buChar char="•"/>
            </a:pPr>
            <a:r>
              <a:rPr lang="en-GB" sz="900" dirty="0">
                <a:solidFill>
                  <a:schemeClr val="tx1">
                    <a:lumMod val="75000"/>
                    <a:lumOff val="25000"/>
                  </a:schemeClr>
                </a:solidFill>
              </a:rPr>
              <a:t>POS Resources</a:t>
            </a:r>
          </a:p>
          <a:p>
            <a:pPr marL="628650" lvl="1" indent="-171450">
              <a:buFont typeface="Arial" panose="020B0604020202020204" pitchFamily="34" charset="0"/>
              <a:buChar char="•"/>
            </a:pPr>
            <a:r>
              <a:rPr lang="en-GB" sz="900" dirty="0">
                <a:solidFill>
                  <a:schemeClr val="tx1">
                    <a:lumMod val="75000"/>
                    <a:lumOff val="25000"/>
                  </a:schemeClr>
                </a:solidFill>
              </a:rPr>
              <a:t>Investments plan </a:t>
            </a:r>
          </a:p>
          <a:p>
            <a:endParaRPr lang="en-GB" sz="900" dirty="0">
              <a:solidFill>
                <a:schemeClr val="tx1">
                  <a:lumMod val="75000"/>
                  <a:lumOff val="25000"/>
                </a:schemeClr>
              </a:solidFill>
            </a:endParaRPr>
          </a:p>
          <a:p>
            <a:r>
              <a:rPr lang="en-GB" sz="900" dirty="0">
                <a:solidFill>
                  <a:schemeClr val="tx1">
                    <a:lumMod val="75000"/>
                    <a:lumOff val="25000"/>
                  </a:schemeClr>
                </a:solidFill>
              </a:rPr>
              <a:t>Tactics </a:t>
            </a:r>
          </a:p>
          <a:p>
            <a:pPr marL="628650" lvl="1" indent="-171450">
              <a:buFont typeface="Arial" panose="020B0604020202020204" pitchFamily="34" charset="0"/>
              <a:buChar char="•"/>
            </a:pPr>
            <a:r>
              <a:rPr lang="en-GB" sz="900" dirty="0">
                <a:solidFill>
                  <a:schemeClr val="tx1">
                    <a:lumMod val="75000"/>
                    <a:lumOff val="25000"/>
                  </a:schemeClr>
                </a:solidFill>
              </a:rPr>
              <a:t>Brands channels and tactics  	</a:t>
            </a:r>
          </a:p>
          <a:p>
            <a:pPr marL="628650" lvl="1" indent="-171450">
              <a:buFont typeface="Arial" panose="020B0604020202020204" pitchFamily="34" charset="0"/>
              <a:buChar char="•"/>
            </a:pPr>
            <a:r>
              <a:rPr lang="en-GB" sz="900" dirty="0">
                <a:solidFill>
                  <a:schemeClr val="tx1">
                    <a:lumMod val="75000"/>
                    <a:lumOff val="25000"/>
                  </a:schemeClr>
                </a:solidFill>
              </a:rPr>
              <a:t>Branding Plans</a:t>
            </a:r>
          </a:p>
          <a:p>
            <a:pPr marL="628650" lvl="1" indent="-171450">
              <a:buFont typeface="Arial" panose="020B0604020202020204" pitchFamily="34" charset="0"/>
              <a:buChar char="•"/>
            </a:pPr>
            <a:r>
              <a:rPr lang="en-GB" sz="900" dirty="0">
                <a:solidFill>
                  <a:schemeClr val="tx1">
                    <a:lumMod val="75000"/>
                    <a:lumOff val="25000"/>
                  </a:schemeClr>
                </a:solidFill>
              </a:rPr>
              <a:t>Communication Plans </a:t>
            </a:r>
          </a:p>
          <a:p>
            <a:pPr marL="628650" lvl="1" indent="-171450">
              <a:buFont typeface="Arial" panose="020B0604020202020204" pitchFamily="34" charset="0"/>
              <a:buChar char="•"/>
            </a:pPr>
            <a:r>
              <a:rPr lang="en-GB" sz="900" dirty="0">
                <a:solidFill>
                  <a:schemeClr val="tx1">
                    <a:lumMod val="75000"/>
                    <a:lumOff val="25000"/>
                  </a:schemeClr>
                </a:solidFill>
              </a:rPr>
              <a:t>POS Plan </a:t>
            </a:r>
          </a:p>
          <a:p>
            <a:pPr marL="628650" lvl="1" indent="-171450">
              <a:buFont typeface="Arial" panose="020B0604020202020204" pitchFamily="34" charset="0"/>
              <a:buChar char="•"/>
            </a:pPr>
            <a:r>
              <a:rPr lang="en-GB" sz="900" dirty="0">
                <a:solidFill>
                  <a:schemeClr val="tx1">
                    <a:lumMod val="75000"/>
                    <a:lumOff val="25000"/>
                  </a:schemeClr>
                </a:solidFill>
              </a:rPr>
              <a:t>High level tactical calendar </a:t>
            </a:r>
          </a:p>
          <a:p>
            <a:pPr lvl="1"/>
            <a:endParaRPr lang="en-GB" sz="900" dirty="0">
              <a:solidFill>
                <a:schemeClr val="tx1">
                  <a:lumMod val="75000"/>
                  <a:lumOff val="25000"/>
                </a:schemeClr>
              </a:solidFill>
            </a:endParaRPr>
          </a:p>
          <a:p>
            <a:r>
              <a:rPr lang="en-GB" sz="900" dirty="0">
                <a:solidFill>
                  <a:schemeClr val="tx1">
                    <a:lumMod val="75000"/>
                    <a:lumOff val="25000"/>
                  </a:schemeClr>
                </a:solidFill>
              </a:rPr>
              <a:t>P&amp;L </a:t>
            </a:r>
          </a:p>
          <a:p>
            <a:pPr marL="628650" lvl="1" indent="-171450">
              <a:buFont typeface="Arial" panose="020B0604020202020204" pitchFamily="34" charset="0"/>
              <a:buChar char="•"/>
            </a:pPr>
            <a:r>
              <a:rPr lang="en-GB" sz="900" dirty="0">
                <a:solidFill>
                  <a:schemeClr val="tx1">
                    <a:lumMod val="75000"/>
                    <a:lumOff val="25000"/>
                  </a:schemeClr>
                </a:solidFill>
              </a:rPr>
              <a:t>Annual P&amp;L Projection </a:t>
            </a:r>
            <a:endParaRPr lang="en-GB" sz="700" dirty="0">
              <a:solidFill>
                <a:schemeClr val="tx1">
                  <a:lumMod val="75000"/>
                  <a:lumOff val="25000"/>
                </a:schemeClr>
              </a:solidFill>
            </a:endParaRPr>
          </a:p>
          <a:p>
            <a:pPr lvl="1"/>
            <a:r>
              <a:rPr lang="en-GB" sz="900" i="1" dirty="0">
                <a:solidFill>
                  <a:schemeClr val="tx1">
                    <a:lumMod val="75000"/>
                    <a:lumOff val="25000"/>
                  </a:schemeClr>
                </a:solidFill>
              </a:rPr>
              <a:t>	(</a:t>
            </a:r>
            <a:r>
              <a:rPr lang="en-GB" sz="800" i="1" dirty="0">
                <a:solidFill>
                  <a:schemeClr val="tx1">
                    <a:lumMod val="75000"/>
                    <a:lumOff val="25000"/>
                  </a:schemeClr>
                </a:solidFill>
              </a:rPr>
              <a:t>Your tactical plan can be operated into quarters closing into 1 full year)</a:t>
            </a:r>
            <a:endParaRPr lang="en-GB" sz="900" i="1" dirty="0">
              <a:solidFill>
                <a:schemeClr val="tx1">
                  <a:lumMod val="75000"/>
                  <a:lumOff val="25000"/>
                </a:schemeClr>
              </a:solidFill>
            </a:endParaRPr>
          </a:p>
          <a:p>
            <a:pPr marL="628650" lvl="1" indent="-171450">
              <a:buFont typeface="Arial" panose="020B0604020202020204" pitchFamily="34" charset="0"/>
              <a:buChar char="•"/>
            </a:pPr>
            <a:r>
              <a:rPr lang="en-GB" sz="900" dirty="0">
                <a:solidFill>
                  <a:schemeClr val="tx1">
                    <a:lumMod val="75000"/>
                    <a:lumOff val="25000"/>
                  </a:schemeClr>
                </a:solidFill>
              </a:rPr>
              <a:t>Marketing ROI for the tactics and overall TM activity </a:t>
            </a:r>
          </a:p>
          <a:p>
            <a:r>
              <a:rPr lang="en-GB" sz="900" dirty="0">
                <a:solidFill>
                  <a:schemeClr val="tx1">
                    <a:lumMod val="75000"/>
                    <a:lumOff val="25000"/>
                  </a:schemeClr>
                </a:solidFill>
              </a:rPr>
              <a:t>Conclusions  </a:t>
            </a:r>
          </a:p>
          <a:p>
            <a:pPr lvl="1"/>
            <a:r>
              <a:rPr lang="en-GB" sz="900" dirty="0">
                <a:solidFill>
                  <a:schemeClr val="tx1">
                    <a:lumMod val="75000"/>
                    <a:lumOff val="25000"/>
                  </a:schemeClr>
                </a:solidFill>
              </a:rPr>
              <a:t>Conclusions on the above and your recommendations </a:t>
            </a:r>
          </a:p>
        </p:txBody>
      </p:sp>
    </p:spTree>
    <p:extLst>
      <p:ext uri="{BB962C8B-B14F-4D97-AF65-F5344CB8AC3E}">
        <p14:creationId xmlns:p14="http://schemas.microsoft.com/office/powerpoint/2010/main" val="320466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2B4157A-4454-4AFD-2B25-7AAE9E01704F}"/>
              </a:ext>
            </a:extLst>
          </p:cNvPr>
          <p:cNvSpPr/>
          <p:nvPr/>
        </p:nvSpPr>
        <p:spPr>
          <a:xfrm>
            <a:off x="6299886" y="2770243"/>
            <a:ext cx="4232789" cy="2082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t> </a:t>
            </a:r>
          </a:p>
        </p:txBody>
      </p:sp>
      <p:sp>
        <p:nvSpPr>
          <p:cNvPr id="50" name="Arrow: Striped Right 49">
            <a:extLst>
              <a:ext uri="{FF2B5EF4-FFF2-40B4-BE49-F238E27FC236}">
                <a16:creationId xmlns:a16="http://schemas.microsoft.com/office/drawing/2014/main" id="{E9B34E19-D684-A5E9-405D-44F6DB3D986F}"/>
              </a:ext>
            </a:extLst>
          </p:cNvPr>
          <p:cNvSpPr/>
          <p:nvPr/>
        </p:nvSpPr>
        <p:spPr>
          <a:xfrm>
            <a:off x="6341364" y="3414689"/>
            <a:ext cx="2455253" cy="886408"/>
          </a:xfrm>
          <a:prstGeom prst="stripedRightArrow">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8979833"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Planning time span  </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2118" y="756405"/>
            <a:ext cx="914400" cy="914400"/>
          </a:xfrm>
          <a:prstGeom prst="rect">
            <a:avLst/>
          </a:prstGeom>
        </p:spPr>
      </p:pic>
      <p:sp>
        <p:nvSpPr>
          <p:cNvPr id="12" name="TextBox 11">
            <a:extLst>
              <a:ext uri="{FF2B5EF4-FFF2-40B4-BE49-F238E27FC236}">
                <a16:creationId xmlns:a16="http://schemas.microsoft.com/office/drawing/2014/main" id="{BDA91E06-D4FF-F27A-141D-EB38F0756923}"/>
              </a:ext>
            </a:extLst>
          </p:cNvPr>
          <p:cNvSpPr txBox="1"/>
          <p:nvPr/>
        </p:nvSpPr>
        <p:spPr>
          <a:xfrm>
            <a:off x="1584521" y="1508867"/>
            <a:ext cx="4271485" cy="307777"/>
          </a:xfrm>
          <a:prstGeom prst="rect">
            <a:avLst/>
          </a:prstGeom>
          <a:solidFill>
            <a:schemeClr val="accent1"/>
          </a:solidFill>
        </p:spPr>
        <p:txBody>
          <a:bodyPr wrap="square" rtlCol="0">
            <a:spAutoFit/>
          </a:bodyPr>
          <a:lstStyle/>
          <a:p>
            <a:pPr algn="ctr"/>
            <a:r>
              <a:rPr lang="en-GB" sz="1400" dirty="0">
                <a:solidFill>
                  <a:schemeClr val="bg1"/>
                </a:solidFill>
              </a:rPr>
              <a:t>Tactical Trade Marketing Planning </a:t>
            </a:r>
          </a:p>
        </p:txBody>
      </p:sp>
      <p:sp>
        <p:nvSpPr>
          <p:cNvPr id="13" name="TextBox 12">
            <a:extLst>
              <a:ext uri="{FF2B5EF4-FFF2-40B4-BE49-F238E27FC236}">
                <a16:creationId xmlns:a16="http://schemas.microsoft.com/office/drawing/2014/main" id="{FC3AD9A1-9B90-B8FD-C28F-457718AD7AC1}"/>
              </a:ext>
            </a:extLst>
          </p:cNvPr>
          <p:cNvSpPr txBox="1"/>
          <p:nvPr/>
        </p:nvSpPr>
        <p:spPr>
          <a:xfrm>
            <a:off x="2878410" y="5208219"/>
            <a:ext cx="1737976"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Split Years Typically </a:t>
            </a:r>
          </a:p>
        </p:txBody>
      </p:sp>
      <p:sp>
        <p:nvSpPr>
          <p:cNvPr id="15" name="TextBox 14">
            <a:extLst>
              <a:ext uri="{FF2B5EF4-FFF2-40B4-BE49-F238E27FC236}">
                <a16:creationId xmlns:a16="http://schemas.microsoft.com/office/drawing/2014/main" id="{F97B7702-2092-7C32-AF33-4B6C6EA7D66C}"/>
              </a:ext>
            </a:extLst>
          </p:cNvPr>
          <p:cNvSpPr txBox="1"/>
          <p:nvPr/>
        </p:nvSpPr>
        <p:spPr>
          <a:xfrm>
            <a:off x="6267713" y="1526789"/>
            <a:ext cx="4251450" cy="307777"/>
          </a:xfrm>
          <a:prstGeom prst="rect">
            <a:avLst/>
          </a:prstGeom>
          <a:solidFill>
            <a:schemeClr val="accent1"/>
          </a:solidFill>
        </p:spPr>
        <p:txBody>
          <a:bodyPr wrap="square" rtlCol="0">
            <a:spAutoFit/>
          </a:bodyPr>
          <a:lstStyle/>
          <a:p>
            <a:pPr algn="ctr"/>
            <a:r>
              <a:rPr lang="en-GB" sz="1400" dirty="0">
                <a:solidFill>
                  <a:schemeClr val="bg1"/>
                </a:solidFill>
              </a:rPr>
              <a:t>Strategic Trade Marketing Planning </a:t>
            </a:r>
          </a:p>
        </p:txBody>
      </p:sp>
      <p:sp>
        <p:nvSpPr>
          <p:cNvPr id="5" name="Rectangle 4">
            <a:extLst>
              <a:ext uri="{FF2B5EF4-FFF2-40B4-BE49-F238E27FC236}">
                <a16:creationId xmlns:a16="http://schemas.microsoft.com/office/drawing/2014/main" id="{B1268AC0-A73D-B66D-5D27-2821D3ABB52C}"/>
              </a:ext>
            </a:extLst>
          </p:cNvPr>
          <p:cNvSpPr/>
          <p:nvPr/>
        </p:nvSpPr>
        <p:spPr>
          <a:xfrm>
            <a:off x="2416611" y="4936870"/>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2</a:t>
            </a:r>
          </a:p>
        </p:txBody>
      </p:sp>
      <p:sp>
        <p:nvSpPr>
          <p:cNvPr id="28" name="Rectangle 27">
            <a:extLst>
              <a:ext uri="{FF2B5EF4-FFF2-40B4-BE49-F238E27FC236}">
                <a16:creationId xmlns:a16="http://schemas.microsoft.com/office/drawing/2014/main" id="{9DC64E27-3EC5-E1FB-D5AC-4B081C7F456B}"/>
              </a:ext>
            </a:extLst>
          </p:cNvPr>
          <p:cNvSpPr/>
          <p:nvPr/>
        </p:nvSpPr>
        <p:spPr>
          <a:xfrm>
            <a:off x="3283681" y="4936870"/>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3</a:t>
            </a:r>
          </a:p>
        </p:txBody>
      </p:sp>
      <p:sp>
        <p:nvSpPr>
          <p:cNvPr id="29" name="Rectangle 28">
            <a:extLst>
              <a:ext uri="{FF2B5EF4-FFF2-40B4-BE49-F238E27FC236}">
                <a16:creationId xmlns:a16="http://schemas.microsoft.com/office/drawing/2014/main" id="{491788A8-4BC9-AE3E-3C7D-FC708DF66C86}"/>
              </a:ext>
            </a:extLst>
          </p:cNvPr>
          <p:cNvSpPr/>
          <p:nvPr/>
        </p:nvSpPr>
        <p:spPr>
          <a:xfrm>
            <a:off x="4150751" y="4936870"/>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4</a:t>
            </a:r>
          </a:p>
        </p:txBody>
      </p:sp>
      <p:sp>
        <p:nvSpPr>
          <p:cNvPr id="30" name="Rectangle 29">
            <a:extLst>
              <a:ext uri="{FF2B5EF4-FFF2-40B4-BE49-F238E27FC236}">
                <a16:creationId xmlns:a16="http://schemas.microsoft.com/office/drawing/2014/main" id="{A9439F54-5548-7B6D-4CC5-290DF3BC6070}"/>
              </a:ext>
            </a:extLst>
          </p:cNvPr>
          <p:cNvSpPr/>
          <p:nvPr/>
        </p:nvSpPr>
        <p:spPr>
          <a:xfrm>
            <a:off x="4996892" y="4937458"/>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5</a:t>
            </a:r>
          </a:p>
        </p:txBody>
      </p:sp>
      <p:sp>
        <p:nvSpPr>
          <p:cNvPr id="31" name="Rectangle 30">
            <a:extLst>
              <a:ext uri="{FF2B5EF4-FFF2-40B4-BE49-F238E27FC236}">
                <a16:creationId xmlns:a16="http://schemas.microsoft.com/office/drawing/2014/main" id="{FDA60C2C-9C03-CB0E-E082-98A857D6651E}"/>
              </a:ext>
            </a:extLst>
          </p:cNvPr>
          <p:cNvSpPr/>
          <p:nvPr/>
        </p:nvSpPr>
        <p:spPr>
          <a:xfrm>
            <a:off x="1552942" y="4929741"/>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1</a:t>
            </a:r>
          </a:p>
        </p:txBody>
      </p:sp>
      <p:cxnSp>
        <p:nvCxnSpPr>
          <p:cNvPr id="10" name="Straight Arrow Connector 9">
            <a:extLst>
              <a:ext uri="{FF2B5EF4-FFF2-40B4-BE49-F238E27FC236}">
                <a16:creationId xmlns:a16="http://schemas.microsoft.com/office/drawing/2014/main" id="{CCE7D9B9-90EF-2A27-7A99-D36DBC4A9D7C}"/>
              </a:ext>
            </a:extLst>
          </p:cNvPr>
          <p:cNvCxnSpPr>
            <a:cxnSpLocks/>
          </p:cNvCxnSpPr>
          <p:nvPr/>
        </p:nvCxnSpPr>
        <p:spPr>
          <a:xfrm flipV="1">
            <a:off x="1552942" y="2298300"/>
            <a:ext cx="0" cy="279662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85C1F43-7A00-267A-0A26-966033AF5381}"/>
              </a:ext>
            </a:extLst>
          </p:cNvPr>
          <p:cNvSpPr/>
          <p:nvPr/>
        </p:nvSpPr>
        <p:spPr>
          <a:xfrm>
            <a:off x="7131381" y="4929741"/>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2</a:t>
            </a:r>
          </a:p>
        </p:txBody>
      </p:sp>
      <p:sp>
        <p:nvSpPr>
          <p:cNvPr id="33" name="Rectangle 32">
            <a:extLst>
              <a:ext uri="{FF2B5EF4-FFF2-40B4-BE49-F238E27FC236}">
                <a16:creationId xmlns:a16="http://schemas.microsoft.com/office/drawing/2014/main" id="{9C8FD5D1-327D-AA88-5731-E7A57A17CDDE}"/>
              </a:ext>
            </a:extLst>
          </p:cNvPr>
          <p:cNvSpPr/>
          <p:nvPr/>
        </p:nvSpPr>
        <p:spPr>
          <a:xfrm>
            <a:off x="7998451" y="4929741"/>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3</a:t>
            </a:r>
          </a:p>
        </p:txBody>
      </p:sp>
      <p:sp>
        <p:nvSpPr>
          <p:cNvPr id="34" name="Rectangle 33">
            <a:extLst>
              <a:ext uri="{FF2B5EF4-FFF2-40B4-BE49-F238E27FC236}">
                <a16:creationId xmlns:a16="http://schemas.microsoft.com/office/drawing/2014/main" id="{64C482BC-8854-A1D3-ABB7-6E0018A4EBB0}"/>
              </a:ext>
            </a:extLst>
          </p:cNvPr>
          <p:cNvSpPr/>
          <p:nvPr/>
        </p:nvSpPr>
        <p:spPr>
          <a:xfrm>
            <a:off x="8865521" y="4929741"/>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4</a:t>
            </a:r>
          </a:p>
        </p:txBody>
      </p:sp>
      <p:sp>
        <p:nvSpPr>
          <p:cNvPr id="35" name="Rectangle 34">
            <a:extLst>
              <a:ext uri="{FF2B5EF4-FFF2-40B4-BE49-F238E27FC236}">
                <a16:creationId xmlns:a16="http://schemas.microsoft.com/office/drawing/2014/main" id="{8D0EEFE3-5F35-F17C-39C8-9E93318B3C93}"/>
              </a:ext>
            </a:extLst>
          </p:cNvPr>
          <p:cNvSpPr/>
          <p:nvPr/>
        </p:nvSpPr>
        <p:spPr>
          <a:xfrm>
            <a:off x="9711662" y="4930329"/>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5</a:t>
            </a:r>
          </a:p>
        </p:txBody>
      </p:sp>
      <p:sp>
        <p:nvSpPr>
          <p:cNvPr id="36" name="Rectangle 35">
            <a:extLst>
              <a:ext uri="{FF2B5EF4-FFF2-40B4-BE49-F238E27FC236}">
                <a16:creationId xmlns:a16="http://schemas.microsoft.com/office/drawing/2014/main" id="{A722C3E5-ADB3-A051-7D66-7F6AE28DB680}"/>
              </a:ext>
            </a:extLst>
          </p:cNvPr>
          <p:cNvSpPr/>
          <p:nvPr/>
        </p:nvSpPr>
        <p:spPr>
          <a:xfrm>
            <a:off x="6267712" y="4922612"/>
            <a:ext cx="807503" cy="189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ysClr val="windowText" lastClr="000000"/>
                </a:solidFill>
              </a:rPr>
              <a:t>Year 1</a:t>
            </a:r>
          </a:p>
        </p:txBody>
      </p:sp>
      <p:cxnSp>
        <p:nvCxnSpPr>
          <p:cNvPr id="37" name="Straight Arrow Connector 36">
            <a:extLst>
              <a:ext uri="{FF2B5EF4-FFF2-40B4-BE49-F238E27FC236}">
                <a16:creationId xmlns:a16="http://schemas.microsoft.com/office/drawing/2014/main" id="{B113443F-4F07-9ACF-F6BB-BB8BC9C89B2C}"/>
              </a:ext>
            </a:extLst>
          </p:cNvPr>
          <p:cNvCxnSpPr>
            <a:cxnSpLocks/>
          </p:cNvCxnSpPr>
          <p:nvPr/>
        </p:nvCxnSpPr>
        <p:spPr>
          <a:xfrm>
            <a:off x="6194061" y="4881753"/>
            <a:ext cx="4536215" cy="933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017BE7-E254-2433-A4C2-15FE77028DE5}"/>
              </a:ext>
            </a:extLst>
          </p:cNvPr>
          <p:cNvCxnSpPr>
            <a:cxnSpLocks/>
          </p:cNvCxnSpPr>
          <p:nvPr/>
        </p:nvCxnSpPr>
        <p:spPr>
          <a:xfrm flipV="1">
            <a:off x="6267712" y="2291171"/>
            <a:ext cx="0" cy="279662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ACC4A1A-DEFA-F3A1-9296-F5FE3A8046C6}"/>
              </a:ext>
            </a:extLst>
          </p:cNvPr>
          <p:cNvSpPr/>
          <p:nvPr/>
        </p:nvSpPr>
        <p:spPr>
          <a:xfrm>
            <a:off x="1594047" y="2788905"/>
            <a:ext cx="775924" cy="20829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46" name="TextBox 45">
            <a:extLst>
              <a:ext uri="{FF2B5EF4-FFF2-40B4-BE49-F238E27FC236}">
                <a16:creationId xmlns:a16="http://schemas.microsoft.com/office/drawing/2014/main" id="{EA3DAE5E-B3A3-3041-949D-165656777EA7}"/>
              </a:ext>
            </a:extLst>
          </p:cNvPr>
          <p:cNvSpPr txBox="1"/>
          <p:nvPr/>
        </p:nvSpPr>
        <p:spPr>
          <a:xfrm>
            <a:off x="7702537" y="5153588"/>
            <a:ext cx="2036135"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Forward Years Typically </a:t>
            </a:r>
          </a:p>
        </p:txBody>
      </p:sp>
      <p:sp>
        <p:nvSpPr>
          <p:cNvPr id="47" name="TextBox 46">
            <a:extLst>
              <a:ext uri="{FF2B5EF4-FFF2-40B4-BE49-F238E27FC236}">
                <a16:creationId xmlns:a16="http://schemas.microsoft.com/office/drawing/2014/main" id="{EFD25F2C-D39C-BADD-2E80-8E4E8AC9B368}"/>
              </a:ext>
            </a:extLst>
          </p:cNvPr>
          <p:cNvSpPr txBox="1"/>
          <p:nvPr/>
        </p:nvSpPr>
        <p:spPr>
          <a:xfrm rot="16200000">
            <a:off x="819459" y="3644667"/>
            <a:ext cx="1035861"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Objectives </a:t>
            </a:r>
          </a:p>
        </p:txBody>
      </p:sp>
      <p:sp>
        <p:nvSpPr>
          <p:cNvPr id="48" name="TextBox 47">
            <a:extLst>
              <a:ext uri="{FF2B5EF4-FFF2-40B4-BE49-F238E27FC236}">
                <a16:creationId xmlns:a16="http://schemas.microsoft.com/office/drawing/2014/main" id="{FC85D880-130C-DCDE-AD50-065542B0A4C0}"/>
              </a:ext>
            </a:extLst>
          </p:cNvPr>
          <p:cNvSpPr txBox="1"/>
          <p:nvPr/>
        </p:nvSpPr>
        <p:spPr>
          <a:xfrm rot="16200000">
            <a:off x="5601347" y="3558112"/>
            <a:ext cx="1035861"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Objectives </a:t>
            </a:r>
          </a:p>
        </p:txBody>
      </p:sp>
      <p:sp>
        <p:nvSpPr>
          <p:cNvPr id="49" name="Arrow: Striped Right 48">
            <a:extLst>
              <a:ext uri="{FF2B5EF4-FFF2-40B4-BE49-F238E27FC236}">
                <a16:creationId xmlns:a16="http://schemas.microsoft.com/office/drawing/2014/main" id="{FF31A079-A998-7B01-A2D8-4ECFCC14F615}"/>
              </a:ext>
            </a:extLst>
          </p:cNvPr>
          <p:cNvSpPr/>
          <p:nvPr/>
        </p:nvSpPr>
        <p:spPr>
          <a:xfrm>
            <a:off x="8805947" y="3376436"/>
            <a:ext cx="1612071" cy="886408"/>
          </a:xfrm>
          <a:prstGeom prst="stripedRightArrow">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2AC99BC-4D28-948F-9FB1-9B3AB4FA7739}"/>
              </a:ext>
            </a:extLst>
          </p:cNvPr>
          <p:cNvSpPr txBox="1"/>
          <p:nvPr/>
        </p:nvSpPr>
        <p:spPr>
          <a:xfrm>
            <a:off x="6379352" y="2036639"/>
            <a:ext cx="4139810" cy="400110"/>
          </a:xfrm>
          <a:prstGeom prst="rect">
            <a:avLst/>
          </a:prstGeom>
          <a:solidFill>
            <a:schemeClr val="accent3">
              <a:lumMod val="40000"/>
              <a:lumOff val="60000"/>
            </a:schemeClr>
          </a:solidFill>
        </p:spPr>
        <p:txBody>
          <a:bodyPr wrap="square" rtlCol="0">
            <a:spAutoFit/>
          </a:bodyPr>
          <a:lstStyle/>
          <a:p>
            <a:r>
              <a:rPr lang="en-GB" sz="1000" i="1" dirty="0"/>
              <a:t>A Strategic marketing plan can usually go from 3 to 5 years , depending on the type of industry and the company culture and investments </a:t>
            </a:r>
          </a:p>
        </p:txBody>
      </p:sp>
      <p:sp>
        <p:nvSpPr>
          <p:cNvPr id="52" name="TextBox 51">
            <a:extLst>
              <a:ext uri="{FF2B5EF4-FFF2-40B4-BE49-F238E27FC236}">
                <a16:creationId xmlns:a16="http://schemas.microsoft.com/office/drawing/2014/main" id="{0FDC2BAC-07BB-1A38-901C-BFF9B76389E8}"/>
              </a:ext>
            </a:extLst>
          </p:cNvPr>
          <p:cNvSpPr txBox="1"/>
          <p:nvPr/>
        </p:nvSpPr>
        <p:spPr>
          <a:xfrm>
            <a:off x="1664585" y="2019645"/>
            <a:ext cx="4139810" cy="507831"/>
          </a:xfrm>
          <a:prstGeom prst="rect">
            <a:avLst/>
          </a:prstGeom>
          <a:solidFill>
            <a:schemeClr val="accent3">
              <a:lumMod val="40000"/>
              <a:lumOff val="60000"/>
            </a:schemeClr>
          </a:solidFill>
        </p:spPr>
        <p:txBody>
          <a:bodyPr wrap="square" rtlCol="0">
            <a:spAutoFit/>
          </a:bodyPr>
          <a:lstStyle/>
          <a:p>
            <a:r>
              <a:rPr lang="en-GB" sz="900" i="1" dirty="0"/>
              <a:t>A tactical marketing plan essentially is part of the strategic marketing plan broken down into smaller segments , how ever it may differ slightly in the fact that it may also cover objectives not entirely central to the strategic</a:t>
            </a:r>
          </a:p>
        </p:txBody>
      </p:sp>
      <p:cxnSp>
        <p:nvCxnSpPr>
          <p:cNvPr id="11" name="Straight Arrow Connector 10">
            <a:extLst>
              <a:ext uri="{FF2B5EF4-FFF2-40B4-BE49-F238E27FC236}">
                <a16:creationId xmlns:a16="http://schemas.microsoft.com/office/drawing/2014/main" id="{13EF0409-1AA3-F010-B535-1BAC617161B9}"/>
              </a:ext>
            </a:extLst>
          </p:cNvPr>
          <p:cNvCxnSpPr>
            <a:cxnSpLocks/>
          </p:cNvCxnSpPr>
          <p:nvPr/>
        </p:nvCxnSpPr>
        <p:spPr>
          <a:xfrm>
            <a:off x="1479291" y="4898213"/>
            <a:ext cx="4536215" cy="933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B3EB60-32E3-C314-BB48-5A07784E5DBD}"/>
              </a:ext>
            </a:extLst>
          </p:cNvPr>
          <p:cNvCxnSpPr>
            <a:cxnSpLocks/>
          </p:cNvCxnSpPr>
          <p:nvPr/>
        </p:nvCxnSpPr>
        <p:spPr>
          <a:xfrm flipH="1">
            <a:off x="8785921" y="2788905"/>
            <a:ext cx="20026" cy="2064267"/>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5BCDB61-CD61-F2FC-BFB8-56754C7E768D}"/>
              </a:ext>
            </a:extLst>
          </p:cNvPr>
          <p:cNvSpPr txBox="1"/>
          <p:nvPr/>
        </p:nvSpPr>
        <p:spPr>
          <a:xfrm>
            <a:off x="6621517" y="3610352"/>
            <a:ext cx="3558503" cy="400110"/>
          </a:xfrm>
          <a:prstGeom prst="rect">
            <a:avLst/>
          </a:prstGeom>
          <a:noFill/>
        </p:spPr>
        <p:txBody>
          <a:bodyPr wrap="square">
            <a:spAutoFit/>
          </a:bodyPr>
          <a:lstStyle/>
          <a:p>
            <a:pPr algn="ctr"/>
            <a:r>
              <a:rPr lang="en-GB" sz="2000" b="1" i="1" dirty="0">
                <a:solidFill>
                  <a:schemeClr val="bg1"/>
                </a:solidFill>
              </a:rPr>
              <a:t>           Strategic Plan </a:t>
            </a:r>
          </a:p>
        </p:txBody>
      </p:sp>
      <p:sp>
        <p:nvSpPr>
          <p:cNvPr id="2" name="Rectangle 1">
            <a:extLst>
              <a:ext uri="{FF2B5EF4-FFF2-40B4-BE49-F238E27FC236}">
                <a16:creationId xmlns:a16="http://schemas.microsoft.com/office/drawing/2014/main" id="{30077F63-2272-96A7-C76D-A84D55CA5999}"/>
              </a:ext>
            </a:extLst>
          </p:cNvPr>
          <p:cNvSpPr/>
          <p:nvPr/>
        </p:nvSpPr>
        <p:spPr>
          <a:xfrm>
            <a:off x="2451297" y="2788905"/>
            <a:ext cx="775924" cy="20829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3" name="Rectangle 2">
            <a:extLst>
              <a:ext uri="{FF2B5EF4-FFF2-40B4-BE49-F238E27FC236}">
                <a16:creationId xmlns:a16="http://schemas.microsoft.com/office/drawing/2014/main" id="{64DA6B52-8EC3-DC77-6C14-A8172D1CE67E}"/>
              </a:ext>
            </a:extLst>
          </p:cNvPr>
          <p:cNvSpPr/>
          <p:nvPr/>
        </p:nvSpPr>
        <p:spPr>
          <a:xfrm>
            <a:off x="3299022" y="2784918"/>
            <a:ext cx="775924" cy="20829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4" name="Rectangle 3">
            <a:extLst>
              <a:ext uri="{FF2B5EF4-FFF2-40B4-BE49-F238E27FC236}">
                <a16:creationId xmlns:a16="http://schemas.microsoft.com/office/drawing/2014/main" id="{72CE4C6E-EE67-BCA0-4ED5-B545A09ADE9E}"/>
              </a:ext>
            </a:extLst>
          </p:cNvPr>
          <p:cNvSpPr/>
          <p:nvPr/>
        </p:nvSpPr>
        <p:spPr>
          <a:xfrm>
            <a:off x="4156272" y="2788905"/>
            <a:ext cx="775924" cy="20829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
        <p:nvSpPr>
          <p:cNvPr id="7" name="Rectangle 6">
            <a:extLst>
              <a:ext uri="{FF2B5EF4-FFF2-40B4-BE49-F238E27FC236}">
                <a16:creationId xmlns:a16="http://schemas.microsoft.com/office/drawing/2014/main" id="{0515E18A-3285-97D2-3571-8A2937789268}"/>
              </a:ext>
            </a:extLst>
          </p:cNvPr>
          <p:cNvSpPr/>
          <p:nvPr/>
        </p:nvSpPr>
        <p:spPr>
          <a:xfrm>
            <a:off x="5003997" y="2798430"/>
            <a:ext cx="775924" cy="20829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Tactical Objectives </a:t>
            </a:r>
          </a:p>
        </p:txBody>
      </p:sp>
    </p:spTree>
    <p:extLst>
      <p:ext uri="{BB962C8B-B14F-4D97-AF65-F5344CB8AC3E}">
        <p14:creationId xmlns:p14="http://schemas.microsoft.com/office/powerpoint/2010/main" val="28294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7E01976-B510-98EA-F6B6-2E0853D80341}"/>
              </a:ext>
            </a:extLst>
          </p:cNvPr>
          <p:cNvSpPr/>
          <p:nvPr/>
        </p:nvSpPr>
        <p:spPr>
          <a:xfrm>
            <a:off x="6097504"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Jul</a:t>
            </a:r>
          </a:p>
        </p:txBody>
      </p:sp>
      <p:sp>
        <p:nvSpPr>
          <p:cNvPr id="10" name="Rectangle: Rounded Corners 9">
            <a:extLst>
              <a:ext uri="{FF2B5EF4-FFF2-40B4-BE49-F238E27FC236}">
                <a16:creationId xmlns:a16="http://schemas.microsoft.com/office/drawing/2014/main" id="{CB02DBF7-1DA6-A27D-47C7-DB58E0FD0BE3}"/>
              </a:ext>
            </a:extLst>
          </p:cNvPr>
          <p:cNvSpPr/>
          <p:nvPr/>
        </p:nvSpPr>
        <p:spPr>
          <a:xfrm>
            <a:off x="6799232"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Aug</a:t>
            </a:r>
          </a:p>
        </p:txBody>
      </p:sp>
      <p:sp>
        <p:nvSpPr>
          <p:cNvPr id="12" name="TextBox 11">
            <a:extLst>
              <a:ext uri="{FF2B5EF4-FFF2-40B4-BE49-F238E27FC236}">
                <a16:creationId xmlns:a16="http://schemas.microsoft.com/office/drawing/2014/main" id="{B05DDFBF-03AF-A056-8B65-E334CF1FACAB}"/>
              </a:ext>
            </a:extLst>
          </p:cNvPr>
          <p:cNvSpPr txBox="1"/>
          <p:nvPr/>
        </p:nvSpPr>
        <p:spPr>
          <a:xfrm>
            <a:off x="268941" y="207845"/>
            <a:ext cx="882743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Planning Process ( Tactical ) </a:t>
            </a:r>
          </a:p>
        </p:txBody>
      </p:sp>
      <p:pic>
        <p:nvPicPr>
          <p:cNvPr id="13" name="Picture 12" descr="Logo&#10;&#10;Description automatically generated">
            <a:extLst>
              <a:ext uri="{FF2B5EF4-FFF2-40B4-BE49-F238E27FC236}">
                <a16:creationId xmlns:a16="http://schemas.microsoft.com/office/drawing/2014/main" id="{EA71D01F-AB6A-65D6-2216-EC8EC55E8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9BBFB1FB-CCF0-FD2C-8955-CCBA04C8D1C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5" name="Rectangle: Rounded Corners 14">
            <a:extLst>
              <a:ext uri="{FF2B5EF4-FFF2-40B4-BE49-F238E27FC236}">
                <a16:creationId xmlns:a16="http://schemas.microsoft.com/office/drawing/2014/main" id="{1E85F324-6FB7-34AB-3158-D5134E9E89D3}"/>
              </a:ext>
            </a:extLst>
          </p:cNvPr>
          <p:cNvSpPr/>
          <p:nvPr/>
        </p:nvSpPr>
        <p:spPr>
          <a:xfrm>
            <a:off x="4684690"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May</a:t>
            </a:r>
          </a:p>
        </p:txBody>
      </p:sp>
      <p:sp>
        <p:nvSpPr>
          <p:cNvPr id="16" name="Rectangle: Rounded Corners 15">
            <a:extLst>
              <a:ext uri="{FF2B5EF4-FFF2-40B4-BE49-F238E27FC236}">
                <a16:creationId xmlns:a16="http://schemas.microsoft.com/office/drawing/2014/main" id="{926EDF2A-00C7-861D-D332-00D7B3FA9D2D}"/>
              </a:ext>
            </a:extLst>
          </p:cNvPr>
          <p:cNvSpPr/>
          <p:nvPr/>
        </p:nvSpPr>
        <p:spPr>
          <a:xfrm>
            <a:off x="5386435"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Jun</a:t>
            </a:r>
          </a:p>
        </p:txBody>
      </p:sp>
      <p:sp>
        <p:nvSpPr>
          <p:cNvPr id="17" name="Rectangle: Rounded Corners 16">
            <a:extLst>
              <a:ext uri="{FF2B5EF4-FFF2-40B4-BE49-F238E27FC236}">
                <a16:creationId xmlns:a16="http://schemas.microsoft.com/office/drawing/2014/main" id="{5BECC9A1-90FE-2090-B0AF-781E3FE291D2}"/>
              </a:ext>
            </a:extLst>
          </p:cNvPr>
          <p:cNvSpPr/>
          <p:nvPr/>
        </p:nvSpPr>
        <p:spPr>
          <a:xfrm>
            <a:off x="3281222"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Mar</a:t>
            </a:r>
          </a:p>
        </p:txBody>
      </p:sp>
      <p:sp>
        <p:nvSpPr>
          <p:cNvPr id="18" name="Rectangle: Rounded Corners 17">
            <a:extLst>
              <a:ext uri="{FF2B5EF4-FFF2-40B4-BE49-F238E27FC236}">
                <a16:creationId xmlns:a16="http://schemas.microsoft.com/office/drawing/2014/main" id="{A2917F05-416B-44A0-6B2B-74F4E486625C}"/>
              </a:ext>
            </a:extLst>
          </p:cNvPr>
          <p:cNvSpPr/>
          <p:nvPr/>
        </p:nvSpPr>
        <p:spPr>
          <a:xfrm>
            <a:off x="3982968"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Apr</a:t>
            </a:r>
          </a:p>
        </p:txBody>
      </p:sp>
      <p:sp>
        <p:nvSpPr>
          <p:cNvPr id="19" name="Rectangle: Rounded Corners 18">
            <a:extLst>
              <a:ext uri="{FF2B5EF4-FFF2-40B4-BE49-F238E27FC236}">
                <a16:creationId xmlns:a16="http://schemas.microsoft.com/office/drawing/2014/main" id="{5F76C8D7-609A-A645-3ABD-0A6EA4F5565A}"/>
              </a:ext>
            </a:extLst>
          </p:cNvPr>
          <p:cNvSpPr/>
          <p:nvPr/>
        </p:nvSpPr>
        <p:spPr>
          <a:xfrm>
            <a:off x="1877748"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Jan</a:t>
            </a:r>
          </a:p>
        </p:txBody>
      </p:sp>
      <p:sp>
        <p:nvSpPr>
          <p:cNvPr id="20" name="Rectangle: Rounded Corners 19">
            <a:extLst>
              <a:ext uri="{FF2B5EF4-FFF2-40B4-BE49-F238E27FC236}">
                <a16:creationId xmlns:a16="http://schemas.microsoft.com/office/drawing/2014/main" id="{7D92A3DB-ED03-1229-DA5A-E716D7C716F8}"/>
              </a:ext>
            </a:extLst>
          </p:cNvPr>
          <p:cNvSpPr/>
          <p:nvPr/>
        </p:nvSpPr>
        <p:spPr>
          <a:xfrm>
            <a:off x="2579485" y="4851088"/>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Feb</a:t>
            </a:r>
          </a:p>
        </p:txBody>
      </p:sp>
      <p:sp>
        <p:nvSpPr>
          <p:cNvPr id="25" name="Rectangle: Rounded Corners 24">
            <a:extLst>
              <a:ext uri="{FF2B5EF4-FFF2-40B4-BE49-F238E27FC236}">
                <a16:creationId xmlns:a16="http://schemas.microsoft.com/office/drawing/2014/main" id="{8EBA7F02-4628-25B4-BD72-285B16E77C2A}"/>
              </a:ext>
            </a:extLst>
          </p:cNvPr>
          <p:cNvSpPr/>
          <p:nvPr/>
        </p:nvSpPr>
        <p:spPr>
          <a:xfrm>
            <a:off x="8904434"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Nov</a:t>
            </a:r>
          </a:p>
        </p:txBody>
      </p:sp>
      <p:sp>
        <p:nvSpPr>
          <p:cNvPr id="26" name="Rectangle: Rounded Corners 25">
            <a:extLst>
              <a:ext uri="{FF2B5EF4-FFF2-40B4-BE49-F238E27FC236}">
                <a16:creationId xmlns:a16="http://schemas.microsoft.com/office/drawing/2014/main" id="{9FDEBA98-86B3-0D8A-A21C-AB6CD1F387D4}"/>
              </a:ext>
            </a:extLst>
          </p:cNvPr>
          <p:cNvSpPr/>
          <p:nvPr/>
        </p:nvSpPr>
        <p:spPr>
          <a:xfrm>
            <a:off x="9606180"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Dec</a:t>
            </a:r>
          </a:p>
        </p:txBody>
      </p:sp>
      <p:sp>
        <p:nvSpPr>
          <p:cNvPr id="27" name="Rectangle: Rounded Corners 26">
            <a:extLst>
              <a:ext uri="{FF2B5EF4-FFF2-40B4-BE49-F238E27FC236}">
                <a16:creationId xmlns:a16="http://schemas.microsoft.com/office/drawing/2014/main" id="{7DBF07C2-058D-6F54-C72B-A5AD2FC02018}"/>
              </a:ext>
            </a:extLst>
          </p:cNvPr>
          <p:cNvSpPr/>
          <p:nvPr/>
        </p:nvSpPr>
        <p:spPr>
          <a:xfrm>
            <a:off x="7500960"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Sep</a:t>
            </a:r>
          </a:p>
        </p:txBody>
      </p:sp>
      <p:sp>
        <p:nvSpPr>
          <p:cNvPr id="28" name="Rectangle: Rounded Corners 27">
            <a:extLst>
              <a:ext uri="{FF2B5EF4-FFF2-40B4-BE49-F238E27FC236}">
                <a16:creationId xmlns:a16="http://schemas.microsoft.com/office/drawing/2014/main" id="{F5F31792-2CE1-9CDC-6854-E59CA62216C5}"/>
              </a:ext>
            </a:extLst>
          </p:cNvPr>
          <p:cNvSpPr/>
          <p:nvPr/>
        </p:nvSpPr>
        <p:spPr>
          <a:xfrm>
            <a:off x="8202697" y="4848119"/>
            <a:ext cx="684000"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Oct</a:t>
            </a:r>
          </a:p>
        </p:txBody>
      </p:sp>
      <p:cxnSp>
        <p:nvCxnSpPr>
          <p:cNvPr id="29" name="Straight Arrow Connector 28">
            <a:extLst>
              <a:ext uri="{FF2B5EF4-FFF2-40B4-BE49-F238E27FC236}">
                <a16:creationId xmlns:a16="http://schemas.microsoft.com/office/drawing/2014/main" id="{18232A7F-321B-99A1-8401-6D62BBA89DF3}"/>
              </a:ext>
            </a:extLst>
          </p:cNvPr>
          <p:cNvCxnSpPr>
            <a:cxnSpLocks/>
          </p:cNvCxnSpPr>
          <p:nvPr/>
        </p:nvCxnSpPr>
        <p:spPr>
          <a:xfrm>
            <a:off x="1716833" y="4829457"/>
            <a:ext cx="884479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4C28974-F716-B829-CCD1-3BCE2410431E}"/>
              </a:ext>
            </a:extLst>
          </p:cNvPr>
          <p:cNvSpPr/>
          <p:nvPr/>
        </p:nvSpPr>
        <p:spPr>
          <a:xfrm>
            <a:off x="1885696" y="4492495"/>
            <a:ext cx="1377789" cy="288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Implementation </a:t>
            </a:r>
          </a:p>
        </p:txBody>
      </p:sp>
      <p:sp>
        <p:nvSpPr>
          <p:cNvPr id="36" name="Rectangle: Rounded Corners 35">
            <a:extLst>
              <a:ext uri="{FF2B5EF4-FFF2-40B4-BE49-F238E27FC236}">
                <a16:creationId xmlns:a16="http://schemas.microsoft.com/office/drawing/2014/main" id="{FF2C7FCE-FB5A-9575-EDAD-40297BE2311E}"/>
              </a:ext>
            </a:extLst>
          </p:cNvPr>
          <p:cNvSpPr/>
          <p:nvPr/>
        </p:nvSpPr>
        <p:spPr>
          <a:xfrm>
            <a:off x="3263485" y="4185775"/>
            <a:ext cx="1421205" cy="288000"/>
          </a:xfrm>
          <a:prstGeom prst="roundRect">
            <a:avLst/>
          </a:prstGeom>
          <a:solidFill>
            <a:srgbClr val="F8D9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rgbClr val="FF0000"/>
                </a:solidFill>
                <a:latin typeface="Lato Light" panose="020F0502020204030203" pitchFamily="34" charset="0"/>
                <a:ea typeface="Lato Light" panose="020F0502020204030203" pitchFamily="34" charset="0"/>
                <a:cs typeface="Lato Light" panose="020F0502020204030203" pitchFamily="34" charset="0"/>
              </a:rPr>
              <a:t>Strategic Planning Updates</a:t>
            </a:r>
          </a:p>
        </p:txBody>
      </p:sp>
      <p:sp>
        <p:nvSpPr>
          <p:cNvPr id="37" name="Rectangle: Rounded Corners 36">
            <a:extLst>
              <a:ext uri="{FF2B5EF4-FFF2-40B4-BE49-F238E27FC236}">
                <a16:creationId xmlns:a16="http://schemas.microsoft.com/office/drawing/2014/main" id="{0F057AAB-5D90-F66E-A87A-CD58F350EAB0}"/>
              </a:ext>
            </a:extLst>
          </p:cNvPr>
          <p:cNvSpPr/>
          <p:nvPr/>
        </p:nvSpPr>
        <p:spPr>
          <a:xfrm>
            <a:off x="4666968" y="3897775"/>
            <a:ext cx="1429032" cy="288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Audits</a:t>
            </a:r>
          </a:p>
        </p:txBody>
      </p:sp>
      <p:sp>
        <p:nvSpPr>
          <p:cNvPr id="38" name="Rectangle: Rounded Corners 37">
            <a:extLst>
              <a:ext uri="{FF2B5EF4-FFF2-40B4-BE49-F238E27FC236}">
                <a16:creationId xmlns:a16="http://schemas.microsoft.com/office/drawing/2014/main" id="{34B6F11D-4618-CAA2-0FA3-FCD38792BFB5}"/>
              </a:ext>
            </a:extLst>
          </p:cNvPr>
          <p:cNvSpPr/>
          <p:nvPr/>
        </p:nvSpPr>
        <p:spPr>
          <a:xfrm>
            <a:off x="6056128" y="3623552"/>
            <a:ext cx="1434215" cy="288000"/>
          </a:xfrm>
          <a:prstGeom prst="roundRect">
            <a:avLst/>
          </a:prstGeom>
          <a:solidFill>
            <a:srgbClr val="2A4A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Reviews &amp; Updates</a:t>
            </a:r>
          </a:p>
        </p:txBody>
      </p:sp>
      <p:sp>
        <p:nvSpPr>
          <p:cNvPr id="39" name="Rectangle: Rounded Corners 38">
            <a:extLst>
              <a:ext uri="{FF2B5EF4-FFF2-40B4-BE49-F238E27FC236}">
                <a16:creationId xmlns:a16="http://schemas.microsoft.com/office/drawing/2014/main" id="{238A8767-C599-8A6B-2E41-D78776FB1852}"/>
              </a:ext>
            </a:extLst>
          </p:cNvPr>
          <p:cNvSpPr/>
          <p:nvPr/>
        </p:nvSpPr>
        <p:spPr>
          <a:xfrm>
            <a:off x="7438884" y="3350684"/>
            <a:ext cx="1429032" cy="288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Operational Planning </a:t>
            </a:r>
          </a:p>
        </p:txBody>
      </p:sp>
      <p:sp>
        <p:nvSpPr>
          <p:cNvPr id="40" name="Rectangle: Rounded Corners 39">
            <a:extLst>
              <a:ext uri="{FF2B5EF4-FFF2-40B4-BE49-F238E27FC236}">
                <a16:creationId xmlns:a16="http://schemas.microsoft.com/office/drawing/2014/main" id="{8949547B-A5D7-D311-7C9D-928911ED04EC}"/>
              </a:ext>
            </a:extLst>
          </p:cNvPr>
          <p:cNvSpPr/>
          <p:nvPr/>
        </p:nvSpPr>
        <p:spPr>
          <a:xfrm>
            <a:off x="8828044" y="3076461"/>
            <a:ext cx="1434215" cy="288000"/>
          </a:xfrm>
          <a:prstGeom prst="roundRect">
            <a:avLst/>
          </a:prstGeom>
          <a:solidFill>
            <a:srgbClr val="F8D9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rgbClr val="FF0000"/>
                </a:solidFill>
                <a:latin typeface="Lato Light" panose="020F0502020204030203" pitchFamily="34" charset="0"/>
                <a:ea typeface="Lato Light" panose="020F0502020204030203" pitchFamily="34" charset="0"/>
                <a:cs typeface="Lato Light" panose="020F0502020204030203" pitchFamily="34" charset="0"/>
              </a:rPr>
              <a:t>Consolidation of Plans</a:t>
            </a:r>
          </a:p>
        </p:txBody>
      </p:sp>
      <p:cxnSp>
        <p:nvCxnSpPr>
          <p:cNvPr id="30" name="Straight Arrow Connector 29">
            <a:extLst>
              <a:ext uri="{FF2B5EF4-FFF2-40B4-BE49-F238E27FC236}">
                <a16:creationId xmlns:a16="http://schemas.microsoft.com/office/drawing/2014/main" id="{E91BC747-37CF-52D0-D8DC-661A20335D11}"/>
              </a:ext>
            </a:extLst>
          </p:cNvPr>
          <p:cNvCxnSpPr>
            <a:cxnSpLocks/>
          </p:cNvCxnSpPr>
          <p:nvPr/>
        </p:nvCxnSpPr>
        <p:spPr>
          <a:xfrm flipV="1">
            <a:off x="1873178" y="2071396"/>
            <a:ext cx="4570" cy="320106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2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9BB33-5BA5-A6C0-E1FF-CD75ECE1E257}"/>
              </a:ext>
            </a:extLst>
          </p:cNvPr>
          <p:cNvSpPr txBox="1"/>
          <p:nvPr/>
        </p:nvSpPr>
        <p:spPr>
          <a:xfrm>
            <a:off x="1727306" y="2573464"/>
            <a:ext cx="9067259" cy="1077218"/>
          </a:xfrm>
          <a:prstGeom prst="rect">
            <a:avLst/>
          </a:prstGeom>
          <a:noFill/>
        </p:spPr>
        <p:txBody>
          <a:bodyPr wrap="square" rtlCol="0">
            <a:spAutoFit/>
          </a:bodyPr>
          <a:lstStyle/>
          <a:p>
            <a:pPr algn="ctr"/>
            <a:r>
              <a:rPr lang="en-GB" sz="3200" b="1" dirty="0">
                <a:solidFill>
                  <a:srgbClr val="2A4A8B"/>
                </a:solidFill>
                <a:latin typeface="Poppins" panose="00000500000000000000" pitchFamily="2" charset="0"/>
                <a:cs typeface="Poppins" panose="00000500000000000000" pitchFamily="2" charset="0"/>
              </a:rPr>
              <a:t>Trade Marketing Planning Process Planning Components </a:t>
            </a:r>
          </a:p>
        </p:txBody>
      </p:sp>
    </p:spTree>
    <p:extLst>
      <p:ext uri="{BB962C8B-B14F-4D97-AF65-F5344CB8AC3E}">
        <p14:creationId xmlns:p14="http://schemas.microsoft.com/office/powerpoint/2010/main" val="333411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9ED35-A711-BA9E-E39A-85F955CBBB5F}"/>
              </a:ext>
            </a:extLst>
          </p:cNvPr>
          <p:cNvSpPr txBox="1"/>
          <p:nvPr/>
        </p:nvSpPr>
        <p:spPr>
          <a:xfrm rot="16200000">
            <a:off x="-2450014" y="2921347"/>
            <a:ext cx="6413314" cy="861774"/>
          </a:xfrm>
          <a:prstGeom prst="rect">
            <a:avLst/>
          </a:prstGeom>
          <a:solidFill>
            <a:schemeClr val="bg1"/>
          </a:solid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Trade Marketing Plan</a:t>
            </a:r>
            <a:r>
              <a:rPr lang="en-GB" sz="3600" b="1" dirty="0">
                <a:solidFill>
                  <a:srgbClr val="2A4A8B"/>
                </a:solidFill>
                <a:latin typeface="Poppins" panose="00000500000000000000" pitchFamily="2" charset="0"/>
                <a:cs typeface="Poppins" panose="00000500000000000000" pitchFamily="2" charset="0"/>
              </a:rPr>
              <a:t>.</a:t>
            </a:r>
          </a:p>
          <a:p>
            <a:pPr defTabSz="435356">
              <a:defRPr/>
            </a:pP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CB0D4F01-1329-E701-D2CA-21E2F882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59F28D7-0474-DDC6-62BB-3F0A163E9213}"/>
              </a:ext>
            </a:extLst>
          </p:cNvPr>
          <p:cNvSpPr>
            <a:spLocks noGrp="1"/>
          </p:cNvSpPr>
          <p:nvPr>
            <p:ph type="ftr" sz="quarter" idx="11"/>
          </p:nvPr>
        </p:nvSpPr>
        <p:spPr>
          <a:xfrm>
            <a:off x="4038600" y="6447356"/>
            <a:ext cx="4114800" cy="365125"/>
          </a:xfrm>
        </p:spPr>
        <p:txBody>
          <a:bodyPr/>
          <a:lstStyle/>
          <a:p>
            <a:r>
              <a:rPr lang="en-GB" sz="1000" dirty="0"/>
              <a:t>www.upskilpro.com</a:t>
            </a:r>
          </a:p>
        </p:txBody>
      </p:sp>
      <p:graphicFrame>
        <p:nvGraphicFramePr>
          <p:cNvPr id="7" name="Table 5">
            <a:extLst>
              <a:ext uri="{FF2B5EF4-FFF2-40B4-BE49-F238E27FC236}">
                <a16:creationId xmlns:a16="http://schemas.microsoft.com/office/drawing/2014/main" id="{69CCC913-66C2-E876-7694-90092512E8D5}"/>
              </a:ext>
            </a:extLst>
          </p:cNvPr>
          <p:cNvGraphicFramePr>
            <a:graphicFrameLocks noGrp="1"/>
          </p:cNvGraphicFramePr>
          <p:nvPr>
            <p:extLst>
              <p:ext uri="{D42A27DB-BD31-4B8C-83A1-F6EECF244321}">
                <p14:modId xmlns:p14="http://schemas.microsoft.com/office/powerpoint/2010/main" val="4275271004"/>
              </p:ext>
            </p:extLst>
          </p:nvPr>
        </p:nvGraphicFramePr>
        <p:xfrm>
          <a:off x="3267384" y="59282"/>
          <a:ext cx="5497140" cy="6885696"/>
        </p:xfrm>
        <a:graphic>
          <a:graphicData uri="http://schemas.openxmlformats.org/drawingml/2006/table">
            <a:tbl>
              <a:tblPr firstRow="1" bandRow="1">
                <a:tableStyleId>{5C22544A-7EE6-4342-B048-85BDC9FD1C3A}</a:tableStyleId>
              </a:tblPr>
              <a:tblGrid>
                <a:gridCol w="1147737">
                  <a:extLst>
                    <a:ext uri="{9D8B030D-6E8A-4147-A177-3AD203B41FA5}">
                      <a16:colId xmlns:a16="http://schemas.microsoft.com/office/drawing/2014/main" val="250726202"/>
                    </a:ext>
                  </a:extLst>
                </a:gridCol>
                <a:gridCol w="3314161">
                  <a:extLst>
                    <a:ext uri="{9D8B030D-6E8A-4147-A177-3AD203B41FA5}">
                      <a16:colId xmlns:a16="http://schemas.microsoft.com/office/drawing/2014/main" val="2361609606"/>
                    </a:ext>
                  </a:extLst>
                </a:gridCol>
                <a:gridCol w="1035242">
                  <a:extLst>
                    <a:ext uri="{9D8B030D-6E8A-4147-A177-3AD203B41FA5}">
                      <a16:colId xmlns:a16="http://schemas.microsoft.com/office/drawing/2014/main" val="4003720094"/>
                    </a:ext>
                  </a:extLst>
                </a:gridCol>
              </a:tblGrid>
              <a:tr h="302016">
                <a:tc gridSpan="2">
                  <a:txBody>
                    <a:bodyPr/>
                    <a:lstStyle/>
                    <a:p>
                      <a:r>
                        <a:rPr lang="en-GB" sz="1200" dirty="0"/>
                        <a:t>Executive Summary </a:t>
                      </a:r>
                    </a:p>
                  </a:txBody>
                  <a:tcPr>
                    <a:solidFill>
                      <a:srgbClr val="DB5000"/>
                    </a:solidFill>
                  </a:tcPr>
                </a:tc>
                <a:tc hMerge="1">
                  <a:txBody>
                    <a:bodyPr/>
                    <a:lstStyle/>
                    <a:p>
                      <a:endParaRPr lang="en-GB" dirty="0"/>
                    </a:p>
                  </a:txBody>
                  <a:tcPr>
                    <a:solidFill>
                      <a:srgbClr val="DB5000"/>
                    </a:solidFill>
                  </a:tcPr>
                </a:tc>
                <a:tc>
                  <a:txBody>
                    <a:bodyPr/>
                    <a:lstStyle/>
                    <a:p>
                      <a:r>
                        <a:rPr lang="en-GB" sz="1200" dirty="0"/>
                        <a:t>Page No</a:t>
                      </a:r>
                    </a:p>
                  </a:txBody>
                  <a:tcPr>
                    <a:solidFill>
                      <a:srgbClr val="DB5000"/>
                    </a:solidFill>
                  </a:tcPr>
                </a:tc>
                <a:extLst>
                  <a:ext uri="{0D108BD9-81ED-4DB2-BD59-A6C34878D82A}">
                    <a16:rowId xmlns:a16="http://schemas.microsoft.com/office/drawing/2014/main" val="1379040451"/>
                  </a:ext>
                </a:extLst>
              </a:tr>
              <a:tr h="223674">
                <a:tc>
                  <a:txBody>
                    <a:bodyPr/>
                    <a:lstStyle/>
                    <a:p>
                      <a:r>
                        <a:rPr lang="en-GB" sz="1000" b="1" dirty="0">
                          <a:solidFill>
                            <a:schemeClr val="bg1"/>
                          </a:solidFill>
                        </a:rPr>
                        <a:t>1.0</a:t>
                      </a:r>
                    </a:p>
                  </a:txBody>
                  <a:tcPr>
                    <a:solidFill>
                      <a:srgbClr val="3984A3"/>
                    </a:solidFill>
                  </a:tcPr>
                </a:tc>
                <a:tc>
                  <a:txBody>
                    <a:bodyPr/>
                    <a:lstStyle/>
                    <a:p>
                      <a:r>
                        <a:rPr lang="en-GB" sz="1000" b="1" dirty="0">
                          <a:solidFill>
                            <a:schemeClr val="bg1"/>
                          </a:solidFill>
                        </a:rPr>
                        <a:t>Summary </a:t>
                      </a:r>
                    </a:p>
                  </a:txBody>
                  <a:tcPr>
                    <a:solidFill>
                      <a:srgbClr val="3984A3"/>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885371919"/>
                  </a:ext>
                </a:extLst>
              </a:tr>
              <a:tr h="223674">
                <a:tc>
                  <a:txBody>
                    <a:bodyPr/>
                    <a:lstStyle/>
                    <a:p>
                      <a:endParaRPr lang="en-GB" sz="1000" dirty="0">
                        <a:solidFill>
                          <a:schemeClr val="bg1"/>
                        </a:solidFill>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mn-lt"/>
                          <a:ea typeface="+mn-ea"/>
                          <a:cs typeface="+mn-cs"/>
                        </a:rPr>
                        <a:t>Corporate Objectives and Mission Statement</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142382326"/>
                  </a:ext>
                </a:extLst>
              </a:tr>
              <a:tr h="223674">
                <a:tc>
                  <a:txBody>
                    <a:bodyPr/>
                    <a:lstStyle/>
                    <a:p>
                      <a:endParaRPr lang="en-GB" sz="1000" dirty="0">
                        <a:solidFill>
                          <a:schemeClr val="bg1"/>
                        </a:solidFill>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mn-lt"/>
                          <a:ea typeface="+mn-ea"/>
                          <a:cs typeface="+mn-cs"/>
                        </a:rPr>
                        <a:t>Market specifics</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303977073"/>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Category overview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243845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Customer overview </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4098471869"/>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Channel Overview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9018709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Key Opportunities identified (B2B &amp; B2C)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27244981"/>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Priority Categories and Brands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56631578"/>
                  </a:ext>
                </a:extLst>
              </a:tr>
              <a:tr h="223674">
                <a:tc>
                  <a:txBody>
                    <a:bodyPr/>
                    <a:lstStyle/>
                    <a:p>
                      <a:r>
                        <a:rPr lang="en-GB" sz="1000" dirty="0">
                          <a:solidFill>
                            <a:schemeClr val="bg1"/>
                          </a:solidFill>
                        </a:rPr>
                        <a:t>2.0</a:t>
                      </a:r>
                    </a:p>
                  </a:txBody>
                  <a:tcPr>
                    <a:solidFill>
                      <a:srgbClr val="3984A3"/>
                    </a:solidFill>
                  </a:tcPr>
                </a:tc>
                <a:tc>
                  <a:txBody>
                    <a:bodyPr/>
                    <a:lstStyle/>
                    <a:p>
                      <a:r>
                        <a:rPr lang="en-GB" sz="1000" b="1" dirty="0">
                          <a:solidFill>
                            <a:schemeClr val="bg1"/>
                          </a:solidFill>
                        </a:rPr>
                        <a:t>Analysis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25568823"/>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Market sizing / Channel Sizing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40030120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Key Channels and Customers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16251086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Competitive analysis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9047431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Opportunities and threats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191416563"/>
                  </a:ext>
                </a:extLst>
              </a:tr>
              <a:tr h="223674">
                <a:tc>
                  <a:txBody>
                    <a:bodyPr/>
                    <a:lstStyle/>
                    <a:p>
                      <a:r>
                        <a:rPr lang="en-GB" sz="1000" dirty="0">
                          <a:solidFill>
                            <a:schemeClr val="bg1"/>
                          </a:solidFill>
                        </a:rPr>
                        <a:t>3.0</a:t>
                      </a:r>
                    </a:p>
                  </a:txBody>
                  <a:tcPr>
                    <a:solidFill>
                      <a:srgbClr val="3984A3"/>
                    </a:solidFill>
                  </a:tcPr>
                </a:tc>
                <a:tc>
                  <a:txBody>
                    <a:bodyPr/>
                    <a:lstStyle/>
                    <a:p>
                      <a:r>
                        <a:rPr lang="en-GB" sz="1000" dirty="0">
                          <a:solidFill>
                            <a:schemeClr val="bg1"/>
                          </a:solidFill>
                        </a:rPr>
                        <a:t>Resources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51466958"/>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Human resource plan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31083144"/>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POS Resources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451146048"/>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Investments plan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32402442"/>
                  </a:ext>
                </a:extLst>
              </a:tr>
              <a:tr h="223674">
                <a:tc>
                  <a:txBody>
                    <a:bodyPr/>
                    <a:lstStyle/>
                    <a:p>
                      <a:r>
                        <a:rPr lang="en-GB" sz="1000" dirty="0">
                          <a:solidFill>
                            <a:schemeClr val="bg1"/>
                          </a:solidFill>
                        </a:rPr>
                        <a:t>4.0</a:t>
                      </a:r>
                    </a:p>
                  </a:txBody>
                  <a:tcPr>
                    <a:solidFill>
                      <a:srgbClr val="3984A3"/>
                    </a:solidFill>
                  </a:tcPr>
                </a:tc>
                <a:tc>
                  <a:txBody>
                    <a:bodyPr/>
                    <a:lstStyle/>
                    <a:p>
                      <a:r>
                        <a:rPr lang="en-GB" sz="1000" dirty="0">
                          <a:solidFill>
                            <a:schemeClr val="bg1"/>
                          </a:solidFill>
                        </a:rPr>
                        <a:t>Tactics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01312479"/>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75000"/>
                              <a:lumOff val="25000"/>
                            </a:schemeClr>
                          </a:solidFill>
                        </a:rPr>
                        <a:t>Brands channels and tactics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6304355"/>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Branding Plans</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150084974"/>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Communication Plans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908533433"/>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POS Plan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285700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High level tactical calendar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223390391"/>
                  </a:ext>
                </a:extLst>
              </a:tr>
              <a:tr h="223674">
                <a:tc>
                  <a:txBody>
                    <a:bodyPr/>
                    <a:lstStyle/>
                    <a:p>
                      <a:r>
                        <a:rPr lang="en-GB" sz="1000" dirty="0">
                          <a:solidFill>
                            <a:schemeClr val="bg1"/>
                          </a:solidFill>
                        </a:rPr>
                        <a:t>5.0</a:t>
                      </a:r>
                    </a:p>
                  </a:txBody>
                  <a:tcPr>
                    <a:solidFill>
                      <a:schemeClr val="accent1"/>
                    </a:solidFill>
                  </a:tcPr>
                </a:tc>
                <a:tc>
                  <a:txBody>
                    <a:bodyPr/>
                    <a:lstStyle/>
                    <a:p>
                      <a:r>
                        <a:rPr lang="en-GB" sz="900" dirty="0">
                          <a:solidFill>
                            <a:schemeClr val="bg1"/>
                          </a:solidFill>
                        </a:rPr>
                        <a:t>P&amp;L</a:t>
                      </a:r>
                    </a:p>
                  </a:txBody>
                  <a:tcPr>
                    <a:solidFill>
                      <a:schemeClr val="accent1"/>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703129503"/>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95000"/>
                              <a:lumOff val="5000"/>
                            </a:schemeClr>
                          </a:solidFill>
                        </a:rPr>
                        <a:t>Marketing ROI and Ratios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7789640"/>
                  </a:ext>
                </a:extLst>
              </a:tr>
              <a:tr h="223674">
                <a:tc>
                  <a:txBody>
                    <a:bodyPr/>
                    <a:lstStyle/>
                    <a:p>
                      <a:r>
                        <a:rPr lang="en-GB" sz="1000" dirty="0">
                          <a:solidFill>
                            <a:schemeClr val="bg1"/>
                          </a:solidFill>
                        </a:rPr>
                        <a:t>6.0</a:t>
                      </a:r>
                    </a:p>
                  </a:txBody>
                  <a:tcPr>
                    <a:solidFill>
                      <a:schemeClr val="accent1"/>
                    </a:solidFill>
                  </a:tcPr>
                </a:tc>
                <a:tc>
                  <a:txBody>
                    <a:bodyPr/>
                    <a:lstStyle/>
                    <a:p>
                      <a:r>
                        <a:rPr lang="en-GB" sz="900" dirty="0">
                          <a:solidFill>
                            <a:schemeClr val="bg1"/>
                          </a:solidFill>
                        </a:rPr>
                        <a:t>Conclusions </a:t>
                      </a:r>
                    </a:p>
                  </a:txBody>
                  <a:tcPr>
                    <a:solidFill>
                      <a:schemeClr val="accent1"/>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72979437"/>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95000"/>
                              <a:lumOff val="5000"/>
                            </a:schemeClr>
                          </a:solidFill>
                        </a:rPr>
                        <a:t>Recommendations and Reviews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49911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GB" sz="3200" b="1" dirty="0">
                <a:solidFill>
                  <a:srgbClr val="2A4A8B"/>
                </a:solidFill>
                <a:latin typeface="Poppins" panose="00000500000000000000" pitchFamily="2" charset="0"/>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spTree>
    <p:extLst>
      <p:ext uri="{BB962C8B-B14F-4D97-AF65-F5344CB8AC3E}">
        <p14:creationId xmlns:p14="http://schemas.microsoft.com/office/powerpoint/2010/main" val="56482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822CEC-910C-B8AB-17FD-563A06081A65}"/>
              </a:ext>
            </a:extLst>
          </p:cNvPr>
          <p:cNvPicPr>
            <a:picLocks noChangeAspect="1"/>
          </p:cNvPicPr>
          <p:nvPr/>
        </p:nvPicPr>
        <p:blipFill>
          <a:blip r:embed="rId2"/>
          <a:stretch>
            <a:fillRect/>
          </a:stretch>
        </p:blipFill>
        <p:spPr>
          <a:xfrm>
            <a:off x="9714870" y="999421"/>
            <a:ext cx="2832770" cy="3543300"/>
          </a:xfrm>
          <a:prstGeom prst="rect">
            <a:avLst/>
          </a:prstGeom>
        </p:spPr>
      </p:pic>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584775"/>
          </a:xfrm>
          <a:prstGeom prst="rect">
            <a:avLst/>
          </a:prstGeom>
          <a:noFill/>
        </p:spPr>
        <p:txBody>
          <a:bodyPr wrap="square" rtlCol="0">
            <a:spAutoFit/>
          </a:bodyPr>
          <a:lstStyle/>
          <a:p>
            <a:pPr algn="ctr"/>
            <a:r>
              <a:rPr lang="en-GB" sz="3200" b="1" dirty="0">
                <a:solidFill>
                  <a:srgbClr val="2A4A8B"/>
                </a:solidFill>
                <a:latin typeface="Poppins" panose="00000500000000000000" pitchFamily="2" charset="0"/>
                <a:cs typeface="Poppins" panose="00000500000000000000" pitchFamily="2" charset="0"/>
              </a:rPr>
              <a:t>Recommendations </a:t>
            </a:r>
          </a:p>
        </p:txBody>
      </p:sp>
    </p:spTree>
    <p:extLst>
      <p:ext uri="{BB962C8B-B14F-4D97-AF65-F5344CB8AC3E}">
        <p14:creationId xmlns:p14="http://schemas.microsoft.com/office/powerpoint/2010/main" val="83435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lang="en-GB" sz="3200" b="1" dirty="0">
                <a:solidFill>
                  <a:srgbClr val="2A4A8B"/>
                </a:solidFill>
                <a:latin typeface="Poppins" panose="00000500000000000000" pitchFamily="2" charset="0"/>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spTree>
    <p:extLst>
      <p:ext uri="{BB962C8B-B14F-4D97-AF65-F5344CB8AC3E}">
        <p14:creationId xmlns:p14="http://schemas.microsoft.com/office/powerpoint/2010/main" val="423582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3654E2-7C45-C3BA-7FAC-DD7D43C1E6B1}"/>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Conducting a marketing audit</a:t>
            </a:r>
          </a:p>
        </p:txBody>
      </p:sp>
      <p:pic>
        <p:nvPicPr>
          <p:cNvPr id="5" name="Picture 4" descr="Logo&#10;&#10;Description automatically generated">
            <a:extLst>
              <a:ext uri="{FF2B5EF4-FFF2-40B4-BE49-F238E27FC236}">
                <a16:creationId xmlns:a16="http://schemas.microsoft.com/office/drawing/2014/main" id="{4E9678D4-19A8-E852-D887-9402D501A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9B39A3D8-DDA1-219A-295E-30D056AD0083}"/>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aphicFrame>
        <p:nvGraphicFramePr>
          <p:cNvPr id="2" name="Table 2">
            <a:extLst>
              <a:ext uri="{FF2B5EF4-FFF2-40B4-BE49-F238E27FC236}">
                <a16:creationId xmlns:a16="http://schemas.microsoft.com/office/drawing/2014/main" id="{1D345298-07AA-8124-F239-56E49C793214}"/>
              </a:ext>
            </a:extLst>
          </p:cNvPr>
          <p:cNvGraphicFramePr>
            <a:graphicFrameLocks noGrp="1"/>
          </p:cNvGraphicFramePr>
          <p:nvPr>
            <p:extLst>
              <p:ext uri="{D42A27DB-BD31-4B8C-83A1-F6EECF244321}">
                <p14:modId xmlns:p14="http://schemas.microsoft.com/office/powerpoint/2010/main" val="3582561416"/>
              </p:ext>
            </p:extLst>
          </p:nvPr>
        </p:nvGraphicFramePr>
        <p:xfrm>
          <a:off x="409575" y="1318260"/>
          <a:ext cx="6267450" cy="5003800"/>
        </p:xfrm>
        <a:graphic>
          <a:graphicData uri="http://schemas.openxmlformats.org/drawingml/2006/table">
            <a:tbl>
              <a:tblPr firstRow="1" bandRow="1">
                <a:tableStyleId>{5C22544A-7EE6-4342-B048-85BDC9FD1C3A}</a:tableStyleId>
              </a:tblPr>
              <a:tblGrid>
                <a:gridCol w="3133725">
                  <a:extLst>
                    <a:ext uri="{9D8B030D-6E8A-4147-A177-3AD203B41FA5}">
                      <a16:colId xmlns:a16="http://schemas.microsoft.com/office/drawing/2014/main" val="52436641"/>
                    </a:ext>
                  </a:extLst>
                </a:gridCol>
                <a:gridCol w="3133725">
                  <a:extLst>
                    <a:ext uri="{9D8B030D-6E8A-4147-A177-3AD203B41FA5}">
                      <a16:colId xmlns:a16="http://schemas.microsoft.com/office/drawing/2014/main" val="4094927927"/>
                    </a:ext>
                  </a:extLst>
                </a:gridCol>
              </a:tblGrid>
              <a:tr h="370840">
                <a:tc>
                  <a:txBody>
                    <a:bodyPr/>
                    <a:lstStyle/>
                    <a:p>
                      <a:pPr algn="ctr"/>
                      <a:r>
                        <a:rPr lang="en-GB" dirty="0"/>
                        <a:t>The External Element </a:t>
                      </a:r>
                    </a:p>
                  </a:txBody>
                  <a:tcPr>
                    <a:solidFill>
                      <a:srgbClr val="3984A3"/>
                    </a:solidFill>
                  </a:tcPr>
                </a:tc>
                <a:tc>
                  <a:txBody>
                    <a:bodyPr/>
                    <a:lstStyle/>
                    <a:p>
                      <a:pPr algn="ctr"/>
                      <a:r>
                        <a:rPr lang="en-GB" dirty="0"/>
                        <a:t>The Internal Element </a:t>
                      </a:r>
                    </a:p>
                  </a:txBody>
                  <a:tcPr>
                    <a:solidFill>
                      <a:srgbClr val="3984A3"/>
                    </a:solidFill>
                  </a:tcPr>
                </a:tc>
                <a:extLst>
                  <a:ext uri="{0D108BD9-81ED-4DB2-BD59-A6C34878D82A}">
                    <a16:rowId xmlns:a16="http://schemas.microsoft.com/office/drawing/2014/main" val="73003092"/>
                  </a:ext>
                </a:extLst>
              </a:tr>
              <a:tr h="370840">
                <a:tc>
                  <a:txBody>
                    <a:bodyPr/>
                    <a:lstStyle/>
                    <a:p>
                      <a:pPr algn="l"/>
                      <a:r>
                        <a:rPr lang="en-GB" sz="1000" b="0" i="0" u="none" strike="noStrike" kern="1200" baseline="0" dirty="0">
                          <a:solidFill>
                            <a:schemeClr val="dk1"/>
                          </a:solidFill>
                          <a:latin typeface="+mn-lt"/>
                          <a:ea typeface="+mn-ea"/>
                          <a:cs typeface="+mn-cs"/>
                        </a:rPr>
                        <a:t>Business and economic environment</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Economic political, fiscal, legal, Social , Cultural Technological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Intra-company</a:t>
                      </a:r>
                    </a:p>
                    <a:p>
                      <a:pPr marL="171450" indent="-171450" algn="l">
                        <a:buFont typeface="Arial" panose="020B0604020202020204" pitchFamily="34" charset="0"/>
                        <a:buChar char="•"/>
                      </a:pPr>
                      <a:r>
                        <a:rPr lang="en-GB" sz="1000" b="0" i="1" u="none" strike="noStrike" kern="1200" baseline="0" dirty="0">
                          <a:solidFill>
                            <a:schemeClr val="dk1"/>
                          </a:solidFill>
                          <a:latin typeface="+mn-lt"/>
                          <a:ea typeface="+mn-ea"/>
                          <a:cs typeface="+mn-cs"/>
                        </a:rPr>
                        <a:t>The market </a:t>
                      </a:r>
                      <a:r>
                        <a:rPr lang="en-GB" sz="1000" b="0" i="0" u="none" strike="noStrike" kern="1200" baseline="0" dirty="0">
                          <a:solidFill>
                            <a:schemeClr val="dk1"/>
                          </a:solidFill>
                          <a:latin typeface="+mn-lt"/>
                          <a:ea typeface="+mn-ea"/>
                          <a:cs typeface="+mn-cs"/>
                        </a:rPr>
                        <a:t>Total market, size, Market shares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Growth, and trends (value volume)</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a:t>
                      </a:r>
                    </a:p>
                    <a:p>
                      <a:pPr algn="l"/>
                      <a:endParaRPr lang="en-GB" sz="1000" b="0" i="0" u="none" strike="noStrike" kern="1200" baseline="0" dirty="0">
                        <a:solidFill>
                          <a:schemeClr val="dk1"/>
                        </a:solidFill>
                        <a:latin typeface="+mn-lt"/>
                        <a:ea typeface="+mn-ea"/>
                        <a:cs typeface="+mn-cs"/>
                      </a:endParaRP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Characteristics, developments, trends,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Products , Prices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Physical distribution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Channels , customers , consumers ,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Communication and industry practices </a:t>
                      </a:r>
                      <a:endParaRPr lang="en-GB" sz="1000" b="0" i="1" u="none" strike="noStrike" kern="1200" baseline="0" dirty="0">
                        <a:solidFill>
                          <a:schemeClr val="dk1"/>
                        </a:solidFill>
                        <a:latin typeface="+mn-lt"/>
                        <a:ea typeface="+mn-ea"/>
                        <a:cs typeface="+mn-cs"/>
                      </a:endParaRPr>
                    </a:p>
                    <a:p>
                      <a:pPr algn="l"/>
                      <a:endParaRPr lang="en-GB" sz="1000" b="0" i="1" u="none" strike="noStrike" kern="1200" baseline="0" dirty="0">
                        <a:solidFill>
                          <a:schemeClr val="dk1"/>
                        </a:solidFill>
                        <a:latin typeface="+mn-lt"/>
                        <a:ea typeface="+mn-ea"/>
                        <a:cs typeface="+mn-cs"/>
                      </a:endParaRPr>
                    </a:p>
                    <a:p>
                      <a:pPr algn="l"/>
                      <a:r>
                        <a:rPr lang="en-GB" sz="1000" b="0" i="1" u="none" strike="noStrike" kern="1200" baseline="0" dirty="0">
                          <a:solidFill>
                            <a:schemeClr val="dk1"/>
                          </a:solidFill>
                          <a:latin typeface="+mn-lt"/>
                          <a:ea typeface="+mn-ea"/>
                          <a:cs typeface="+mn-cs"/>
                        </a:rPr>
                        <a:t>Competition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Major competitors Key strengths and weaknesses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Size</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 share coverage</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 standing and reputation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Production capabilities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Distribution policies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Marketing methods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Extent of diversification</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Personnel issues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International links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Profitability</a:t>
                      </a:r>
                      <a:endParaRPr lang="en-GB" sz="1000" kern="1200" dirty="0">
                        <a:solidFill>
                          <a:schemeClr val="dk1"/>
                        </a:solidFill>
                        <a:latin typeface="+mn-lt"/>
                        <a:ea typeface="+mn-ea"/>
                        <a:cs typeface="+mn-cs"/>
                      </a:endParaRPr>
                    </a:p>
                    <a:p>
                      <a:endParaRPr lang="en-GB" dirty="0"/>
                    </a:p>
                  </a:txBody>
                  <a:tcPr>
                    <a:solidFill>
                      <a:schemeClr val="bg1">
                        <a:lumMod val="95000"/>
                      </a:schemeClr>
                    </a:solidFill>
                  </a:tcPr>
                </a:tc>
                <a:tc>
                  <a:txBody>
                    <a:bodyPr/>
                    <a:lstStyle/>
                    <a:p>
                      <a:r>
                        <a:rPr lang="en-GB" sz="1000" b="0" i="0" u="none" strike="noStrike" kern="1200" baseline="0" dirty="0">
                          <a:solidFill>
                            <a:schemeClr val="dk1"/>
                          </a:solidFill>
                          <a:latin typeface="+mn-lt"/>
                          <a:ea typeface="+mn-ea"/>
                          <a:cs typeface="+mn-cs"/>
                        </a:rPr>
                        <a:t>Own company</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Sales (total, by geographical</a:t>
                      </a:r>
                    </a:p>
                    <a:p>
                      <a:pPr algn="l"/>
                      <a:r>
                        <a:rPr lang="en-GB" sz="1000" b="0" i="0" u="none" strike="noStrike" kern="1200" baseline="0" dirty="0">
                          <a:solidFill>
                            <a:schemeClr val="dk1"/>
                          </a:solidFill>
                          <a:latin typeface="+mn-lt"/>
                          <a:ea typeface="+mn-ea"/>
                          <a:cs typeface="+mn-cs"/>
                        </a:rPr>
                        <a:t>social, cultural, technological location, by industrial type, by</a:t>
                      </a:r>
                    </a:p>
                    <a:p>
                      <a:pPr algn="l"/>
                      <a:r>
                        <a:rPr lang="en-GB" sz="1000" b="0" i="0" u="none" strike="noStrike" kern="1200" baseline="0" dirty="0">
                          <a:solidFill>
                            <a:schemeClr val="dk1"/>
                          </a:solidFill>
                          <a:latin typeface="+mn-lt"/>
                          <a:ea typeface="+mn-ea"/>
                          <a:cs typeface="+mn-cs"/>
                        </a:rPr>
                        <a:t>customer, by product)</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 Shares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Profit margins and costs</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Marketing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Information and research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Marketing mix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Product Management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Price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Distribution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Promotion </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Operation readiness</a:t>
                      </a:r>
                    </a:p>
                    <a:p>
                      <a:pPr marL="171450" indent="-171450" algn="l">
                        <a:buFont typeface="Arial" panose="020B0604020202020204" pitchFamily="34" charset="0"/>
                        <a:buChar char="•"/>
                      </a:pPr>
                      <a:r>
                        <a:rPr lang="en-GB" sz="1000" b="0" i="0" u="none" strike="noStrike" kern="1200" baseline="0" dirty="0">
                          <a:solidFill>
                            <a:schemeClr val="dk1"/>
                          </a:solidFill>
                          <a:latin typeface="+mn-lt"/>
                          <a:ea typeface="+mn-ea"/>
                          <a:cs typeface="+mn-cs"/>
                        </a:rPr>
                        <a:t>Resource and engagement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Key Strengths and Weaknesses</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Opportunities and Strengths  </a:t>
                      </a:r>
                    </a:p>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 </a:t>
                      </a:r>
                      <a:endParaRPr lang="en-GB" dirty="0"/>
                    </a:p>
                  </a:txBody>
                  <a:tcPr>
                    <a:solidFill>
                      <a:schemeClr val="bg1">
                        <a:lumMod val="95000"/>
                      </a:schemeClr>
                    </a:solidFill>
                  </a:tcPr>
                </a:tc>
                <a:extLst>
                  <a:ext uri="{0D108BD9-81ED-4DB2-BD59-A6C34878D82A}">
                    <a16:rowId xmlns:a16="http://schemas.microsoft.com/office/drawing/2014/main" val="304542653"/>
                  </a:ext>
                </a:extLst>
              </a:tr>
            </a:tbl>
          </a:graphicData>
        </a:graphic>
      </p:graphicFrame>
      <p:sp>
        <p:nvSpPr>
          <p:cNvPr id="7" name="TextBox 6">
            <a:extLst>
              <a:ext uri="{FF2B5EF4-FFF2-40B4-BE49-F238E27FC236}">
                <a16:creationId xmlns:a16="http://schemas.microsoft.com/office/drawing/2014/main" id="{97CB4FBB-CF8F-0926-1389-1807632D09E1}"/>
              </a:ext>
            </a:extLst>
          </p:cNvPr>
          <p:cNvSpPr txBox="1"/>
          <p:nvPr/>
        </p:nvSpPr>
        <p:spPr>
          <a:xfrm>
            <a:off x="6886574" y="2275374"/>
            <a:ext cx="5138737" cy="1954381"/>
          </a:xfrm>
          <a:prstGeom prst="rect">
            <a:avLst/>
          </a:prstGeom>
          <a:solidFill>
            <a:schemeClr val="accent3">
              <a:lumMod val="40000"/>
              <a:lumOff val="60000"/>
            </a:schemeClr>
          </a:solidFill>
        </p:spPr>
        <p:txBody>
          <a:bodyPr wrap="square">
            <a:spAutoFit/>
          </a:bodyPr>
          <a:lstStyle/>
          <a:p>
            <a:pPr algn="l"/>
            <a:r>
              <a:rPr lang="en-GB" sz="1100" b="1" i="1" u="none" strike="noStrike" baseline="0" dirty="0">
                <a:solidFill>
                  <a:schemeClr val="tx1">
                    <a:lumMod val="65000"/>
                    <a:lumOff val="35000"/>
                  </a:schemeClr>
                </a:solidFill>
                <a:latin typeface="+mj-lt"/>
              </a:rPr>
              <a:t>Two kinds of variables</a:t>
            </a:r>
          </a:p>
          <a:p>
            <a:pPr algn="l"/>
            <a:endParaRPr lang="en-GB" sz="1100" b="1" i="1" u="none" strike="noStrike" baseline="0" dirty="0">
              <a:solidFill>
                <a:schemeClr val="tx1">
                  <a:lumMod val="65000"/>
                  <a:lumOff val="35000"/>
                </a:schemeClr>
              </a:solidFill>
              <a:latin typeface="+mj-lt"/>
            </a:endParaRPr>
          </a:p>
          <a:p>
            <a:pPr algn="l"/>
            <a:r>
              <a:rPr lang="en-GB" sz="1100" b="0" i="1" u="none" strike="noStrike" baseline="0" dirty="0">
                <a:solidFill>
                  <a:srgbClr val="000000"/>
                </a:solidFill>
                <a:latin typeface="+mj-lt"/>
              </a:rPr>
              <a:t>Any company carrying out an audit will be faced with two kinds of variables.</a:t>
            </a:r>
          </a:p>
          <a:p>
            <a:pPr algn="l"/>
            <a:r>
              <a:rPr lang="en-GB" sz="1100" b="0" i="1" u="none" strike="noStrike" baseline="0" dirty="0">
                <a:solidFill>
                  <a:srgbClr val="000000"/>
                </a:solidFill>
                <a:latin typeface="+mj-lt"/>
              </a:rPr>
              <a:t>There is the kind over which the company has no direct control, for</a:t>
            </a:r>
          </a:p>
          <a:p>
            <a:pPr algn="l"/>
            <a:r>
              <a:rPr lang="en-GB" sz="1100" b="0" i="1" u="none" strike="noStrike" baseline="0" dirty="0">
                <a:solidFill>
                  <a:srgbClr val="000000"/>
                </a:solidFill>
                <a:latin typeface="+mj-lt"/>
              </a:rPr>
              <a:t>example economic and market factors. Second, there are those over which</a:t>
            </a:r>
          </a:p>
          <a:p>
            <a:pPr algn="l"/>
            <a:r>
              <a:rPr lang="en-GB" sz="1100" b="0" i="1" u="none" strike="noStrike" baseline="0" dirty="0">
                <a:solidFill>
                  <a:srgbClr val="000000"/>
                </a:solidFill>
                <a:latin typeface="+mj-lt"/>
              </a:rPr>
              <a:t>the company has complete control, the operational variables, which are</a:t>
            </a:r>
          </a:p>
          <a:p>
            <a:pPr algn="l"/>
            <a:r>
              <a:rPr lang="en-GB" sz="1100" b="0" i="1" u="none" strike="noStrike" baseline="0" dirty="0">
                <a:solidFill>
                  <a:srgbClr val="000000"/>
                </a:solidFill>
                <a:latin typeface="+mj-lt"/>
              </a:rPr>
              <a:t>usually the firm’s internal resources. This division suggests that the best</a:t>
            </a:r>
          </a:p>
          <a:p>
            <a:pPr algn="l"/>
            <a:r>
              <a:rPr lang="en-GB" sz="1100" b="0" i="1" u="none" strike="noStrike" baseline="0" dirty="0">
                <a:solidFill>
                  <a:srgbClr val="000000"/>
                </a:solidFill>
                <a:latin typeface="+mj-lt"/>
              </a:rPr>
              <a:t>way to structure an audit is in two parts, external and internal. The Table al left shows areas which should be investigated under both headings. Each</a:t>
            </a:r>
          </a:p>
          <a:p>
            <a:pPr algn="l"/>
            <a:r>
              <a:rPr lang="en-GB" sz="1100" b="0" i="1" u="none" strike="noStrike" baseline="0" dirty="0">
                <a:solidFill>
                  <a:srgbClr val="000000"/>
                </a:solidFill>
                <a:latin typeface="+mj-lt"/>
              </a:rPr>
              <a:t>should be examined with a view to building up an information base relevant to the company’s performance.</a:t>
            </a:r>
            <a:endParaRPr lang="en-GB" sz="1100" i="1" dirty="0">
              <a:latin typeface="+mj-lt"/>
            </a:endParaRPr>
          </a:p>
        </p:txBody>
      </p:sp>
    </p:spTree>
    <p:extLst>
      <p:ext uri="{BB962C8B-B14F-4D97-AF65-F5344CB8AC3E}">
        <p14:creationId xmlns:p14="http://schemas.microsoft.com/office/powerpoint/2010/main" val="188831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292D4-9341-54F1-79AD-0CD7E1F777CC}"/>
              </a:ext>
            </a:extLst>
          </p:cNvPr>
          <p:cNvSpPr txBox="1"/>
          <p:nvPr/>
        </p:nvSpPr>
        <p:spPr>
          <a:xfrm>
            <a:off x="711038" y="2426589"/>
            <a:ext cx="8646242" cy="2554545"/>
          </a:xfrm>
          <a:prstGeom prst="rect">
            <a:avLst/>
          </a:prstGeom>
          <a:noFill/>
        </p:spPr>
        <p:txBody>
          <a:bodyPr wrap="square">
            <a:spAutoFit/>
          </a:bodyPr>
          <a:lstStyle/>
          <a:p>
            <a:pPr algn="l"/>
            <a:r>
              <a:rPr lang="en-GB" sz="1400" b="1" i="0" u="none" strike="noStrike" baseline="0" dirty="0">
                <a:solidFill>
                  <a:schemeClr val="tx1">
                    <a:lumMod val="50000"/>
                    <a:lumOff val="50000"/>
                  </a:schemeClr>
                </a:solidFill>
                <a:latin typeface="+mj-lt"/>
              </a:rPr>
              <a:t>Market overview</a:t>
            </a:r>
          </a:p>
          <a:p>
            <a:pPr algn="l"/>
            <a:endParaRPr lang="en-GB" sz="1400" b="1" i="0" u="none" strike="noStrike" baseline="0" dirty="0">
              <a:solidFill>
                <a:schemeClr val="tx1">
                  <a:lumMod val="50000"/>
                  <a:lumOff val="50000"/>
                </a:schemeClr>
              </a:solidFill>
              <a:latin typeface="+mj-lt"/>
            </a:endParaRPr>
          </a:p>
          <a:p>
            <a:pPr algn="l"/>
            <a:r>
              <a:rPr lang="en-GB" sz="1200" b="0" i="0" u="none" strike="noStrike" baseline="0" dirty="0">
                <a:solidFill>
                  <a:srgbClr val="000000"/>
                </a:solidFill>
                <a:latin typeface="+mj-lt"/>
              </a:rPr>
              <a:t>This step which appears prominently in the actual strategic marketing</a:t>
            </a:r>
          </a:p>
          <a:p>
            <a:pPr algn="l"/>
            <a:r>
              <a:rPr lang="en-GB" sz="1200" b="0" i="0" u="none" strike="noStrike" baseline="0" dirty="0">
                <a:solidFill>
                  <a:srgbClr val="000000"/>
                </a:solidFill>
                <a:latin typeface="+mj-lt"/>
              </a:rPr>
              <a:t>plan should spell out clearly:</a:t>
            </a:r>
          </a:p>
          <a:p>
            <a:pPr algn="l"/>
            <a:endParaRPr lang="en-GB" sz="1200" b="0" i="0" u="none" strike="noStrike" baseline="0" dirty="0">
              <a:solidFill>
                <a:srgbClr val="000000"/>
              </a:solidFill>
              <a:latin typeface="+mj-lt"/>
            </a:endParaRPr>
          </a:p>
          <a:p>
            <a:pPr marL="628650" lvl="1" indent="-171450">
              <a:buFont typeface="Arial" panose="020B0604020202020204" pitchFamily="34" charset="0"/>
              <a:buChar char="•"/>
            </a:pPr>
            <a:r>
              <a:rPr lang="en-GB" sz="1200" b="1" i="0" u="none" strike="noStrike" baseline="0" dirty="0">
                <a:solidFill>
                  <a:srgbClr val="000000"/>
                </a:solidFill>
                <a:latin typeface="+mj-lt"/>
              </a:rPr>
              <a:t>What the market is;</a:t>
            </a:r>
          </a:p>
          <a:p>
            <a:pPr marL="628650" lvl="1" indent="-171450">
              <a:buFont typeface="Arial" panose="020B0604020202020204" pitchFamily="34" charset="0"/>
              <a:buChar char="•"/>
            </a:pPr>
            <a:r>
              <a:rPr lang="en-GB" sz="1200" b="1" i="0" u="none" strike="noStrike" baseline="0" dirty="0">
                <a:solidFill>
                  <a:srgbClr val="000000"/>
                </a:solidFill>
                <a:latin typeface="+mj-lt"/>
              </a:rPr>
              <a:t>How it works;</a:t>
            </a:r>
          </a:p>
          <a:p>
            <a:pPr marL="628650" lvl="1" indent="-171450">
              <a:buFont typeface="Arial" panose="020B0604020202020204" pitchFamily="34" charset="0"/>
              <a:buChar char="•"/>
            </a:pPr>
            <a:r>
              <a:rPr lang="en-GB" sz="1200" b="1" i="0" u="none" strike="noStrike" baseline="0" dirty="0">
                <a:solidFill>
                  <a:srgbClr val="000000"/>
                </a:solidFill>
                <a:latin typeface="+mj-lt"/>
              </a:rPr>
              <a:t>What the key decision-making points are;</a:t>
            </a:r>
          </a:p>
          <a:p>
            <a:pPr marL="628650" lvl="1" indent="-171450">
              <a:buFont typeface="Arial" panose="020B0604020202020204" pitchFamily="34" charset="0"/>
              <a:buChar char="•"/>
            </a:pPr>
            <a:r>
              <a:rPr lang="en-GB" sz="1200" b="1" i="0" u="none" strike="noStrike" baseline="0" dirty="0">
                <a:solidFill>
                  <a:srgbClr val="000000"/>
                </a:solidFill>
                <a:latin typeface="+mj-lt"/>
              </a:rPr>
              <a:t>What the segments are.</a:t>
            </a:r>
          </a:p>
          <a:p>
            <a:pPr algn="l"/>
            <a:endParaRPr lang="en-GB" sz="1200" b="0" i="0" u="none" strike="noStrike" baseline="0" dirty="0">
              <a:solidFill>
                <a:srgbClr val="000000"/>
              </a:solidFill>
              <a:latin typeface="+mj-lt"/>
            </a:endParaRPr>
          </a:p>
          <a:p>
            <a:pPr algn="l"/>
            <a:r>
              <a:rPr lang="en-GB" sz="1200" b="0" i="0" u="none" strike="noStrike" baseline="0" dirty="0">
                <a:solidFill>
                  <a:srgbClr val="000000"/>
                </a:solidFill>
                <a:latin typeface="+mj-lt"/>
              </a:rPr>
              <a:t>Market definition is key to success and must be defined relative to need sets rather than in product/service terms. </a:t>
            </a:r>
          </a:p>
          <a:p>
            <a:pPr algn="l"/>
            <a:endParaRPr lang="en-GB" sz="1200" dirty="0">
              <a:solidFill>
                <a:srgbClr val="000000"/>
              </a:solidFill>
              <a:latin typeface="+mj-lt"/>
            </a:endParaRPr>
          </a:p>
          <a:p>
            <a:pPr algn="l"/>
            <a:endParaRPr lang="en-GB" sz="1200" dirty="0">
              <a:latin typeface="+mj-lt"/>
            </a:endParaRPr>
          </a:p>
        </p:txBody>
      </p:sp>
      <p:sp>
        <p:nvSpPr>
          <p:cNvPr id="4" name="TextBox 3">
            <a:extLst>
              <a:ext uri="{FF2B5EF4-FFF2-40B4-BE49-F238E27FC236}">
                <a16:creationId xmlns:a16="http://schemas.microsoft.com/office/drawing/2014/main" id="{C31A9156-81DF-3EE6-DA2C-B2F1BD956B39}"/>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Conducting a marketing audit</a:t>
            </a:r>
          </a:p>
        </p:txBody>
      </p:sp>
      <p:pic>
        <p:nvPicPr>
          <p:cNvPr id="5" name="Picture 4" descr="Logo&#10;&#10;Description automatically generated">
            <a:extLst>
              <a:ext uri="{FF2B5EF4-FFF2-40B4-BE49-F238E27FC236}">
                <a16:creationId xmlns:a16="http://schemas.microsoft.com/office/drawing/2014/main" id="{8E220D14-9605-5F93-FFA5-0CC37E50C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416F91C5-8CFA-2AC0-A1C2-04B4D696C1E4}"/>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11" name="Group 10">
            <a:extLst>
              <a:ext uri="{FF2B5EF4-FFF2-40B4-BE49-F238E27FC236}">
                <a16:creationId xmlns:a16="http://schemas.microsoft.com/office/drawing/2014/main" id="{09463331-2926-D8DF-2897-D1F650692FE8}"/>
              </a:ext>
            </a:extLst>
          </p:cNvPr>
          <p:cNvGrpSpPr/>
          <p:nvPr/>
        </p:nvGrpSpPr>
        <p:grpSpPr>
          <a:xfrm>
            <a:off x="8472283" y="1889470"/>
            <a:ext cx="2489772" cy="2970808"/>
            <a:chOff x="7874240" y="1802797"/>
            <a:chExt cx="2489772" cy="2970808"/>
          </a:xfrm>
        </p:grpSpPr>
        <p:sp>
          <p:nvSpPr>
            <p:cNvPr id="2" name="Flowchart: Connector 1">
              <a:extLst>
                <a:ext uri="{FF2B5EF4-FFF2-40B4-BE49-F238E27FC236}">
                  <a16:creationId xmlns:a16="http://schemas.microsoft.com/office/drawing/2014/main" id="{7D6A5E28-EE9E-B06B-6233-02BAE2208128}"/>
                </a:ext>
              </a:extLst>
            </p:cNvPr>
            <p:cNvSpPr/>
            <p:nvPr/>
          </p:nvSpPr>
          <p:spPr>
            <a:xfrm>
              <a:off x="7874240" y="1802797"/>
              <a:ext cx="1800000" cy="1800000"/>
            </a:xfrm>
            <a:prstGeom prst="flowChartConnector">
              <a:avLst/>
            </a:prstGeom>
            <a:solidFill>
              <a:srgbClr val="3984A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F651D0B0-E8D2-11CD-6AF5-FED0C73ACE94}"/>
                </a:ext>
              </a:extLst>
            </p:cNvPr>
            <p:cNvSpPr/>
            <p:nvPr/>
          </p:nvSpPr>
          <p:spPr>
            <a:xfrm>
              <a:off x="8564012" y="2973605"/>
              <a:ext cx="1800000" cy="1800000"/>
            </a:xfrm>
            <a:prstGeom prst="flowChartConnector">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DAFAE9-DD5A-894F-D5C0-56E39D1DC6BF}"/>
                </a:ext>
              </a:extLst>
            </p:cNvPr>
            <p:cNvSpPr txBox="1"/>
            <p:nvPr/>
          </p:nvSpPr>
          <p:spPr>
            <a:xfrm>
              <a:off x="8212266" y="2461513"/>
              <a:ext cx="1191753" cy="338554"/>
            </a:xfrm>
            <a:prstGeom prst="rect">
              <a:avLst/>
            </a:prstGeom>
            <a:noFill/>
          </p:spPr>
          <p:txBody>
            <a:bodyPr wrap="square" rtlCol="0">
              <a:spAutoFit/>
            </a:bodyPr>
            <a:lstStyle/>
            <a:p>
              <a:pPr algn="ctr"/>
              <a:r>
                <a:rPr lang="en-GB" sz="1600" b="1" dirty="0"/>
                <a:t>Product </a:t>
              </a:r>
            </a:p>
          </p:txBody>
        </p:sp>
        <p:sp>
          <p:nvSpPr>
            <p:cNvPr id="9" name="TextBox 8">
              <a:extLst>
                <a:ext uri="{FF2B5EF4-FFF2-40B4-BE49-F238E27FC236}">
                  <a16:creationId xmlns:a16="http://schemas.microsoft.com/office/drawing/2014/main" id="{6BC173F9-E969-D4B7-C75C-B63FBD5DC9C8}"/>
                </a:ext>
              </a:extLst>
            </p:cNvPr>
            <p:cNvSpPr txBox="1"/>
            <p:nvPr/>
          </p:nvSpPr>
          <p:spPr>
            <a:xfrm>
              <a:off x="8915039" y="3740662"/>
              <a:ext cx="1191753" cy="338554"/>
            </a:xfrm>
            <a:prstGeom prst="rect">
              <a:avLst/>
            </a:prstGeom>
            <a:noFill/>
          </p:spPr>
          <p:txBody>
            <a:bodyPr wrap="square" rtlCol="0">
              <a:spAutoFit/>
            </a:bodyPr>
            <a:lstStyle/>
            <a:p>
              <a:pPr algn="ctr"/>
              <a:r>
                <a:rPr lang="en-GB" sz="1600" b="1" dirty="0"/>
                <a:t>Market </a:t>
              </a:r>
            </a:p>
          </p:txBody>
        </p:sp>
        <p:sp>
          <p:nvSpPr>
            <p:cNvPr id="10" name="TextBox 9">
              <a:extLst>
                <a:ext uri="{FF2B5EF4-FFF2-40B4-BE49-F238E27FC236}">
                  <a16:creationId xmlns:a16="http://schemas.microsoft.com/office/drawing/2014/main" id="{59158831-C62C-AC95-E656-51632ADE6451}"/>
                </a:ext>
              </a:extLst>
            </p:cNvPr>
            <p:cNvSpPr txBox="1"/>
            <p:nvPr/>
          </p:nvSpPr>
          <p:spPr>
            <a:xfrm rot="19822640">
              <a:off x="8525733" y="3100004"/>
              <a:ext cx="1191753" cy="338554"/>
            </a:xfrm>
            <a:prstGeom prst="rect">
              <a:avLst/>
            </a:prstGeom>
            <a:noFill/>
          </p:spPr>
          <p:txBody>
            <a:bodyPr wrap="square" rtlCol="0">
              <a:spAutoFit/>
            </a:bodyPr>
            <a:lstStyle/>
            <a:p>
              <a:pPr algn="ctr"/>
              <a:r>
                <a:rPr lang="en-GB" sz="1600" b="1" dirty="0"/>
                <a:t>Needs</a:t>
              </a:r>
            </a:p>
          </p:txBody>
        </p:sp>
      </p:grpSp>
      <p:pic>
        <p:nvPicPr>
          <p:cNvPr id="13" name="Graphic 12" descr="Woman with cane outline">
            <a:extLst>
              <a:ext uri="{FF2B5EF4-FFF2-40B4-BE49-F238E27FC236}">
                <a16:creationId xmlns:a16="http://schemas.microsoft.com/office/drawing/2014/main" id="{71CF1FA6-3D5A-BEE6-F8A9-D76DFA6596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6510" y="2014064"/>
            <a:ext cx="661672" cy="661672"/>
          </a:xfrm>
          <a:prstGeom prst="rect">
            <a:avLst/>
          </a:prstGeom>
        </p:spPr>
      </p:pic>
      <p:pic>
        <p:nvPicPr>
          <p:cNvPr id="15" name="Graphic 14" descr="Woman Shrugging outline">
            <a:extLst>
              <a:ext uri="{FF2B5EF4-FFF2-40B4-BE49-F238E27FC236}">
                <a16:creationId xmlns:a16="http://schemas.microsoft.com/office/drawing/2014/main" id="{394D0A61-6455-DE4E-1B0F-5081E6571E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1977" y="2571426"/>
            <a:ext cx="661672" cy="661672"/>
          </a:xfrm>
          <a:prstGeom prst="rect">
            <a:avLst/>
          </a:prstGeom>
        </p:spPr>
      </p:pic>
      <p:pic>
        <p:nvPicPr>
          <p:cNvPr id="17" name="Graphic 16" descr="Group of women outline">
            <a:extLst>
              <a:ext uri="{FF2B5EF4-FFF2-40B4-BE49-F238E27FC236}">
                <a16:creationId xmlns:a16="http://schemas.microsoft.com/office/drawing/2014/main" id="{4D6AAB7C-7DB6-45CF-EC6D-B86CD6977D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7374" y="4563228"/>
            <a:ext cx="661672" cy="661672"/>
          </a:xfrm>
          <a:prstGeom prst="rect">
            <a:avLst/>
          </a:prstGeom>
        </p:spPr>
      </p:pic>
      <p:pic>
        <p:nvPicPr>
          <p:cNvPr id="19" name="Graphic 18" descr="Woman with solid fill">
            <a:extLst>
              <a:ext uri="{FF2B5EF4-FFF2-40B4-BE49-F238E27FC236}">
                <a16:creationId xmlns:a16="http://schemas.microsoft.com/office/drawing/2014/main" id="{5E02E32B-CDE8-E10D-34AA-FAAB2DEAFE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2993" y="1384985"/>
            <a:ext cx="661672" cy="661672"/>
          </a:xfrm>
          <a:prstGeom prst="rect">
            <a:avLst/>
          </a:prstGeom>
        </p:spPr>
      </p:pic>
      <p:pic>
        <p:nvPicPr>
          <p:cNvPr id="21" name="Graphic 20" descr="Crawl outline">
            <a:extLst>
              <a:ext uri="{FF2B5EF4-FFF2-40B4-BE49-F238E27FC236}">
                <a16:creationId xmlns:a16="http://schemas.microsoft.com/office/drawing/2014/main" id="{8C99FC15-499C-48FC-4569-D03B34C188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60824" y="2583728"/>
            <a:ext cx="661672" cy="661672"/>
          </a:xfrm>
          <a:prstGeom prst="rect">
            <a:avLst/>
          </a:prstGeom>
        </p:spPr>
      </p:pic>
      <p:pic>
        <p:nvPicPr>
          <p:cNvPr id="23" name="Graphic 22" descr="Mom with stroller outline">
            <a:extLst>
              <a:ext uri="{FF2B5EF4-FFF2-40B4-BE49-F238E27FC236}">
                <a16:creationId xmlns:a16="http://schemas.microsoft.com/office/drawing/2014/main" id="{2A0D1AD8-90E2-BC96-EECA-2080B0EF28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01737" y="1151946"/>
            <a:ext cx="661672" cy="661672"/>
          </a:xfrm>
          <a:prstGeom prst="rect">
            <a:avLst/>
          </a:prstGeom>
        </p:spPr>
      </p:pic>
      <p:pic>
        <p:nvPicPr>
          <p:cNvPr id="25" name="Graphic 24" descr="Group of men with solid fill">
            <a:extLst>
              <a:ext uri="{FF2B5EF4-FFF2-40B4-BE49-F238E27FC236}">
                <a16:creationId xmlns:a16="http://schemas.microsoft.com/office/drawing/2014/main" id="{01E31B1F-CED7-765B-D67C-C173BBF8ED8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74152" y="4513181"/>
            <a:ext cx="661672" cy="661672"/>
          </a:xfrm>
          <a:prstGeom prst="rect">
            <a:avLst/>
          </a:prstGeom>
        </p:spPr>
      </p:pic>
      <p:pic>
        <p:nvPicPr>
          <p:cNvPr id="27" name="Graphic 26" descr="Group of men outline">
            <a:extLst>
              <a:ext uri="{FF2B5EF4-FFF2-40B4-BE49-F238E27FC236}">
                <a16:creationId xmlns:a16="http://schemas.microsoft.com/office/drawing/2014/main" id="{C9AFDEC6-E2A1-A94F-7A12-6E7D1625E79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7163" y="3488761"/>
            <a:ext cx="661672" cy="661672"/>
          </a:xfrm>
          <a:prstGeom prst="rect">
            <a:avLst/>
          </a:prstGeom>
        </p:spPr>
      </p:pic>
      <p:pic>
        <p:nvPicPr>
          <p:cNvPr id="29" name="Graphic 28" descr="Family with girl outline">
            <a:extLst>
              <a:ext uri="{FF2B5EF4-FFF2-40B4-BE49-F238E27FC236}">
                <a16:creationId xmlns:a16="http://schemas.microsoft.com/office/drawing/2014/main" id="{0BB23C0E-00E3-4862-A7D8-53F8F6E232A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96051" y="4882519"/>
            <a:ext cx="661672" cy="661672"/>
          </a:xfrm>
          <a:prstGeom prst="rect">
            <a:avLst/>
          </a:prstGeom>
        </p:spPr>
      </p:pic>
      <p:pic>
        <p:nvPicPr>
          <p:cNvPr id="31" name="Graphic 30" descr="Universal access outline">
            <a:extLst>
              <a:ext uri="{FF2B5EF4-FFF2-40B4-BE49-F238E27FC236}">
                <a16:creationId xmlns:a16="http://schemas.microsoft.com/office/drawing/2014/main" id="{8B661C0E-4356-AD07-28CE-57123C5A7A5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59936" y="3533076"/>
            <a:ext cx="661672" cy="661672"/>
          </a:xfrm>
          <a:prstGeom prst="rect">
            <a:avLst/>
          </a:prstGeom>
        </p:spPr>
      </p:pic>
    </p:spTree>
    <p:extLst>
      <p:ext uri="{BB962C8B-B14F-4D97-AF65-F5344CB8AC3E}">
        <p14:creationId xmlns:p14="http://schemas.microsoft.com/office/powerpoint/2010/main" val="28655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Market Overview </a:t>
            </a:r>
          </a:p>
        </p:txBody>
      </p:sp>
      <p:sp>
        <p:nvSpPr>
          <p:cNvPr id="5" name="TextBox 4">
            <a:extLst>
              <a:ext uri="{FF2B5EF4-FFF2-40B4-BE49-F238E27FC236}">
                <a16:creationId xmlns:a16="http://schemas.microsoft.com/office/drawing/2014/main" id="{035A4AF1-4528-8C96-E9C5-F130C76AA368}"/>
              </a:ext>
            </a:extLst>
          </p:cNvPr>
          <p:cNvSpPr txBox="1"/>
          <p:nvPr/>
        </p:nvSpPr>
        <p:spPr>
          <a:xfrm>
            <a:off x="676275" y="2446793"/>
            <a:ext cx="5629275" cy="2662267"/>
          </a:xfrm>
          <a:prstGeom prst="rect">
            <a:avLst/>
          </a:prstGeom>
          <a:noFill/>
        </p:spPr>
        <p:txBody>
          <a:bodyPr wrap="square">
            <a:spAutoFit/>
          </a:bodyPr>
          <a:lstStyle/>
          <a:p>
            <a:pPr algn="l"/>
            <a:r>
              <a:rPr lang="en-GB" sz="1200" b="1" i="0" u="none" strike="noStrike" baseline="0" dirty="0">
                <a:solidFill>
                  <a:srgbClr val="000000"/>
                </a:solidFill>
              </a:rPr>
              <a:t>Defining your market </a:t>
            </a:r>
          </a:p>
          <a:p>
            <a:pPr algn="l"/>
            <a:endParaRPr lang="en-GB" sz="1100" dirty="0">
              <a:solidFill>
                <a:srgbClr val="000000"/>
              </a:solidFill>
            </a:endParaRPr>
          </a:p>
          <a:p>
            <a:pPr marL="228600" indent="-228600" algn="l">
              <a:buFont typeface="+mj-lt"/>
              <a:buAutoNum type="arabicPeriod"/>
            </a:pPr>
            <a:r>
              <a:rPr lang="en-GB" sz="1100" b="0" i="0" u="none" strike="noStrike" baseline="0" dirty="0">
                <a:solidFill>
                  <a:srgbClr val="000000"/>
                </a:solidFill>
              </a:rPr>
              <a:t>Define what your market is </a:t>
            </a:r>
          </a:p>
          <a:p>
            <a:pPr marL="228600" indent="-228600" algn="l">
              <a:buFont typeface="+mj-lt"/>
              <a:buAutoNum type="arabicPeriod"/>
            </a:pPr>
            <a:r>
              <a:rPr lang="en-GB" sz="1100" dirty="0">
                <a:solidFill>
                  <a:srgbClr val="000000"/>
                </a:solidFill>
              </a:rPr>
              <a:t>Define how your market works </a:t>
            </a:r>
          </a:p>
          <a:p>
            <a:pPr marL="228600" indent="-228600" algn="l">
              <a:buFont typeface="+mj-lt"/>
              <a:buAutoNum type="arabicPeriod"/>
            </a:pPr>
            <a:r>
              <a:rPr lang="en-GB" sz="1100" dirty="0">
                <a:solidFill>
                  <a:srgbClr val="000000"/>
                </a:solidFill>
              </a:rPr>
              <a:t>Explain what the key decision points are</a:t>
            </a:r>
          </a:p>
          <a:p>
            <a:pPr marL="228600" indent="-228600" algn="l">
              <a:buFont typeface="+mj-lt"/>
              <a:buAutoNum type="arabicPeriod"/>
            </a:pPr>
            <a:r>
              <a:rPr lang="en-GB" sz="1100" dirty="0">
                <a:solidFill>
                  <a:srgbClr val="000000"/>
                </a:solidFill>
              </a:rPr>
              <a:t>What are your market segments  </a:t>
            </a:r>
          </a:p>
          <a:p>
            <a:pPr marL="228600" indent="-228600" algn="l">
              <a:buFont typeface="+mj-lt"/>
              <a:buAutoNum type="arabicPeriod"/>
            </a:pPr>
            <a:endParaRPr lang="en-GB" sz="1100" b="0" i="0" u="none" strike="noStrike" baseline="0" dirty="0">
              <a:solidFill>
                <a:srgbClr val="000000"/>
              </a:solidFill>
            </a:endParaRPr>
          </a:p>
          <a:p>
            <a:pPr algn="l"/>
            <a:r>
              <a:rPr lang="en-GB" sz="1200" b="1" dirty="0">
                <a:solidFill>
                  <a:srgbClr val="FF0000"/>
                </a:solidFill>
              </a:rPr>
              <a:t>So how do we define our markets ?</a:t>
            </a:r>
          </a:p>
          <a:p>
            <a:pPr algn="l"/>
            <a:endParaRPr lang="en-GB" sz="1100" b="0" i="0" u="none" strike="noStrike" baseline="0" dirty="0">
              <a:solidFill>
                <a:srgbClr val="0052FB"/>
              </a:solidFill>
            </a:endParaRPr>
          </a:p>
          <a:p>
            <a:pPr algn="l"/>
            <a:r>
              <a:rPr lang="en-GB" sz="1100" dirty="0"/>
              <a:t>First we don’t define a market by its product application , as this is not only misleading but it reduces the opportunity and the possibilities .</a:t>
            </a:r>
          </a:p>
          <a:p>
            <a:pPr algn="l"/>
            <a:r>
              <a:rPr lang="en-GB" sz="1100" b="0" i="0" u="none" strike="noStrike" baseline="0" dirty="0"/>
              <a:t>So what we do is to address the opportunity  </a:t>
            </a:r>
            <a:r>
              <a:rPr lang="en-GB" sz="1100" dirty="0"/>
              <a:t>at a broader level so as to include all the possible smaller and bigger opportunities that the umbrella description covers , this way when you address your target market you are able to clarify both their need and your solution</a:t>
            </a:r>
          </a:p>
        </p:txBody>
      </p:sp>
      <p:graphicFrame>
        <p:nvGraphicFramePr>
          <p:cNvPr id="12" name="Table 12">
            <a:extLst>
              <a:ext uri="{FF2B5EF4-FFF2-40B4-BE49-F238E27FC236}">
                <a16:creationId xmlns:a16="http://schemas.microsoft.com/office/drawing/2014/main" id="{A0341032-60EF-9809-9CC1-F940A21F050E}"/>
              </a:ext>
            </a:extLst>
          </p:cNvPr>
          <p:cNvGraphicFramePr>
            <a:graphicFrameLocks noGrp="1"/>
          </p:cNvGraphicFramePr>
          <p:nvPr>
            <p:extLst>
              <p:ext uri="{D42A27DB-BD31-4B8C-83A1-F6EECF244321}">
                <p14:modId xmlns:p14="http://schemas.microsoft.com/office/powerpoint/2010/main" val="2827271604"/>
              </p:ext>
            </p:extLst>
          </p:nvPr>
        </p:nvGraphicFramePr>
        <p:xfrm>
          <a:off x="6438901" y="3693369"/>
          <a:ext cx="5267324" cy="2006239"/>
        </p:xfrm>
        <a:graphic>
          <a:graphicData uri="http://schemas.openxmlformats.org/drawingml/2006/table">
            <a:tbl>
              <a:tblPr firstRow="1" bandRow="1">
                <a:tableStyleId>{5C22544A-7EE6-4342-B048-85BDC9FD1C3A}</a:tableStyleId>
              </a:tblPr>
              <a:tblGrid>
                <a:gridCol w="1854539">
                  <a:extLst>
                    <a:ext uri="{9D8B030D-6E8A-4147-A177-3AD203B41FA5}">
                      <a16:colId xmlns:a16="http://schemas.microsoft.com/office/drawing/2014/main" val="111666534"/>
                    </a:ext>
                  </a:extLst>
                </a:gridCol>
                <a:gridCol w="3412785">
                  <a:extLst>
                    <a:ext uri="{9D8B030D-6E8A-4147-A177-3AD203B41FA5}">
                      <a16:colId xmlns:a16="http://schemas.microsoft.com/office/drawing/2014/main" val="2891074360"/>
                    </a:ext>
                  </a:extLst>
                </a:gridCol>
              </a:tblGrid>
              <a:tr h="354756">
                <a:tc>
                  <a:txBody>
                    <a:bodyPr/>
                    <a:lstStyle/>
                    <a:p>
                      <a:pPr algn="ctr"/>
                      <a:r>
                        <a:rPr lang="en-GB" sz="1400" dirty="0"/>
                        <a:t>Broader market </a:t>
                      </a:r>
                    </a:p>
                  </a:txBody>
                  <a:tcPr>
                    <a:solidFill>
                      <a:srgbClr val="3984A3"/>
                    </a:solidFill>
                  </a:tcPr>
                </a:tc>
                <a:tc>
                  <a:txBody>
                    <a:bodyPr/>
                    <a:lstStyle/>
                    <a:p>
                      <a:pPr algn="ctr"/>
                      <a:r>
                        <a:rPr lang="en-GB" sz="1400" dirty="0"/>
                        <a:t>Need definition</a:t>
                      </a:r>
                    </a:p>
                  </a:txBody>
                  <a:tcPr>
                    <a:solidFill>
                      <a:srgbClr val="3984A3"/>
                    </a:solidFill>
                  </a:tcPr>
                </a:tc>
                <a:extLst>
                  <a:ext uri="{0D108BD9-81ED-4DB2-BD59-A6C34878D82A}">
                    <a16:rowId xmlns:a16="http://schemas.microsoft.com/office/drawing/2014/main" val="926719444"/>
                  </a:ext>
                </a:extLst>
              </a:tr>
              <a:tr h="706594">
                <a:tc>
                  <a:txBody>
                    <a:bodyPr/>
                    <a:lstStyle/>
                    <a:p>
                      <a:pPr algn="ctr"/>
                      <a:r>
                        <a:rPr lang="en-GB" sz="1100" b="1" dirty="0"/>
                        <a:t>Asset Purchase </a:t>
                      </a:r>
                    </a:p>
                  </a:txBody>
                  <a:tcPr anchor="ctr">
                    <a:solidFill>
                      <a:schemeClr val="bg1">
                        <a:lumMod val="95000"/>
                      </a:schemeClr>
                    </a:solidFill>
                  </a:tcPr>
                </a:tc>
                <a:tc>
                  <a:txBody>
                    <a:bodyPr/>
                    <a:lstStyle/>
                    <a:p>
                      <a:r>
                        <a:rPr lang="en-GB" sz="1100" dirty="0"/>
                        <a:t>We refer to the liquid funds needed to fund the purchase of an automobile , dwelling , or the bridging loan to construct a house </a:t>
                      </a:r>
                    </a:p>
                  </a:txBody>
                  <a:tcPr>
                    <a:solidFill>
                      <a:schemeClr val="bg1">
                        <a:lumMod val="95000"/>
                      </a:schemeClr>
                    </a:solidFill>
                  </a:tcPr>
                </a:tc>
                <a:extLst>
                  <a:ext uri="{0D108BD9-81ED-4DB2-BD59-A6C34878D82A}">
                    <a16:rowId xmlns:a16="http://schemas.microsoft.com/office/drawing/2014/main" val="3399418694"/>
                  </a:ext>
                </a:extLst>
              </a:tr>
              <a:tr h="518169">
                <a:tc>
                  <a:txBody>
                    <a:bodyPr/>
                    <a:lstStyle/>
                    <a:p>
                      <a:pPr algn="ctr"/>
                      <a:r>
                        <a:rPr lang="en-GB" sz="1100" b="1" dirty="0"/>
                        <a:t>Wealth management </a:t>
                      </a:r>
                    </a:p>
                  </a:txBody>
                  <a:tcPr anchor="ctr">
                    <a:solidFill>
                      <a:schemeClr val="bg1">
                        <a:lumMod val="95000"/>
                      </a:schemeClr>
                    </a:solidFill>
                  </a:tcPr>
                </a:tc>
                <a:tc>
                  <a:txBody>
                    <a:bodyPr/>
                    <a:lstStyle/>
                    <a:p>
                      <a:r>
                        <a:rPr lang="en-GB" sz="1100" dirty="0"/>
                        <a:t>Growth and management of liquid assets with stipulated and published risk levels </a:t>
                      </a:r>
                    </a:p>
                  </a:txBody>
                  <a:tcPr>
                    <a:solidFill>
                      <a:schemeClr val="bg1">
                        <a:lumMod val="95000"/>
                      </a:schemeClr>
                    </a:solidFill>
                  </a:tcPr>
                </a:tc>
                <a:extLst>
                  <a:ext uri="{0D108BD9-81ED-4DB2-BD59-A6C34878D82A}">
                    <a16:rowId xmlns:a16="http://schemas.microsoft.com/office/drawing/2014/main" val="4120676280"/>
                  </a:ext>
                </a:extLst>
              </a:tr>
              <a:tr h="175269">
                <a:tc>
                  <a:txBody>
                    <a:bodyPr/>
                    <a:lstStyle/>
                    <a:p>
                      <a:pPr algn="ctr"/>
                      <a:r>
                        <a:rPr lang="en-GB" sz="1100" b="1" dirty="0"/>
                        <a:t>Financial personal protection </a:t>
                      </a:r>
                    </a:p>
                  </a:txBody>
                  <a:tcPr anchor="ctr">
                    <a:solidFill>
                      <a:schemeClr val="bg1">
                        <a:lumMod val="95000"/>
                      </a:schemeClr>
                    </a:solidFill>
                  </a:tcPr>
                </a:tc>
                <a:tc>
                  <a:txBody>
                    <a:bodyPr/>
                    <a:lstStyle/>
                    <a:p>
                      <a:r>
                        <a:rPr lang="en-GB" sz="1100" dirty="0"/>
                        <a:t>The business of providing insurance coverage for a variety of stipulated reasons </a:t>
                      </a:r>
                    </a:p>
                  </a:txBody>
                  <a:tcPr>
                    <a:solidFill>
                      <a:schemeClr val="bg1">
                        <a:lumMod val="95000"/>
                      </a:schemeClr>
                    </a:solidFill>
                  </a:tcPr>
                </a:tc>
                <a:extLst>
                  <a:ext uri="{0D108BD9-81ED-4DB2-BD59-A6C34878D82A}">
                    <a16:rowId xmlns:a16="http://schemas.microsoft.com/office/drawing/2014/main" val="1934541233"/>
                  </a:ext>
                </a:extLst>
              </a:tr>
            </a:tbl>
          </a:graphicData>
        </a:graphic>
      </p:graphicFrame>
      <p:pic>
        <p:nvPicPr>
          <p:cNvPr id="3080" name="Picture 8">
            <a:extLst>
              <a:ext uri="{FF2B5EF4-FFF2-40B4-BE49-F238E27FC236}">
                <a16:creationId xmlns:a16="http://schemas.microsoft.com/office/drawing/2014/main" id="{A5A5C465-9865-EF1A-0382-34F894310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343025"/>
            <a:ext cx="3985259"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9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DCB73-8C95-9ECF-12AD-98CA598F6E56}"/>
              </a:ext>
            </a:extLst>
          </p:cNvPr>
          <p:cNvSpPr/>
          <p:nvPr/>
        </p:nvSpPr>
        <p:spPr>
          <a:xfrm>
            <a:off x="497143" y="1555340"/>
            <a:ext cx="3324225" cy="189578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Market mapping</a:t>
            </a:r>
          </a:p>
          <a:p>
            <a:r>
              <a:rPr lang="en-GB" sz="1000" dirty="0">
                <a:solidFill>
                  <a:schemeClr val="tx1"/>
                </a:solidFill>
              </a:rPr>
              <a:t>Market definition – ‘A customer need that can be satisfied by the products or services seen as alternatives’. It is based around what the customers perceive as distinct activities or</a:t>
            </a:r>
          </a:p>
          <a:p>
            <a:r>
              <a:rPr lang="en-GB" sz="1000" dirty="0">
                <a:solidFill>
                  <a:schemeClr val="tx1"/>
                </a:solidFill>
              </a:rPr>
              <a:t>needs they have which different customers could be satisfying by using alternative products or services.</a:t>
            </a:r>
          </a:p>
          <a:p>
            <a:r>
              <a:rPr lang="en-GB" sz="1000" dirty="0">
                <a:solidFill>
                  <a:schemeClr val="tx1"/>
                </a:solidFill>
              </a:rPr>
              <a:t>The distribution and value added chain that exists for the defined market. The decision makers in that market and the amount of product or service they are responsible for in their decision making.</a:t>
            </a:r>
          </a:p>
        </p:txBody>
      </p:sp>
      <p:sp>
        <p:nvSpPr>
          <p:cNvPr id="6" name="Rectangle 5">
            <a:extLst>
              <a:ext uri="{FF2B5EF4-FFF2-40B4-BE49-F238E27FC236}">
                <a16:creationId xmlns:a16="http://schemas.microsoft.com/office/drawing/2014/main" id="{AC63FC1F-214D-08F3-8F1E-98C60962E3F5}"/>
              </a:ext>
            </a:extLst>
          </p:cNvPr>
          <p:cNvSpPr/>
          <p:nvPr/>
        </p:nvSpPr>
        <p:spPr>
          <a:xfrm>
            <a:off x="4709651" y="1223809"/>
            <a:ext cx="3324225" cy="11811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Who buys</a:t>
            </a:r>
          </a:p>
          <a:p>
            <a:r>
              <a:rPr lang="en-GB" sz="1000" dirty="0">
                <a:solidFill>
                  <a:schemeClr val="tx1"/>
                </a:solidFill>
              </a:rPr>
              <a:t>Recording information about the decision</a:t>
            </a:r>
          </a:p>
          <a:p>
            <a:r>
              <a:rPr lang="en-GB" sz="1000" dirty="0">
                <a:solidFill>
                  <a:schemeClr val="tx1"/>
                </a:solidFill>
              </a:rPr>
              <a:t>makers in terms of who they are – Customer</a:t>
            </a:r>
          </a:p>
          <a:p>
            <a:r>
              <a:rPr lang="en-GB" sz="1000" dirty="0">
                <a:solidFill>
                  <a:schemeClr val="tx1"/>
                </a:solidFill>
              </a:rPr>
              <a:t>Profiling. Demographics, geographics etc.</a:t>
            </a:r>
          </a:p>
          <a:p>
            <a:r>
              <a:rPr lang="en-GB" sz="1000" dirty="0">
                <a:solidFill>
                  <a:schemeClr val="tx1"/>
                </a:solidFill>
              </a:rPr>
              <a:t>Testing a current segmentation hypothesis</a:t>
            </a:r>
          </a:p>
          <a:p>
            <a:r>
              <a:rPr lang="en-GB" sz="1000" dirty="0">
                <a:solidFill>
                  <a:schemeClr val="tx1"/>
                </a:solidFill>
              </a:rPr>
              <a:t>to see if it stacks up – Preliminary Segments</a:t>
            </a:r>
          </a:p>
        </p:txBody>
      </p:sp>
      <p:sp>
        <p:nvSpPr>
          <p:cNvPr id="7" name="Rectangle 6">
            <a:extLst>
              <a:ext uri="{FF2B5EF4-FFF2-40B4-BE49-F238E27FC236}">
                <a16:creationId xmlns:a16="http://schemas.microsoft.com/office/drawing/2014/main" id="{CEEE5E99-C6C1-62A8-1122-3A8A8A1F9B49}"/>
              </a:ext>
            </a:extLst>
          </p:cNvPr>
          <p:cNvSpPr/>
          <p:nvPr/>
        </p:nvSpPr>
        <p:spPr>
          <a:xfrm>
            <a:off x="4709652" y="2519209"/>
            <a:ext cx="3324225" cy="148251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What is bought</a:t>
            </a:r>
          </a:p>
          <a:p>
            <a:r>
              <a:rPr lang="en-GB" sz="1000" dirty="0">
                <a:solidFill>
                  <a:schemeClr val="tx1"/>
                </a:solidFill>
              </a:rPr>
              <a:t>Listing the features customers look for in</a:t>
            </a:r>
          </a:p>
          <a:p>
            <a:r>
              <a:rPr lang="en-GB" sz="1000" dirty="0">
                <a:solidFill>
                  <a:schemeClr val="tx1"/>
                </a:solidFill>
              </a:rPr>
              <a:t>their purchase – what, where, when</a:t>
            </a:r>
          </a:p>
          <a:p>
            <a:r>
              <a:rPr lang="en-GB" sz="1000" dirty="0">
                <a:solidFill>
                  <a:schemeClr val="tx1"/>
                </a:solidFill>
              </a:rPr>
              <a:t>and how.</a:t>
            </a:r>
          </a:p>
          <a:p>
            <a:r>
              <a:rPr lang="en-GB" sz="1000" dirty="0">
                <a:solidFill>
                  <a:schemeClr val="tx1"/>
                </a:solidFill>
              </a:rPr>
              <a:t>Focusing in onto those features</a:t>
            </a:r>
          </a:p>
          <a:p>
            <a:r>
              <a:rPr lang="en-GB" sz="1000" dirty="0">
                <a:solidFill>
                  <a:schemeClr val="tx1"/>
                </a:solidFill>
              </a:rPr>
              <a:t>customers use to select between the</a:t>
            </a:r>
          </a:p>
          <a:p>
            <a:r>
              <a:rPr lang="en-GB" sz="1000" dirty="0">
                <a:solidFill>
                  <a:schemeClr val="tx1"/>
                </a:solidFill>
              </a:rPr>
              <a:t>alternative offers available – Key</a:t>
            </a:r>
          </a:p>
          <a:p>
            <a:r>
              <a:rPr lang="en-GB" sz="1000" dirty="0">
                <a:solidFill>
                  <a:schemeClr val="tx1"/>
                </a:solidFill>
              </a:rPr>
              <a:t>Discriminating Features KDFs.</a:t>
            </a:r>
          </a:p>
        </p:txBody>
      </p:sp>
      <p:sp>
        <p:nvSpPr>
          <p:cNvPr id="8" name="Rectangle 7">
            <a:extLst>
              <a:ext uri="{FF2B5EF4-FFF2-40B4-BE49-F238E27FC236}">
                <a16:creationId xmlns:a16="http://schemas.microsoft.com/office/drawing/2014/main" id="{05CC1A1C-A3B5-60C3-8B41-2E43624C3B01}"/>
              </a:ext>
            </a:extLst>
          </p:cNvPr>
          <p:cNvSpPr/>
          <p:nvPr/>
        </p:nvSpPr>
        <p:spPr>
          <a:xfrm>
            <a:off x="496529" y="4065178"/>
            <a:ext cx="3305175" cy="169145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Market mapping</a:t>
            </a:r>
          </a:p>
          <a:p>
            <a:r>
              <a:rPr lang="en-GB" sz="1000" dirty="0">
                <a:solidFill>
                  <a:schemeClr val="tx1"/>
                </a:solidFill>
              </a:rPr>
              <a:t>Market definition – ‘A customer need that can be satisfied by the products or services seen as alternatives’. It is based around what the customers perceive as distinct activities or</a:t>
            </a:r>
          </a:p>
          <a:p>
            <a:r>
              <a:rPr lang="en-GB" sz="1000" dirty="0">
                <a:solidFill>
                  <a:schemeClr val="tx1"/>
                </a:solidFill>
              </a:rPr>
              <a:t>needs they have which different customers could be satisfying by using alternative products or services.</a:t>
            </a:r>
          </a:p>
          <a:p>
            <a:r>
              <a:rPr lang="en-GB" sz="1000" dirty="0">
                <a:solidFill>
                  <a:schemeClr val="tx1"/>
                </a:solidFill>
              </a:rPr>
              <a:t>The distribution and value added chain that exists for the</a:t>
            </a:r>
          </a:p>
        </p:txBody>
      </p:sp>
      <p:sp>
        <p:nvSpPr>
          <p:cNvPr id="9" name="Rectangle 8">
            <a:extLst>
              <a:ext uri="{FF2B5EF4-FFF2-40B4-BE49-F238E27FC236}">
                <a16:creationId xmlns:a16="http://schemas.microsoft.com/office/drawing/2014/main" id="{F6E62233-33D6-F207-4631-CF6F039BF979}"/>
              </a:ext>
            </a:extLst>
          </p:cNvPr>
          <p:cNvSpPr/>
          <p:nvPr/>
        </p:nvSpPr>
        <p:spPr>
          <a:xfrm>
            <a:off x="4737919" y="4099437"/>
            <a:ext cx="3305175" cy="162293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Forming segments</a:t>
            </a:r>
          </a:p>
          <a:p>
            <a:r>
              <a:rPr lang="en-GB" sz="1000" b="1" dirty="0">
                <a:solidFill>
                  <a:schemeClr val="tx1"/>
                </a:solidFill>
              </a:rPr>
              <a:t>1. </a:t>
            </a:r>
            <a:r>
              <a:rPr lang="en-GB" sz="1000" dirty="0">
                <a:solidFill>
                  <a:schemeClr val="tx1"/>
                </a:solidFill>
              </a:rPr>
              <a:t>By attributing a ‘score’ to all the CPIs for each micro-segment, the similarity between micro-segments</a:t>
            </a:r>
          </a:p>
          <a:p>
            <a:r>
              <a:rPr lang="en-GB" sz="1000" dirty="0">
                <a:solidFill>
                  <a:schemeClr val="tx1"/>
                </a:solidFill>
              </a:rPr>
              <a:t>can be determined.</a:t>
            </a:r>
          </a:p>
          <a:p>
            <a:r>
              <a:rPr lang="en-GB" sz="1000" dirty="0">
                <a:solidFill>
                  <a:schemeClr val="tx1"/>
                </a:solidFill>
              </a:rPr>
              <a:t>2. Micro-segments with similar requirements are brought together to form clusters.</a:t>
            </a:r>
          </a:p>
          <a:p>
            <a:r>
              <a:rPr lang="en-GB" sz="1000" dirty="0">
                <a:solidFill>
                  <a:schemeClr val="tx1"/>
                </a:solidFill>
              </a:rPr>
              <a:t>3. Clusters are sized by adding the volumes or values represented by each micro-segment</a:t>
            </a:r>
          </a:p>
        </p:txBody>
      </p:sp>
      <p:sp>
        <p:nvSpPr>
          <p:cNvPr id="10" name="Rectangle 9">
            <a:extLst>
              <a:ext uri="{FF2B5EF4-FFF2-40B4-BE49-F238E27FC236}">
                <a16:creationId xmlns:a16="http://schemas.microsoft.com/office/drawing/2014/main" id="{D7F02C4E-BFC6-DE3B-5F9F-44A4684AA1AC}"/>
              </a:ext>
            </a:extLst>
          </p:cNvPr>
          <p:cNvSpPr/>
          <p:nvPr/>
        </p:nvSpPr>
        <p:spPr>
          <a:xfrm>
            <a:off x="8420100" y="1209676"/>
            <a:ext cx="3305175" cy="188748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Who buys what</a:t>
            </a:r>
          </a:p>
          <a:p>
            <a:r>
              <a:rPr lang="en-GB" sz="1000" dirty="0">
                <a:solidFill>
                  <a:schemeClr val="tx1"/>
                </a:solidFill>
              </a:rPr>
              <a:t>Building a customer model of the market – based on either the different combinations of KDFs customers are</a:t>
            </a:r>
          </a:p>
          <a:p>
            <a:r>
              <a:rPr lang="en-GB" sz="1000" dirty="0">
                <a:solidFill>
                  <a:schemeClr val="tx1"/>
                </a:solidFill>
              </a:rPr>
              <a:t>known to put together, or derived from the random sample in a research project. Can be constructed by</a:t>
            </a:r>
          </a:p>
          <a:p>
            <a:r>
              <a:rPr lang="en-GB" sz="1000" dirty="0">
                <a:solidFill>
                  <a:schemeClr val="tx1"/>
                </a:solidFill>
              </a:rPr>
              <a:t>Preliminary Segment. Each customer in the model (sample) is called a Microsegment. Each micro-segment is profiled using information from the data listed in</a:t>
            </a:r>
          </a:p>
          <a:p>
            <a:r>
              <a:rPr lang="en-GB" sz="1000" dirty="0">
                <a:solidFill>
                  <a:schemeClr val="tx1"/>
                </a:solidFill>
              </a:rPr>
              <a:t>‘Who buys’. Each micro-segment is sized to reflect</a:t>
            </a:r>
          </a:p>
          <a:p>
            <a:r>
              <a:rPr lang="en-GB" sz="1000" dirty="0">
                <a:solidFill>
                  <a:schemeClr val="tx1"/>
                </a:solidFill>
              </a:rPr>
              <a:t>the value or volume they represent in the market</a:t>
            </a:r>
          </a:p>
        </p:txBody>
      </p:sp>
      <p:sp>
        <p:nvSpPr>
          <p:cNvPr id="11" name="Rectangle 10">
            <a:extLst>
              <a:ext uri="{FF2B5EF4-FFF2-40B4-BE49-F238E27FC236}">
                <a16:creationId xmlns:a16="http://schemas.microsoft.com/office/drawing/2014/main" id="{2204F897-9742-D52A-7874-DDCB7580BBF4}"/>
              </a:ext>
            </a:extLst>
          </p:cNvPr>
          <p:cNvSpPr/>
          <p:nvPr/>
        </p:nvSpPr>
        <p:spPr>
          <a:xfrm>
            <a:off x="8469876" y="3628103"/>
            <a:ext cx="3305175" cy="265102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Why</a:t>
            </a:r>
          </a:p>
          <a:p>
            <a:r>
              <a:rPr lang="en-GB" sz="1000" b="1" dirty="0">
                <a:solidFill>
                  <a:schemeClr val="tx1"/>
                </a:solidFill>
              </a:rPr>
              <a:t>1. </a:t>
            </a:r>
            <a:r>
              <a:rPr lang="en-GB" sz="1000" dirty="0">
                <a:solidFill>
                  <a:schemeClr val="tx1"/>
                </a:solidFill>
              </a:rPr>
              <a:t>As customers only seek out features regarded as key because of the benefit(s) these features are seen to offer them, the benefits delivered by each KDF should be listed. For some customers it is only by combining certain KDFs that they attain the benefit(s) they</a:t>
            </a:r>
          </a:p>
          <a:p>
            <a:r>
              <a:rPr lang="en-GB" sz="1000" dirty="0">
                <a:solidFill>
                  <a:schemeClr val="tx1"/>
                </a:solidFill>
              </a:rPr>
              <a:t>seek-benefits should also be looked at from this perspective.</a:t>
            </a:r>
          </a:p>
          <a:p>
            <a:r>
              <a:rPr lang="en-GB" sz="1000" dirty="0">
                <a:solidFill>
                  <a:schemeClr val="tx1"/>
                </a:solidFill>
              </a:rPr>
              <a:t>These benefits are Critical Purchase Influences CPIs.</a:t>
            </a:r>
          </a:p>
          <a:p>
            <a:r>
              <a:rPr lang="en-GB" sz="1000" dirty="0">
                <a:solidFill>
                  <a:schemeClr val="tx1"/>
                </a:solidFill>
              </a:rPr>
              <a:t>2. For thoroughness, benefits can be looked at from the perspective of each Preliminary Segment.</a:t>
            </a:r>
          </a:p>
          <a:p>
            <a:r>
              <a:rPr lang="en-GB" sz="1000" dirty="0">
                <a:solidFill>
                  <a:schemeClr val="tx1"/>
                </a:solidFill>
              </a:rPr>
              <a:t>3. Once the CPIs for the market have been developed their relative importance to each micro-segment is addressed (by distributing 100 points between the CPIs)</a:t>
            </a:r>
          </a:p>
        </p:txBody>
      </p:sp>
      <p:sp>
        <p:nvSpPr>
          <p:cNvPr id="14" name="TextBox 13">
            <a:extLst>
              <a:ext uri="{FF2B5EF4-FFF2-40B4-BE49-F238E27FC236}">
                <a16:creationId xmlns:a16="http://schemas.microsoft.com/office/drawing/2014/main" id="{B250D7CA-2322-FFFF-A5A8-564C6FE2ECD0}"/>
              </a:ext>
            </a:extLst>
          </p:cNvPr>
          <p:cNvSpPr txBox="1"/>
          <p:nvPr/>
        </p:nvSpPr>
        <p:spPr>
          <a:xfrm>
            <a:off x="126067" y="11259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Market Segmentation process</a:t>
            </a:r>
            <a:endParaRPr lang="en-GB" sz="1400" dirty="0">
              <a:latin typeface="Poppins" panose="00000500000000000000" pitchFamily="2" charset="0"/>
              <a:cs typeface="Poppins" panose="00000500000000000000" pitchFamily="2" charset="0"/>
            </a:endParaRPr>
          </a:p>
        </p:txBody>
      </p:sp>
      <p:pic>
        <p:nvPicPr>
          <p:cNvPr id="15" name="Picture 14" descr="Logo&#10;&#10;Description automatically generated">
            <a:extLst>
              <a:ext uri="{FF2B5EF4-FFF2-40B4-BE49-F238E27FC236}">
                <a16:creationId xmlns:a16="http://schemas.microsoft.com/office/drawing/2014/main" id="{B6DEE322-9393-EA88-2A60-264FB5B9D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8C19F36B-53B2-A0B5-2535-8EB62A4379FC}"/>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cxnSp>
        <p:nvCxnSpPr>
          <p:cNvPr id="5" name="Straight Connector 4">
            <a:extLst>
              <a:ext uri="{FF2B5EF4-FFF2-40B4-BE49-F238E27FC236}">
                <a16:creationId xmlns:a16="http://schemas.microsoft.com/office/drawing/2014/main" id="{66603FED-CB89-A7CE-673A-CF1EBEF3DA19}"/>
              </a:ext>
            </a:extLst>
          </p:cNvPr>
          <p:cNvCxnSpPr>
            <a:cxnSpLocks/>
            <a:stCxn id="4" idx="3"/>
            <a:endCxn id="6" idx="1"/>
          </p:cNvCxnSpPr>
          <p:nvPr/>
        </p:nvCxnSpPr>
        <p:spPr>
          <a:xfrm flipV="1">
            <a:off x="3821368" y="1814359"/>
            <a:ext cx="888283" cy="6888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5A5596-07E0-05C4-3D15-C8EC047F38FA}"/>
              </a:ext>
            </a:extLst>
          </p:cNvPr>
          <p:cNvCxnSpPr>
            <a:cxnSpLocks/>
            <a:stCxn id="4" idx="3"/>
            <a:endCxn id="7" idx="1"/>
          </p:cNvCxnSpPr>
          <p:nvPr/>
        </p:nvCxnSpPr>
        <p:spPr>
          <a:xfrm>
            <a:off x="3821368" y="2503232"/>
            <a:ext cx="888284" cy="75723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DA2FFD-5D66-6742-1F6F-1EDE7E96BF14}"/>
              </a:ext>
            </a:extLst>
          </p:cNvPr>
          <p:cNvCxnSpPr>
            <a:cxnSpLocks/>
            <a:stCxn id="6" idx="3"/>
            <a:endCxn id="10" idx="1"/>
          </p:cNvCxnSpPr>
          <p:nvPr/>
        </p:nvCxnSpPr>
        <p:spPr>
          <a:xfrm>
            <a:off x="8033876" y="1814359"/>
            <a:ext cx="386224" cy="33906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AF20E6-31AC-FF3A-931D-B593B99BB0A8}"/>
              </a:ext>
            </a:extLst>
          </p:cNvPr>
          <p:cNvCxnSpPr>
            <a:cxnSpLocks/>
            <a:stCxn id="7" idx="3"/>
            <a:endCxn id="10" idx="1"/>
          </p:cNvCxnSpPr>
          <p:nvPr/>
        </p:nvCxnSpPr>
        <p:spPr>
          <a:xfrm flipV="1">
            <a:off x="8033877" y="2153419"/>
            <a:ext cx="386223" cy="11070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C37E9E-57BC-0342-E81A-FCD314E2C0DD}"/>
              </a:ext>
            </a:extLst>
          </p:cNvPr>
          <p:cNvCxnSpPr>
            <a:cxnSpLocks/>
            <a:stCxn id="8" idx="3"/>
            <a:endCxn id="9" idx="1"/>
          </p:cNvCxnSpPr>
          <p:nvPr/>
        </p:nvCxnSpPr>
        <p:spPr>
          <a:xfrm>
            <a:off x="3801704" y="4910906"/>
            <a:ext cx="93621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47DDA9-E940-F168-259F-9B1EAF437EF9}"/>
              </a:ext>
            </a:extLst>
          </p:cNvPr>
          <p:cNvCxnSpPr>
            <a:cxnSpLocks/>
            <a:stCxn id="9" idx="3"/>
            <a:endCxn id="11" idx="1"/>
          </p:cNvCxnSpPr>
          <p:nvPr/>
        </p:nvCxnSpPr>
        <p:spPr>
          <a:xfrm>
            <a:off x="8043094" y="4910906"/>
            <a:ext cx="426782" cy="427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4F8E0A-D3ED-0615-6EF5-1F1B71AC6193}"/>
              </a:ext>
            </a:extLst>
          </p:cNvPr>
          <p:cNvCxnSpPr>
            <a:cxnSpLocks/>
            <a:stCxn id="10" idx="2"/>
            <a:endCxn id="11" idx="0"/>
          </p:cNvCxnSpPr>
          <p:nvPr/>
        </p:nvCxnSpPr>
        <p:spPr>
          <a:xfrm>
            <a:off x="10072688" y="3097162"/>
            <a:ext cx="49776" cy="5309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01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54D02-D308-9B9B-06B9-78EBE2C21D7C}"/>
              </a:ext>
            </a:extLst>
          </p:cNvPr>
          <p:cNvSpPr txBox="1"/>
          <p:nvPr/>
        </p:nvSpPr>
        <p:spPr>
          <a:xfrm>
            <a:off x="862472" y="1072357"/>
            <a:ext cx="10680599" cy="5293757"/>
          </a:xfrm>
          <a:prstGeom prst="rect">
            <a:avLst/>
          </a:prstGeom>
          <a:noFill/>
        </p:spPr>
        <p:txBody>
          <a:bodyPr wrap="square">
            <a:spAutoFit/>
          </a:bodyPr>
          <a:lstStyle/>
          <a:p>
            <a:pPr algn="l"/>
            <a:r>
              <a:rPr lang="en-GB" sz="1200" b="1" i="0" u="none" strike="noStrike" baseline="0" dirty="0">
                <a:solidFill>
                  <a:schemeClr val="tx1">
                    <a:lumMod val="65000"/>
                    <a:lumOff val="35000"/>
                  </a:schemeClr>
                </a:solidFill>
              </a:rPr>
              <a:t>Why market segmentation is vital in key account planning</a:t>
            </a:r>
          </a:p>
          <a:p>
            <a:pPr algn="l"/>
            <a:endParaRPr lang="en-GB" sz="1200" b="1" i="0" u="none" strike="noStrike" baseline="0" dirty="0">
              <a:solidFill>
                <a:schemeClr val="tx1">
                  <a:lumMod val="50000"/>
                  <a:lumOff val="50000"/>
                </a:schemeClr>
              </a:solidFill>
            </a:endParaRPr>
          </a:p>
          <a:p>
            <a:pPr algn="l"/>
            <a:r>
              <a:rPr lang="en-GB" sz="1200" b="0" i="0" u="none" strike="noStrike" baseline="0" dirty="0">
                <a:solidFill>
                  <a:srgbClr val="000000"/>
                </a:solidFill>
              </a:rPr>
              <a:t>In a competitive world, few companies can afford to compete only on price as that weakens the </a:t>
            </a:r>
            <a:r>
              <a:rPr lang="en-GB" sz="1200" dirty="0">
                <a:solidFill>
                  <a:srgbClr val="000000"/>
                </a:solidFill>
              </a:rPr>
              <a:t>position right asway and is not a long term strategy. Conversely </a:t>
            </a:r>
            <a:r>
              <a:rPr lang="en-GB" sz="1200" b="0" i="0" u="none" strike="noStrike" baseline="0" dirty="0">
                <a:solidFill>
                  <a:srgbClr val="000000"/>
                </a:solidFill>
              </a:rPr>
              <a:t>very few companies can afford to be “all things to all people”. The main aim of market segmentation as part of the marketing</a:t>
            </a:r>
          </a:p>
          <a:p>
            <a:pPr algn="l"/>
            <a:r>
              <a:rPr lang="en-GB" sz="1200" b="0" i="0" u="none" strike="noStrike" baseline="0" dirty="0">
                <a:solidFill>
                  <a:srgbClr val="000000"/>
                </a:solidFill>
              </a:rPr>
              <a:t>planning process is to enable a business concern to target its effort at the most promising opportunities. However, what is an opportunity for firm</a:t>
            </a:r>
          </a:p>
          <a:p>
            <a:pPr algn="l"/>
            <a:r>
              <a:rPr lang="en-GB" sz="1200" b="0" i="0" u="none" strike="noStrike" baseline="0" dirty="0">
                <a:solidFill>
                  <a:srgbClr val="000000"/>
                </a:solidFill>
              </a:rPr>
              <a:t>A is not necessarily an opportunity for firm B. </a:t>
            </a:r>
          </a:p>
          <a:p>
            <a:pPr algn="l"/>
            <a:r>
              <a:rPr lang="en-GB" sz="1200" b="0" i="0" u="none" strike="noStrike" baseline="0" dirty="0">
                <a:solidFill>
                  <a:srgbClr val="000000"/>
                </a:solidFill>
              </a:rPr>
              <a:t>So a firm needs to develop a typology of the customer or segment it prefers, for this can be an instrument of great productivity.</a:t>
            </a:r>
          </a:p>
          <a:p>
            <a:pPr algn="l"/>
            <a:endParaRPr lang="en-GB" sz="1200" b="0" i="0" u="none" strike="noStrike" baseline="0" dirty="0">
              <a:solidFill>
                <a:srgbClr val="000000"/>
              </a:solidFill>
            </a:endParaRPr>
          </a:p>
          <a:p>
            <a:pPr algn="l"/>
            <a:r>
              <a:rPr lang="en-GB" sz="1200" b="1" i="0" u="none" strike="noStrike" baseline="0" dirty="0">
                <a:solidFill>
                  <a:srgbClr val="000000"/>
                </a:solidFill>
              </a:rPr>
              <a:t>The whole point of market segmentation is that a firm must either: </a:t>
            </a:r>
          </a:p>
          <a:p>
            <a:pPr marL="628650" lvl="1" indent="-171450">
              <a:buFont typeface="Arial" panose="020B0604020202020204" pitchFamily="34" charset="0"/>
              <a:buChar char="•"/>
            </a:pPr>
            <a:r>
              <a:rPr lang="en-GB" sz="1200" b="0" i="0" u="none" strike="noStrike" baseline="0" dirty="0">
                <a:solidFill>
                  <a:srgbClr val="000000"/>
                </a:solidFill>
              </a:rPr>
              <a:t>Define its markets broadly enough to ensure that its costs for key activities are competitive or</a:t>
            </a:r>
          </a:p>
          <a:p>
            <a:pPr marL="628650" lvl="1" indent="-171450">
              <a:buFont typeface="Arial" panose="020B0604020202020204" pitchFamily="34" charset="0"/>
              <a:buChar char="•"/>
            </a:pPr>
            <a:r>
              <a:rPr lang="en-GB" sz="1200" b="0" i="0" u="none" strike="noStrike" baseline="0" dirty="0">
                <a:solidFill>
                  <a:srgbClr val="000000"/>
                </a:solidFill>
              </a:rPr>
              <a:t>Define its markets in such a way that it can develop specialized skills in serving them to overcome a relative cost disadvantage.</a:t>
            </a:r>
          </a:p>
          <a:p>
            <a:pPr marL="628650" lvl="1" indent="-171450">
              <a:buFont typeface="Arial" panose="020B0604020202020204" pitchFamily="34" charset="0"/>
              <a:buChar char="•"/>
            </a:pPr>
            <a:r>
              <a:rPr lang="en-GB" sz="1200" b="0" i="0" u="none" strike="noStrike" baseline="0" dirty="0">
                <a:solidFill>
                  <a:srgbClr val="000000"/>
                </a:solidFill>
              </a:rPr>
              <a:t>Both strategies have to be related to a firm’s distinctive competence and to that of its competitors.</a:t>
            </a:r>
          </a:p>
          <a:p>
            <a:pPr marL="628650" lvl="1" indent="-171450">
              <a:buFont typeface="Arial" panose="020B0604020202020204" pitchFamily="34" charset="0"/>
              <a:buChar char="•"/>
            </a:pPr>
            <a:endParaRPr lang="en-GB" sz="1200" b="0" i="0" u="none" strike="noStrike" baseline="0" dirty="0">
              <a:solidFill>
                <a:srgbClr val="000000"/>
              </a:solidFill>
            </a:endParaRPr>
          </a:p>
          <a:p>
            <a:pPr algn="l"/>
            <a:r>
              <a:rPr lang="en-GB" sz="1200" b="1" i="0" u="none" strike="noStrike" baseline="0" dirty="0">
                <a:solidFill>
                  <a:srgbClr val="000000"/>
                </a:solidFill>
              </a:rPr>
              <a:t>Correct market definition is crucial for the following</a:t>
            </a:r>
            <a:r>
              <a:rPr lang="en-GB" sz="1200" b="0" i="0" u="none" strike="noStrike" baseline="0" dirty="0">
                <a:solidFill>
                  <a:srgbClr val="000000"/>
                </a:solidFill>
              </a:rPr>
              <a:t>:</a:t>
            </a:r>
          </a:p>
          <a:p>
            <a:pPr marL="628650" lvl="1" indent="-171450">
              <a:buFont typeface="Arial" panose="020B0604020202020204" pitchFamily="34" charset="0"/>
              <a:buChar char="•"/>
            </a:pPr>
            <a:r>
              <a:rPr lang="en-GB" sz="1200" b="0" i="0" u="none" strike="noStrike" baseline="0" dirty="0">
                <a:solidFill>
                  <a:srgbClr val="000000"/>
                </a:solidFill>
              </a:rPr>
              <a:t>Share measurement</a:t>
            </a:r>
          </a:p>
          <a:p>
            <a:pPr marL="628650" lvl="1" indent="-171450">
              <a:buFont typeface="Arial" panose="020B0604020202020204" pitchFamily="34" charset="0"/>
              <a:buChar char="•"/>
            </a:pPr>
            <a:r>
              <a:rPr lang="en-GB" sz="1200" b="0" i="0" u="none" strike="noStrike" baseline="0" dirty="0">
                <a:solidFill>
                  <a:srgbClr val="000000"/>
                </a:solidFill>
              </a:rPr>
              <a:t>Growth measurement</a:t>
            </a:r>
          </a:p>
          <a:p>
            <a:pPr marL="628650" lvl="1" indent="-171450">
              <a:buFont typeface="Arial" panose="020B0604020202020204" pitchFamily="34" charset="0"/>
              <a:buChar char="•"/>
            </a:pPr>
            <a:r>
              <a:rPr lang="en-GB" sz="1200" b="0" i="0" u="none" strike="noStrike" baseline="0" dirty="0">
                <a:solidFill>
                  <a:srgbClr val="000000"/>
                </a:solidFill>
              </a:rPr>
              <a:t>The specification of target customers</a:t>
            </a:r>
          </a:p>
          <a:p>
            <a:pPr marL="628650" lvl="1" indent="-171450">
              <a:buFont typeface="Arial" panose="020B0604020202020204" pitchFamily="34" charset="0"/>
              <a:buChar char="•"/>
            </a:pPr>
            <a:r>
              <a:rPr lang="en-GB" sz="1200" b="0" i="0" u="none" strike="noStrike" baseline="0" dirty="0">
                <a:solidFill>
                  <a:srgbClr val="000000"/>
                </a:solidFill>
              </a:rPr>
              <a:t>The recognition of relevant competitors</a:t>
            </a:r>
          </a:p>
          <a:p>
            <a:pPr marL="628650" lvl="1" indent="-171450">
              <a:buFont typeface="Arial" panose="020B0604020202020204" pitchFamily="34" charset="0"/>
              <a:buChar char="•"/>
            </a:pPr>
            <a:r>
              <a:rPr lang="en-GB" sz="1200" b="0" i="0" u="none" strike="noStrike" baseline="0" dirty="0">
                <a:solidFill>
                  <a:srgbClr val="000000"/>
                </a:solidFill>
              </a:rPr>
              <a:t>The formulation of </a:t>
            </a:r>
            <a:r>
              <a:rPr lang="en-GB" sz="1400" b="0" i="0" u="none" strike="noStrike" baseline="0" dirty="0">
                <a:solidFill>
                  <a:srgbClr val="000000"/>
                </a:solidFill>
              </a:rPr>
              <a:t>marketing</a:t>
            </a:r>
            <a:r>
              <a:rPr lang="en-GB" sz="1200" b="0" i="0" u="none" strike="noStrike" baseline="0" dirty="0">
                <a:solidFill>
                  <a:srgbClr val="000000"/>
                </a:solidFill>
              </a:rPr>
              <a:t> objectives and strategies</a:t>
            </a:r>
          </a:p>
          <a:p>
            <a:pPr marL="628650" lvl="1" indent="-171450">
              <a:buFont typeface="Arial" panose="020B0604020202020204" pitchFamily="34" charset="0"/>
              <a:buChar char="•"/>
            </a:pPr>
            <a:r>
              <a:rPr lang="en-GB" sz="1200" b="0" i="0" u="none" strike="noStrike" baseline="0" dirty="0">
                <a:solidFill>
                  <a:srgbClr val="000000"/>
                </a:solidFill>
              </a:rPr>
              <a:t>To summarize, the objectives of market segmentation are as follows:</a:t>
            </a:r>
          </a:p>
          <a:p>
            <a:pPr marL="628650" lvl="1" indent="-171450">
              <a:buFont typeface="Arial" panose="020B0604020202020204" pitchFamily="34" charset="0"/>
              <a:buChar char="•"/>
            </a:pPr>
            <a:r>
              <a:rPr lang="en-GB" sz="1200" b="0" i="0" u="none" strike="noStrike" baseline="0" dirty="0">
                <a:solidFill>
                  <a:srgbClr val="000000"/>
                </a:solidFill>
              </a:rPr>
              <a:t>To help determine marketing direction through the analysis and</a:t>
            </a:r>
          </a:p>
          <a:p>
            <a:pPr marL="628650" lvl="1" indent="-171450">
              <a:buFont typeface="Arial" panose="020B0604020202020204" pitchFamily="34" charset="0"/>
              <a:buChar char="•"/>
            </a:pPr>
            <a:r>
              <a:rPr lang="en-GB" sz="1200" b="0" i="0" u="none" strike="noStrike" baseline="0" dirty="0">
                <a:solidFill>
                  <a:srgbClr val="000000"/>
                </a:solidFill>
              </a:rPr>
              <a:t>understanding of trends and buyer behaviour.</a:t>
            </a:r>
          </a:p>
          <a:p>
            <a:pPr marL="628650" lvl="1" indent="-171450">
              <a:buFont typeface="Arial" panose="020B0604020202020204" pitchFamily="34" charset="0"/>
              <a:buChar char="•"/>
            </a:pPr>
            <a:r>
              <a:rPr lang="en-GB" sz="1200" b="0" i="0" u="none" strike="noStrike" baseline="0" dirty="0">
                <a:solidFill>
                  <a:srgbClr val="000000"/>
                </a:solidFill>
              </a:rPr>
              <a:t>To help determine realistic and obtainable marketing and sales objectives.</a:t>
            </a:r>
          </a:p>
          <a:p>
            <a:pPr marL="628650" lvl="1" indent="-171450">
              <a:buFont typeface="Arial" panose="020B0604020202020204" pitchFamily="34" charset="0"/>
              <a:buChar char="•"/>
            </a:pPr>
            <a:r>
              <a:rPr lang="en-GB" sz="1200" b="0" i="0" u="none" strike="noStrike" baseline="0" dirty="0">
                <a:solidFill>
                  <a:srgbClr val="000000"/>
                </a:solidFill>
              </a:rPr>
              <a:t>To help improve decision making by forcing managers to consider the</a:t>
            </a:r>
          </a:p>
          <a:p>
            <a:pPr algn="l"/>
            <a:r>
              <a:rPr lang="en-GB" sz="1200" b="0" i="0" u="none" strike="noStrike" baseline="0" dirty="0">
                <a:solidFill>
                  <a:srgbClr val="000000"/>
                </a:solidFill>
              </a:rPr>
              <a:t>A clear and comprehensive understanding of their market, how it works, how it breaks down into natural segments, and the specific nature of the</a:t>
            </a:r>
          </a:p>
          <a:p>
            <a:pPr algn="l"/>
            <a:r>
              <a:rPr lang="en-GB" sz="1200" b="0" i="0" u="none" strike="noStrike" baseline="0" dirty="0">
                <a:solidFill>
                  <a:srgbClr val="000000"/>
                </a:solidFill>
              </a:rPr>
              <a:t>unique value sought by each of these segments will obviously give key account managers a significant advantage in building long-term relationships</a:t>
            </a:r>
          </a:p>
          <a:p>
            <a:pPr algn="l"/>
            <a:r>
              <a:rPr lang="en-GB" sz="1200" b="0" i="0" u="none" strike="noStrike" baseline="0" dirty="0">
                <a:solidFill>
                  <a:srgbClr val="000000"/>
                </a:solidFill>
              </a:rPr>
              <a:t>with their customers</a:t>
            </a:r>
            <a:endParaRPr lang="en-GB" sz="1200" dirty="0"/>
          </a:p>
        </p:txBody>
      </p:sp>
      <p:sp>
        <p:nvSpPr>
          <p:cNvPr id="2" name="TextBox 1">
            <a:extLst>
              <a:ext uri="{FF2B5EF4-FFF2-40B4-BE49-F238E27FC236}">
                <a16:creationId xmlns:a16="http://schemas.microsoft.com/office/drawing/2014/main" id="{26F41E15-C501-60C0-2183-DF296F33D876}"/>
              </a:ext>
            </a:extLst>
          </p:cNvPr>
          <p:cNvSpPr txBox="1"/>
          <p:nvPr/>
        </p:nvSpPr>
        <p:spPr>
          <a:xfrm>
            <a:off x="259417" y="84020"/>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Market Segmentation process – Summary</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64DC5F04-029B-BC6A-6E75-1D9FCBF2C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6F353BA1-A706-3834-0AD2-30BF60F1E12F}"/>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Tree>
    <p:extLst>
      <p:ext uri="{BB962C8B-B14F-4D97-AF65-F5344CB8AC3E}">
        <p14:creationId xmlns:p14="http://schemas.microsoft.com/office/powerpoint/2010/main" val="356726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57BB8-CD9B-8DE6-D6D1-AB3DC34E0A1C}"/>
              </a:ext>
            </a:extLst>
          </p:cNvPr>
          <p:cNvSpPr txBox="1"/>
          <p:nvPr/>
        </p:nvSpPr>
        <p:spPr>
          <a:xfrm>
            <a:off x="647700" y="1940392"/>
            <a:ext cx="6600826" cy="3647152"/>
          </a:xfrm>
          <a:prstGeom prst="rect">
            <a:avLst/>
          </a:prstGeom>
          <a:noFill/>
        </p:spPr>
        <p:txBody>
          <a:bodyPr wrap="square">
            <a:spAutoFit/>
          </a:bodyPr>
          <a:lstStyle/>
          <a:p>
            <a:pPr algn="l"/>
            <a:r>
              <a:rPr lang="en-GB" sz="1100" b="0" i="0" u="none" strike="noStrike" baseline="0" dirty="0"/>
              <a:t>The marketing audit is a method of determining what the company’s marketing objectives and strategies should be based on the evaluation of all the elements .</a:t>
            </a:r>
          </a:p>
          <a:p>
            <a:pPr algn="l"/>
            <a:r>
              <a:rPr lang="en-GB" sz="1100" dirty="0"/>
              <a:t>One key strategic tool employed is the SWOT analysis .</a:t>
            </a:r>
          </a:p>
          <a:p>
            <a:pPr algn="l"/>
            <a:endParaRPr lang="en-GB" sz="1100" b="0" i="0" u="none" strike="noStrike" baseline="0" dirty="0"/>
          </a:p>
          <a:p>
            <a:pPr algn="l"/>
            <a:r>
              <a:rPr lang="en-GB" sz="1100" dirty="0"/>
              <a:t>A SWOT analysis is an audit into 4 key strategic areas in reference to your business.</a:t>
            </a:r>
          </a:p>
          <a:p>
            <a:pPr algn="l"/>
            <a:endParaRPr lang="en-GB" sz="1100" dirty="0"/>
          </a:p>
          <a:p>
            <a:pPr algn="l"/>
            <a:r>
              <a:rPr lang="en-GB" sz="1100" dirty="0"/>
              <a:t> </a:t>
            </a:r>
            <a:endParaRPr lang="en-GB" sz="1100" b="0" i="0" u="none" strike="noStrike" baseline="0" dirty="0"/>
          </a:p>
          <a:p>
            <a:pPr algn="l"/>
            <a:r>
              <a:rPr lang="en-GB" sz="1100" b="0" i="0" u="none" strike="noStrike" baseline="0" dirty="0"/>
              <a:t>A SWOT is a summary of the audit under the headings, internal strengths, and weaknesses as they relate to external opportunities and</a:t>
            </a:r>
          </a:p>
          <a:p>
            <a:pPr algn="l"/>
            <a:r>
              <a:rPr lang="en-GB" sz="1100" b="0" i="0" u="none" strike="noStrike" baseline="0" dirty="0"/>
              <a:t>threats.</a:t>
            </a:r>
          </a:p>
          <a:p>
            <a:pPr algn="l"/>
            <a:endParaRPr lang="en-GB" sz="1100" b="0" i="0" u="none" strike="noStrike" baseline="0" dirty="0"/>
          </a:p>
          <a:p>
            <a:pPr algn="l"/>
            <a:r>
              <a:rPr lang="en-GB" sz="1100" dirty="0"/>
              <a:t>The </a:t>
            </a:r>
            <a:r>
              <a:rPr lang="en-GB" sz="1100" b="0" i="0" u="none" strike="noStrike" baseline="0" dirty="0"/>
              <a:t>SWOT should be conducted for each segment that is considered to be important in the  company’s future. Each entry or SWOT These SWOT analyses should, if possible,</a:t>
            </a:r>
          </a:p>
          <a:p>
            <a:pPr algn="l"/>
            <a:r>
              <a:rPr lang="en-GB" sz="1100" b="0" i="0" u="none" strike="noStrike" baseline="0" dirty="0"/>
              <a:t>contain just a few lines of observations focusing on </a:t>
            </a:r>
            <a:r>
              <a:rPr lang="en-GB" sz="1100" b="0" i="1" u="none" strike="noStrike" baseline="0" dirty="0"/>
              <a:t>key </a:t>
            </a:r>
            <a:r>
              <a:rPr lang="en-GB" sz="1100" b="0" i="0" u="none" strike="noStrike" baseline="0" dirty="0"/>
              <a:t>factors only. They should highlight internal </a:t>
            </a:r>
            <a:r>
              <a:rPr lang="en-GB" sz="1100" b="0" i="1" u="none" strike="noStrike" baseline="0" dirty="0"/>
              <a:t>differential </a:t>
            </a:r>
            <a:r>
              <a:rPr lang="en-GB" sz="1100" b="0" i="0" u="none" strike="noStrike" baseline="0" dirty="0"/>
              <a:t>strengths and weaknesses versus competitors and </a:t>
            </a:r>
            <a:r>
              <a:rPr lang="en-GB" sz="1100" b="0" i="1" u="none" strike="noStrike" baseline="0" dirty="0"/>
              <a:t>key </a:t>
            </a:r>
            <a:r>
              <a:rPr lang="en-GB" sz="1100" b="0" i="0" u="none" strike="noStrike" baseline="0" dirty="0"/>
              <a:t>external opportunities and threats. </a:t>
            </a:r>
          </a:p>
          <a:p>
            <a:pPr algn="l"/>
            <a:endParaRPr lang="en-GB" sz="1100" dirty="0"/>
          </a:p>
          <a:p>
            <a:pPr algn="l"/>
            <a:r>
              <a:rPr lang="en-GB" sz="1100" b="0" i="0" u="none" strike="noStrike" baseline="0" dirty="0"/>
              <a:t>A summary of reasons for good or bad performance should be included. They</a:t>
            </a:r>
          </a:p>
          <a:p>
            <a:pPr algn="l"/>
            <a:r>
              <a:rPr lang="en-GB" sz="1100" b="0" i="0" u="none" strike="noStrike" baseline="0" dirty="0"/>
              <a:t>should be evaluative and concise statements, add relevant and important data, and interpret using relative scores or evaluative engagement. </a:t>
            </a:r>
          </a:p>
          <a:p>
            <a:pPr algn="l"/>
            <a:endParaRPr lang="en-GB" sz="1100" b="0" i="0" u="none" strike="noStrike" baseline="0" dirty="0"/>
          </a:p>
          <a:p>
            <a:pPr algn="l"/>
            <a:endParaRPr lang="en-GB" sz="1100" dirty="0"/>
          </a:p>
        </p:txBody>
      </p:sp>
      <p:sp>
        <p:nvSpPr>
          <p:cNvPr id="2" name="TextBox 1">
            <a:extLst>
              <a:ext uri="{FF2B5EF4-FFF2-40B4-BE49-F238E27FC236}">
                <a16:creationId xmlns:a16="http://schemas.microsoft.com/office/drawing/2014/main" id="{405DAA2F-AF21-1026-26BE-F44B54DEAF4A}"/>
              </a:ext>
            </a:extLst>
          </p:cNvPr>
          <p:cNvSpPr txBox="1"/>
          <p:nvPr/>
        </p:nvSpPr>
        <p:spPr>
          <a:xfrm>
            <a:off x="392767" y="1316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2E20EAD6-FE7A-6754-F60B-121C7F5FA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E2DB427B-D78E-CB9A-6862-F1D15B04347D}"/>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grpSp>
        <p:nvGrpSpPr>
          <p:cNvPr id="22" name="Group 21">
            <a:extLst>
              <a:ext uri="{FF2B5EF4-FFF2-40B4-BE49-F238E27FC236}">
                <a16:creationId xmlns:a16="http://schemas.microsoft.com/office/drawing/2014/main" id="{9B0AC63F-2AF0-73E5-1E3A-75842CE05F5D}"/>
              </a:ext>
            </a:extLst>
          </p:cNvPr>
          <p:cNvGrpSpPr/>
          <p:nvPr/>
        </p:nvGrpSpPr>
        <p:grpSpPr>
          <a:xfrm>
            <a:off x="7467600" y="3038475"/>
            <a:ext cx="4486275" cy="1533525"/>
            <a:chOff x="6905625" y="1866900"/>
            <a:chExt cx="4486275" cy="1533525"/>
          </a:xfrm>
        </p:grpSpPr>
        <p:sp>
          <p:nvSpPr>
            <p:cNvPr id="8" name="Rectangle: Rounded Corners 7">
              <a:extLst>
                <a:ext uri="{FF2B5EF4-FFF2-40B4-BE49-F238E27FC236}">
                  <a16:creationId xmlns:a16="http://schemas.microsoft.com/office/drawing/2014/main" id="{5F6CF72E-1C6C-409D-B851-3EBFF7BD6059}"/>
                </a:ext>
              </a:extLst>
            </p:cNvPr>
            <p:cNvSpPr/>
            <p:nvPr/>
          </p:nvSpPr>
          <p:spPr>
            <a:xfrm>
              <a:off x="8420100" y="236220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Strengths</a:t>
              </a:r>
            </a:p>
          </p:txBody>
        </p:sp>
        <p:sp>
          <p:nvSpPr>
            <p:cNvPr id="9" name="Rectangle: Rounded Corners 8">
              <a:extLst>
                <a:ext uri="{FF2B5EF4-FFF2-40B4-BE49-F238E27FC236}">
                  <a16:creationId xmlns:a16="http://schemas.microsoft.com/office/drawing/2014/main" id="{0C64BA2D-9233-9B2B-FD8E-86FAA533789D}"/>
                </a:ext>
              </a:extLst>
            </p:cNvPr>
            <p:cNvSpPr/>
            <p:nvPr/>
          </p:nvSpPr>
          <p:spPr>
            <a:xfrm>
              <a:off x="9896475" y="235267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Weakness</a:t>
              </a:r>
            </a:p>
          </p:txBody>
        </p:sp>
        <p:sp>
          <p:nvSpPr>
            <p:cNvPr id="10" name="Rectangle: Rounded Corners 9">
              <a:extLst>
                <a:ext uri="{FF2B5EF4-FFF2-40B4-BE49-F238E27FC236}">
                  <a16:creationId xmlns:a16="http://schemas.microsoft.com/office/drawing/2014/main" id="{45BA9D45-3172-780C-7208-7BDFB5D10EAC}"/>
                </a:ext>
              </a:extLst>
            </p:cNvPr>
            <p:cNvSpPr/>
            <p:nvPr/>
          </p:nvSpPr>
          <p:spPr>
            <a:xfrm>
              <a:off x="8439150" y="280035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Opportunities</a:t>
              </a:r>
            </a:p>
          </p:txBody>
        </p:sp>
        <p:sp>
          <p:nvSpPr>
            <p:cNvPr id="11" name="Rectangle: Rounded Corners 10">
              <a:extLst>
                <a:ext uri="{FF2B5EF4-FFF2-40B4-BE49-F238E27FC236}">
                  <a16:creationId xmlns:a16="http://schemas.microsoft.com/office/drawing/2014/main" id="{5F0268C7-18E8-C2FD-371E-DD6430B75C82}"/>
                </a:ext>
              </a:extLst>
            </p:cNvPr>
            <p:cNvSpPr/>
            <p:nvPr/>
          </p:nvSpPr>
          <p:spPr>
            <a:xfrm>
              <a:off x="9915525" y="279082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Threats </a:t>
              </a:r>
            </a:p>
          </p:txBody>
        </p:sp>
        <p:sp>
          <p:nvSpPr>
            <p:cNvPr id="12" name="Rectangle: Rounded Corners 11">
              <a:extLst>
                <a:ext uri="{FF2B5EF4-FFF2-40B4-BE49-F238E27FC236}">
                  <a16:creationId xmlns:a16="http://schemas.microsoft.com/office/drawing/2014/main" id="{F6271B7B-F448-B5FB-AE1F-0DAFF8DF8537}"/>
                </a:ext>
              </a:extLst>
            </p:cNvPr>
            <p:cNvSpPr/>
            <p:nvPr/>
          </p:nvSpPr>
          <p:spPr>
            <a:xfrm>
              <a:off x="6905625" y="2362200"/>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Internal</a:t>
              </a:r>
            </a:p>
          </p:txBody>
        </p:sp>
        <p:sp>
          <p:nvSpPr>
            <p:cNvPr id="13" name="Rectangle: Rounded Corners 12">
              <a:extLst>
                <a:ext uri="{FF2B5EF4-FFF2-40B4-BE49-F238E27FC236}">
                  <a16:creationId xmlns:a16="http://schemas.microsoft.com/office/drawing/2014/main" id="{1A0C4178-1852-C12C-02A2-289491BFDC73}"/>
                </a:ext>
              </a:extLst>
            </p:cNvPr>
            <p:cNvSpPr/>
            <p:nvPr/>
          </p:nvSpPr>
          <p:spPr>
            <a:xfrm>
              <a:off x="6915150" y="2790825"/>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External </a:t>
              </a:r>
            </a:p>
          </p:txBody>
        </p:sp>
        <p:sp>
          <p:nvSpPr>
            <p:cNvPr id="14" name="Rectangle: Rounded Corners 13">
              <a:extLst>
                <a:ext uri="{FF2B5EF4-FFF2-40B4-BE49-F238E27FC236}">
                  <a16:creationId xmlns:a16="http://schemas.microsoft.com/office/drawing/2014/main" id="{BB9E1E1D-EA49-99A9-9BA4-6FED85750897}"/>
                </a:ext>
              </a:extLst>
            </p:cNvPr>
            <p:cNvSpPr/>
            <p:nvPr/>
          </p:nvSpPr>
          <p:spPr>
            <a:xfrm>
              <a:off x="8410575" y="1876425"/>
              <a:ext cx="1447800" cy="409575"/>
            </a:xfrm>
            <a:prstGeom prst="roundRect">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Helpful </a:t>
              </a:r>
            </a:p>
          </p:txBody>
        </p:sp>
        <p:sp>
          <p:nvSpPr>
            <p:cNvPr id="15" name="Rectangle: Rounded Corners 14">
              <a:extLst>
                <a:ext uri="{FF2B5EF4-FFF2-40B4-BE49-F238E27FC236}">
                  <a16:creationId xmlns:a16="http://schemas.microsoft.com/office/drawing/2014/main" id="{D32299E7-5C9A-7A3E-55FD-F6E16CF5F6A6}"/>
                </a:ext>
              </a:extLst>
            </p:cNvPr>
            <p:cNvSpPr/>
            <p:nvPr/>
          </p:nvSpPr>
          <p:spPr>
            <a:xfrm>
              <a:off x="9886950" y="1866900"/>
              <a:ext cx="1447800" cy="409575"/>
            </a:xfrm>
            <a:prstGeom prst="roundRect">
              <a:avLst/>
            </a:prstGeom>
            <a:solidFill>
              <a:srgbClr val="DB5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Harmful</a:t>
              </a:r>
            </a:p>
          </p:txBody>
        </p:sp>
        <p:cxnSp>
          <p:nvCxnSpPr>
            <p:cNvPr id="17" name="Straight Connector 16">
              <a:extLst>
                <a:ext uri="{FF2B5EF4-FFF2-40B4-BE49-F238E27FC236}">
                  <a16:creationId xmlns:a16="http://schemas.microsoft.com/office/drawing/2014/main" id="{F1A38CC5-C8D5-5972-4B30-7CDDEB23A78A}"/>
                </a:ext>
              </a:extLst>
            </p:cNvPr>
            <p:cNvCxnSpPr>
              <a:cxnSpLocks/>
            </p:cNvCxnSpPr>
            <p:nvPr/>
          </p:nvCxnSpPr>
          <p:spPr>
            <a:xfrm>
              <a:off x="8382000" y="1895475"/>
              <a:ext cx="0" cy="150495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02FC90-B07F-1292-3488-FF25EBDC9868}"/>
                </a:ext>
              </a:extLst>
            </p:cNvPr>
            <p:cNvCxnSpPr>
              <a:cxnSpLocks/>
            </p:cNvCxnSpPr>
            <p:nvPr/>
          </p:nvCxnSpPr>
          <p:spPr>
            <a:xfrm flipH="1">
              <a:off x="6905625" y="2314575"/>
              <a:ext cx="4486275"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40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130A6-9DCE-4F61-859C-A01F69C3DE40}"/>
              </a:ext>
            </a:extLst>
          </p:cNvPr>
          <p:cNvSpPr/>
          <p:nvPr/>
        </p:nvSpPr>
        <p:spPr>
          <a:xfrm>
            <a:off x="1705225" y="3982497"/>
            <a:ext cx="4320000" cy="2542323"/>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 Trends</a:t>
            </a:r>
          </a:p>
          <a:p>
            <a:pPr marL="228600" indent="-228600">
              <a:buFont typeface="+mj-lt"/>
              <a:buAutoNum type="arabicPeriod"/>
            </a:pPr>
            <a:r>
              <a:rPr lang="en-US" sz="1000" dirty="0">
                <a:solidFill>
                  <a:schemeClr val="bg1">
                    <a:lumMod val="50000"/>
                  </a:schemeClr>
                </a:solidFill>
                <a:latin typeface="Lato Light" panose="020F0502020204030203"/>
              </a:rPr>
              <a:t>Opportunities without solutions </a:t>
            </a:r>
          </a:p>
          <a:p>
            <a:pPr marL="228600" indent="-228600">
              <a:buFont typeface="+mj-lt"/>
              <a:buAutoNum type="arabicPeriod"/>
            </a:pPr>
            <a:r>
              <a:rPr lang="en-US" sz="1000" dirty="0">
                <a:solidFill>
                  <a:schemeClr val="bg1">
                    <a:lumMod val="50000"/>
                  </a:schemeClr>
                </a:solidFill>
                <a:latin typeface="Lato Light" panose="020F0502020204030203"/>
              </a:rPr>
              <a:t>Government </a:t>
            </a:r>
          </a:p>
          <a:p>
            <a:pPr marL="228600" indent="-228600">
              <a:buFont typeface="+mj-lt"/>
              <a:buAutoNum type="arabicPeriod"/>
            </a:pPr>
            <a:r>
              <a:rPr lang="en-US" sz="1000" dirty="0">
                <a:solidFill>
                  <a:schemeClr val="bg1">
                    <a:lumMod val="50000"/>
                  </a:schemeClr>
                </a:solidFill>
                <a:latin typeface="Lato Light" panose="020F0502020204030203"/>
              </a:rPr>
              <a:t>Lifestyle</a:t>
            </a:r>
          </a:p>
          <a:p>
            <a:pPr marL="228600" indent="-228600">
              <a:buFont typeface="+mj-lt"/>
              <a:buAutoNum type="arabicPeriod"/>
            </a:pPr>
            <a:r>
              <a:rPr lang="en-US" sz="1000" dirty="0">
                <a:solidFill>
                  <a:schemeClr val="bg1">
                    <a:lumMod val="50000"/>
                  </a:schemeClr>
                </a:solidFill>
                <a:latin typeface="Lato Light" panose="020F0502020204030203"/>
              </a:rPr>
              <a:t>Population </a:t>
            </a:r>
          </a:p>
          <a:p>
            <a:pPr marL="228600" indent="-228600">
              <a:buFont typeface="+mj-lt"/>
              <a:buAutoNum type="arabicPeriod"/>
            </a:pPr>
            <a:r>
              <a:rPr lang="en-US" sz="1000" dirty="0">
                <a:solidFill>
                  <a:schemeClr val="bg1">
                    <a:lumMod val="50000"/>
                  </a:schemeClr>
                </a:solidFill>
                <a:latin typeface="Lato Light" panose="020F0502020204030203"/>
              </a:rPr>
              <a:t>Health</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5" name="Rectangle 4">
            <a:extLst>
              <a:ext uri="{FF2B5EF4-FFF2-40B4-BE49-F238E27FC236}">
                <a16:creationId xmlns:a16="http://schemas.microsoft.com/office/drawing/2014/main" id="{D7CCBC36-DBD6-4789-9829-FF447998E654}"/>
              </a:ext>
            </a:extLst>
          </p:cNvPr>
          <p:cNvSpPr/>
          <p:nvPr/>
        </p:nvSpPr>
        <p:spPr>
          <a:xfrm>
            <a:off x="1705225" y="1165988"/>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What  advantages do our organization represent </a:t>
            </a:r>
          </a:p>
          <a:p>
            <a:pPr marL="228600" indent="-228600">
              <a:buFont typeface="+mj-lt"/>
              <a:buAutoNum type="arabicPeriod"/>
            </a:pPr>
            <a:r>
              <a:rPr lang="en-US" sz="1000" dirty="0">
                <a:solidFill>
                  <a:schemeClr val="bg1">
                    <a:lumMod val="50000"/>
                  </a:schemeClr>
                </a:solidFill>
                <a:latin typeface="Lato Light" panose="020F0502020204030203"/>
              </a:rPr>
              <a:t>Key Features</a:t>
            </a:r>
          </a:p>
          <a:p>
            <a:pPr marL="228600" indent="-228600">
              <a:buFont typeface="+mj-lt"/>
              <a:buAutoNum type="arabicPeriod"/>
            </a:pPr>
            <a:r>
              <a:rPr lang="en-US" sz="900" dirty="0">
                <a:solidFill>
                  <a:schemeClr val="bg1">
                    <a:lumMod val="50000"/>
                  </a:schemeClr>
                </a:solidFill>
                <a:latin typeface="Lato Light" panose="020F0502020204030203"/>
              </a:rPr>
              <a:t>Technologies</a:t>
            </a:r>
            <a:r>
              <a:rPr lang="en-US" sz="1000" dirty="0">
                <a:solidFill>
                  <a:schemeClr val="bg1">
                    <a:lumMod val="50000"/>
                  </a:schemeClr>
                </a:solidFill>
                <a:latin typeface="Lato Light" panose="020F0502020204030203"/>
              </a:rPr>
              <a:t> and Resources</a:t>
            </a:r>
          </a:p>
          <a:p>
            <a:pPr marL="228600" indent="-228600">
              <a:buFont typeface="+mj-lt"/>
              <a:buAutoNum type="arabicPeriod"/>
            </a:pPr>
            <a:r>
              <a:rPr lang="en-US" sz="1000" dirty="0">
                <a:solidFill>
                  <a:schemeClr val="bg1">
                    <a:lumMod val="50000"/>
                  </a:schemeClr>
                </a:solidFill>
                <a:latin typeface="Lato Light" panose="020F0502020204030203"/>
              </a:rPr>
              <a:t>USP</a:t>
            </a:r>
          </a:p>
          <a:p>
            <a:pPr marL="228600" indent="-228600">
              <a:buFont typeface="+mj-lt"/>
              <a:buAutoNum type="arabicPeriod"/>
            </a:pPr>
            <a:r>
              <a:rPr lang="en-US" sz="1000" dirty="0">
                <a:solidFill>
                  <a:schemeClr val="bg1">
                    <a:lumMod val="50000"/>
                  </a:schemeClr>
                </a:solidFill>
                <a:latin typeface="Lato Light" panose="020F0502020204030203"/>
              </a:rPr>
              <a:t>Market share</a:t>
            </a:r>
          </a:p>
          <a:p>
            <a:pPr marL="228600" indent="-228600">
              <a:buFont typeface="+mj-lt"/>
              <a:buAutoNum type="arabicPeriod"/>
            </a:pPr>
            <a:r>
              <a:rPr lang="en-US" sz="1000" dirty="0">
                <a:solidFill>
                  <a:schemeClr val="bg1">
                    <a:lumMod val="50000"/>
                  </a:schemeClr>
                </a:solidFill>
                <a:latin typeface="Lato Light" panose="020F0502020204030203"/>
              </a:rPr>
              <a:t>Profitability</a:t>
            </a:r>
          </a:p>
          <a:p>
            <a:pPr marL="228600" indent="-228600">
              <a:buFont typeface="+mj-lt"/>
              <a:buAutoNum type="arabicPeriod"/>
            </a:pPr>
            <a:r>
              <a:rPr lang="en-US" sz="1000" dirty="0">
                <a:solidFill>
                  <a:schemeClr val="bg1">
                    <a:lumMod val="50000"/>
                  </a:schemeClr>
                </a:solidFill>
                <a:latin typeface="Lato Light" panose="020F0502020204030203"/>
              </a:rPr>
              <a:t>Patents</a:t>
            </a:r>
          </a:p>
          <a:p>
            <a:pPr marL="228600" indent="-228600">
              <a:buFont typeface="+mj-lt"/>
              <a:buAutoNum type="arabicPeriod"/>
            </a:pPr>
            <a:r>
              <a:rPr lang="en-US" sz="1000" dirty="0">
                <a:solidFill>
                  <a:schemeClr val="bg1">
                    <a:lumMod val="50000"/>
                  </a:schemeClr>
                </a:solidFill>
                <a:latin typeface="Lato Light" panose="020F0502020204030203"/>
              </a:rPr>
              <a:t>Pipeline</a:t>
            </a:r>
          </a:p>
          <a:p>
            <a:pPr marL="228600" indent="-228600">
              <a:buFont typeface="+mj-lt"/>
              <a:buAutoNum type="arabicPeriod"/>
            </a:pPr>
            <a:r>
              <a:rPr lang="en-US" sz="1000" dirty="0">
                <a:solidFill>
                  <a:schemeClr val="bg1">
                    <a:lumMod val="50000"/>
                  </a:schemeClr>
                </a:solidFill>
                <a:latin typeface="Lato Light" panose="020F0502020204030203"/>
              </a:rPr>
              <a:t>High A&amp;M Ratio</a:t>
            </a:r>
          </a:p>
          <a:p>
            <a:pPr marL="228600" indent="-228600">
              <a:buFont typeface="+mj-lt"/>
              <a:buAutoNum type="arabicPeriod"/>
            </a:pPr>
            <a:r>
              <a:rPr lang="en-US" sz="1000" dirty="0">
                <a:solidFill>
                  <a:schemeClr val="bg1">
                    <a:lumMod val="50000"/>
                  </a:schemeClr>
                </a:solidFill>
                <a:latin typeface="Lato Light" panose="020F0502020204030203"/>
              </a:rPr>
              <a:t>Competitive advantages</a:t>
            </a:r>
          </a:p>
          <a:p>
            <a:pPr marL="228600" indent="-228600">
              <a:buFont typeface="+mj-lt"/>
              <a:buAutoNum type="arabicPeriod"/>
            </a:pPr>
            <a:r>
              <a:rPr lang="en-US" sz="1000" dirty="0">
                <a:solidFill>
                  <a:schemeClr val="bg1">
                    <a:lumMod val="50000"/>
                  </a:schemeClr>
                </a:solidFill>
                <a:latin typeface="Lato Light" panose="020F0502020204030203"/>
              </a:rPr>
              <a:t>Brand share</a:t>
            </a:r>
          </a:p>
          <a:p>
            <a:pPr marL="228600" indent="-228600">
              <a:buFont typeface="+mj-lt"/>
              <a:buAutoNum type="arabicPeriod"/>
            </a:pPr>
            <a:r>
              <a:rPr lang="en-US" sz="1000" dirty="0">
                <a:solidFill>
                  <a:schemeClr val="bg1">
                    <a:lumMod val="50000"/>
                  </a:schemeClr>
                </a:solidFill>
                <a:latin typeface="Lato Light" panose="020F0502020204030203"/>
              </a:rPr>
              <a:t>Corporate brand awareness </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8" name="Rectangle 7">
            <a:extLst>
              <a:ext uri="{FF2B5EF4-FFF2-40B4-BE49-F238E27FC236}">
                <a16:creationId xmlns:a16="http://schemas.microsoft.com/office/drawing/2014/main" id="{DF6CE0D0-750D-4E7D-81C3-282EAB77B97F}"/>
              </a:ext>
            </a:extLst>
          </p:cNvPr>
          <p:cNvSpPr/>
          <p:nvPr/>
        </p:nvSpPr>
        <p:spPr>
          <a:xfrm>
            <a:off x="1705225"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rPr>
              <a:t>Strength</a:t>
            </a:r>
          </a:p>
        </p:txBody>
      </p:sp>
      <p:sp>
        <p:nvSpPr>
          <p:cNvPr id="9" name="Rectangle 8">
            <a:extLst>
              <a:ext uri="{FF2B5EF4-FFF2-40B4-BE49-F238E27FC236}">
                <a16:creationId xmlns:a16="http://schemas.microsoft.com/office/drawing/2014/main" id="{F507DBB8-6CBD-4682-A128-9DF788270329}"/>
              </a:ext>
            </a:extLst>
          </p:cNvPr>
          <p:cNvSpPr/>
          <p:nvPr/>
        </p:nvSpPr>
        <p:spPr>
          <a:xfrm>
            <a:off x="6112626"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Weakness</a:t>
            </a:r>
          </a:p>
        </p:txBody>
      </p:sp>
      <p:sp>
        <p:nvSpPr>
          <p:cNvPr id="10" name="Rectangle 9">
            <a:extLst>
              <a:ext uri="{FF2B5EF4-FFF2-40B4-BE49-F238E27FC236}">
                <a16:creationId xmlns:a16="http://schemas.microsoft.com/office/drawing/2014/main" id="{42D7A4CD-FA56-416A-A31B-B85463EE8923}"/>
              </a:ext>
            </a:extLst>
          </p:cNvPr>
          <p:cNvSpPr/>
          <p:nvPr/>
        </p:nvSpPr>
        <p:spPr>
          <a:xfrm>
            <a:off x="1705225"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Opportunities </a:t>
            </a:r>
          </a:p>
        </p:txBody>
      </p:sp>
      <p:sp>
        <p:nvSpPr>
          <p:cNvPr id="11" name="Rectangle 10">
            <a:extLst>
              <a:ext uri="{FF2B5EF4-FFF2-40B4-BE49-F238E27FC236}">
                <a16:creationId xmlns:a16="http://schemas.microsoft.com/office/drawing/2014/main" id="{78AA4928-BBDB-4684-B7D9-D4BDB188C376}"/>
              </a:ext>
            </a:extLst>
          </p:cNvPr>
          <p:cNvSpPr/>
          <p:nvPr/>
        </p:nvSpPr>
        <p:spPr>
          <a:xfrm>
            <a:off x="6112626"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Threats </a:t>
            </a:r>
          </a:p>
        </p:txBody>
      </p:sp>
      <p:sp>
        <p:nvSpPr>
          <p:cNvPr id="14" name="TextBox 13">
            <a:extLst>
              <a:ext uri="{FF2B5EF4-FFF2-40B4-BE49-F238E27FC236}">
                <a16:creationId xmlns:a16="http://schemas.microsoft.com/office/drawing/2014/main" id="{DC3A014B-56DC-414E-916B-E44F27E00601}"/>
              </a:ext>
            </a:extLst>
          </p:cNvPr>
          <p:cNvSpPr txBox="1"/>
          <p:nvPr/>
        </p:nvSpPr>
        <p:spPr>
          <a:xfrm rot="16200000">
            <a:off x="543960" y="2276858"/>
            <a:ext cx="1768434"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Poppins" panose="00000500000000000000" pitchFamily="2" charset="0"/>
                <a:cs typeface="Poppins" panose="00000500000000000000" pitchFamily="2" charset="0"/>
              </a:rPr>
              <a:t>Internal FACTORS </a:t>
            </a:r>
          </a:p>
        </p:txBody>
      </p:sp>
      <p:sp>
        <p:nvSpPr>
          <p:cNvPr id="15" name="TextBox 14">
            <a:extLst>
              <a:ext uri="{FF2B5EF4-FFF2-40B4-BE49-F238E27FC236}">
                <a16:creationId xmlns:a16="http://schemas.microsoft.com/office/drawing/2014/main" id="{B382D2E6-B671-4AEA-BA69-4AB0D5C3DC58}"/>
              </a:ext>
            </a:extLst>
          </p:cNvPr>
          <p:cNvSpPr txBox="1"/>
          <p:nvPr/>
        </p:nvSpPr>
        <p:spPr>
          <a:xfrm rot="16200000">
            <a:off x="603852" y="4948742"/>
            <a:ext cx="1737976"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Poppins" panose="00000500000000000000" pitchFamily="2" charset="0"/>
                <a:cs typeface="Poppins" panose="00000500000000000000" pitchFamily="2" charset="0"/>
              </a:rPr>
              <a:t>External FACTORS</a:t>
            </a:r>
          </a:p>
        </p:txBody>
      </p:sp>
      <p:sp>
        <p:nvSpPr>
          <p:cNvPr id="13" name="Rectangle 12">
            <a:extLst>
              <a:ext uri="{FF2B5EF4-FFF2-40B4-BE49-F238E27FC236}">
                <a16:creationId xmlns:a16="http://schemas.microsoft.com/office/drawing/2014/main" id="{34EC9166-0F8B-4A3E-B1A4-163D86C74762}"/>
              </a:ext>
            </a:extLst>
          </p:cNvPr>
          <p:cNvSpPr/>
          <p:nvPr/>
        </p:nvSpPr>
        <p:spPr>
          <a:xfrm>
            <a:off x="6106380" y="1167237"/>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Company staff , How ready are they for the market in terms of training and qualification</a:t>
            </a:r>
          </a:p>
          <a:p>
            <a:pPr marL="228600" indent="-228600">
              <a:buFont typeface="+mj-lt"/>
              <a:buAutoNum type="arabicPeriod"/>
            </a:pPr>
            <a:r>
              <a:rPr lang="en-US" sz="1000" dirty="0">
                <a:solidFill>
                  <a:schemeClr val="bg1">
                    <a:lumMod val="50000"/>
                  </a:schemeClr>
                </a:solidFill>
                <a:latin typeface="Lato Light" panose="020F0502020204030203"/>
              </a:rPr>
              <a:t>Troubling internal trends</a:t>
            </a:r>
          </a:p>
          <a:p>
            <a:pPr marL="228600" indent="-228600">
              <a:buFont typeface="+mj-lt"/>
              <a:buAutoNum type="arabicPeriod"/>
            </a:pPr>
            <a:r>
              <a:rPr lang="en-US" sz="1000" dirty="0">
                <a:solidFill>
                  <a:schemeClr val="bg1">
                    <a:lumMod val="50000"/>
                  </a:schemeClr>
                </a:solidFill>
                <a:latin typeface="Lato Light" panose="020F0502020204030203"/>
              </a:rPr>
              <a:t>Under investments</a:t>
            </a:r>
          </a:p>
          <a:p>
            <a:pPr marL="228600" indent="-228600">
              <a:buFont typeface="+mj-lt"/>
              <a:buAutoNum type="arabicPeriod"/>
            </a:pPr>
            <a:r>
              <a:rPr lang="en-US" sz="1000" dirty="0">
                <a:solidFill>
                  <a:schemeClr val="bg1">
                    <a:lumMod val="50000"/>
                  </a:schemeClr>
                </a:solidFill>
                <a:latin typeface="Lato Light" panose="020F0502020204030203"/>
              </a:rPr>
              <a:t>Operational pain points</a:t>
            </a:r>
          </a:p>
          <a:p>
            <a:pPr marL="228600" indent="-228600">
              <a:buFont typeface="+mj-lt"/>
              <a:buAutoNum type="arabicPeriod"/>
            </a:pPr>
            <a:r>
              <a:rPr lang="en-US" sz="1000" dirty="0">
                <a:solidFill>
                  <a:schemeClr val="bg1">
                    <a:lumMod val="50000"/>
                  </a:schemeClr>
                </a:solidFill>
                <a:latin typeface="Lato Light" panose="020F0502020204030203"/>
              </a:rPr>
              <a:t>Issues in functions </a:t>
            </a:r>
          </a:p>
          <a:p>
            <a:pPr marL="228600" indent="-228600">
              <a:buFont typeface="+mj-lt"/>
              <a:buAutoNum type="arabicPeriod"/>
            </a:pPr>
            <a:r>
              <a:rPr lang="en-US" sz="1000" dirty="0">
                <a:solidFill>
                  <a:schemeClr val="bg1">
                    <a:lumMod val="50000"/>
                  </a:schemeClr>
                </a:solidFill>
                <a:latin typeface="Lato Light" panose="020F0502020204030203"/>
              </a:rPr>
              <a:t>Marketing or sales strategy gaps</a:t>
            </a:r>
          </a:p>
          <a:p>
            <a:pPr marL="228600" indent="-228600">
              <a:buFont typeface="+mj-lt"/>
              <a:buAutoNum type="arabicPeriod"/>
            </a:pPr>
            <a:r>
              <a:rPr lang="en-US" sz="1000" dirty="0">
                <a:solidFill>
                  <a:schemeClr val="bg1">
                    <a:lumMod val="50000"/>
                  </a:schemeClr>
                </a:solidFill>
                <a:latin typeface="Lato Light" panose="020F0502020204030203"/>
              </a:rPr>
              <a:t>Customer feedback </a:t>
            </a:r>
          </a:p>
          <a:p>
            <a:pPr marL="228600" indent="-228600">
              <a:buFont typeface="+mj-lt"/>
              <a:buAutoNum type="arabicPeriod"/>
            </a:pPr>
            <a:r>
              <a:rPr lang="en-US" sz="1000" dirty="0">
                <a:solidFill>
                  <a:schemeClr val="bg1">
                    <a:lumMod val="50000"/>
                  </a:schemeClr>
                </a:solidFill>
                <a:latin typeface="Lato Light" panose="020F0502020204030203"/>
              </a:rPr>
              <a:t>Category trends</a:t>
            </a: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27" name="Rectangle 26">
            <a:extLst>
              <a:ext uri="{FF2B5EF4-FFF2-40B4-BE49-F238E27FC236}">
                <a16:creationId xmlns:a16="http://schemas.microsoft.com/office/drawing/2014/main" id="{494CA72C-3C70-43CF-8292-D74A12092B6A}"/>
              </a:ext>
            </a:extLst>
          </p:cNvPr>
          <p:cNvSpPr/>
          <p:nvPr/>
        </p:nvSpPr>
        <p:spPr>
          <a:xfrm>
            <a:off x="6111299" y="4007634"/>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Our performance in relation to economic boom - bust cycles</a:t>
            </a:r>
          </a:p>
          <a:p>
            <a:pPr marL="228600" indent="-228600">
              <a:buFont typeface="+mj-lt"/>
              <a:buAutoNum type="arabicPeriod"/>
            </a:pPr>
            <a:r>
              <a:rPr lang="en-US" sz="1000" dirty="0">
                <a:solidFill>
                  <a:schemeClr val="bg1">
                    <a:lumMod val="50000"/>
                  </a:schemeClr>
                </a:solidFill>
                <a:latin typeface="Lato Light" panose="020F0502020204030203"/>
              </a:rPr>
              <a:t>Legislation</a:t>
            </a:r>
          </a:p>
          <a:p>
            <a:pPr marL="228600" indent="-228600">
              <a:buFont typeface="+mj-lt"/>
              <a:buAutoNum type="arabicPeriod"/>
            </a:pPr>
            <a:r>
              <a:rPr lang="en-US" sz="1000" dirty="0">
                <a:solidFill>
                  <a:schemeClr val="bg1">
                    <a:lumMod val="50000"/>
                  </a:schemeClr>
                </a:solidFill>
                <a:latin typeface="Lato Light" panose="020F0502020204030203"/>
              </a:rPr>
              <a:t>Regulations</a:t>
            </a:r>
          </a:p>
          <a:p>
            <a:pPr marL="228600" indent="-228600">
              <a:buFont typeface="+mj-lt"/>
              <a:buAutoNum type="arabicPeriod"/>
            </a:pPr>
            <a:r>
              <a:rPr lang="en-US" sz="1000" dirty="0">
                <a:solidFill>
                  <a:schemeClr val="bg1">
                    <a:lumMod val="50000"/>
                  </a:schemeClr>
                </a:solidFill>
                <a:latin typeface="Lato Light" panose="020F0502020204030203"/>
              </a:rPr>
              <a:t>Organizational culture</a:t>
            </a:r>
          </a:p>
          <a:p>
            <a:pPr marL="228600" indent="-228600">
              <a:buFont typeface="+mj-lt"/>
              <a:buAutoNum type="arabicPeriod"/>
            </a:pPr>
            <a:r>
              <a:rPr lang="en-US" sz="1000" dirty="0">
                <a:solidFill>
                  <a:schemeClr val="bg1">
                    <a:lumMod val="50000"/>
                  </a:schemeClr>
                </a:solidFill>
                <a:latin typeface="Lato Light" panose="020F0502020204030203"/>
              </a:rPr>
              <a:t>Product or service compatibility with market expectations  </a:t>
            </a:r>
          </a:p>
        </p:txBody>
      </p:sp>
      <p:sp>
        <p:nvSpPr>
          <p:cNvPr id="29" name="TextBox 28">
            <a:extLst>
              <a:ext uri="{FF2B5EF4-FFF2-40B4-BE49-F238E27FC236}">
                <a16:creationId xmlns:a16="http://schemas.microsoft.com/office/drawing/2014/main" id="{429778BA-F9EE-463B-A0E1-7DA85DE45323}"/>
              </a:ext>
            </a:extLst>
          </p:cNvPr>
          <p:cNvSpPr txBox="1"/>
          <p:nvPr/>
        </p:nvSpPr>
        <p:spPr>
          <a:xfrm>
            <a:off x="2051215" y="4062392"/>
            <a:ext cx="3865648" cy="261610"/>
          </a:xfrm>
          <a:prstGeom prst="rect">
            <a:avLst/>
          </a:prstGeom>
          <a:noFill/>
        </p:spPr>
        <p:txBody>
          <a:bodyPr wrap="square" rtlCol="0">
            <a:spAutoFit/>
          </a:bodyPr>
          <a:lstStyle/>
          <a:p>
            <a:pPr algn="ctr"/>
            <a:r>
              <a:rPr lang="en-GB" sz="1050" dirty="0">
                <a:latin typeface="Lato Light" panose="020F0502020204030203"/>
              </a:rPr>
              <a:t>Opportunities = Creative solutions </a:t>
            </a:r>
          </a:p>
        </p:txBody>
      </p:sp>
      <p:sp>
        <p:nvSpPr>
          <p:cNvPr id="30" name="TextBox 29">
            <a:extLst>
              <a:ext uri="{FF2B5EF4-FFF2-40B4-BE49-F238E27FC236}">
                <a16:creationId xmlns:a16="http://schemas.microsoft.com/office/drawing/2014/main" id="{FDEE174E-C0EE-4CBF-A091-5953387424D4}"/>
              </a:ext>
            </a:extLst>
          </p:cNvPr>
          <p:cNvSpPr txBox="1"/>
          <p:nvPr/>
        </p:nvSpPr>
        <p:spPr>
          <a:xfrm>
            <a:off x="1935040" y="1206615"/>
            <a:ext cx="3865648" cy="261610"/>
          </a:xfrm>
          <a:prstGeom prst="rect">
            <a:avLst/>
          </a:prstGeom>
          <a:noFill/>
        </p:spPr>
        <p:txBody>
          <a:bodyPr wrap="square" rtlCol="0">
            <a:spAutoFit/>
          </a:bodyPr>
          <a:lstStyle/>
          <a:p>
            <a:pPr algn="ctr"/>
            <a:r>
              <a:rPr lang="en-GB" sz="1050" dirty="0">
                <a:latin typeface="Lato Light" panose="020F0502020204030203"/>
              </a:rPr>
              <a:t>Highest scores </a:t>
            </a:r>
          </a:p>
        </p:txBody>
      </p:sp>
      <p:sp>
        <p:nvSpPr>
          <p:cNvPr id="7168" name="TextBox 7167">
            <a:extLst>
              <a:ext uri="{FF2B5EF4-FFF2-40B4-BE49-F238E27FC236}">
                <a16:creationId xmlns:a16="http://schemas.microsoft.com/office/drawing/2014/main" id="{B03ACAAF-2BE2-4A33-89C4-C8ECDE086E63}"/>
              </a:ext>
            </a:extLst>
          </p:cNvPr>
          <p:cNvSpPr txBox="1"/>
          <p:nvPr/>
        </p:nvSpPr>
        <p:spPr>
          <a:xfrm>
            <a:off x="6361102" y="4068878"/>
            <a:ext cx="4334014" cy="253916"/>
          </a:xfrm>
          <a:prstGeom prst="rect">
            <a:avLst/>
          </a:prstGeom>
          <a:noFill/>
        </p:spPr>
        <p:txBody>
          <a:bodyPr wrap="square" rtlCol="0">
            <a:spAutoFit/>
          </a:bodyPr>
          <a:lstStyle/>
          <a:p>
            <a:pPr algn="ctr"/>
            <a:r>
              <a:rPr lang="en-GB" sz="1050" dirty="0">
                <a:latin typeface="Lato Light" panose="020F0502020204030203"/>
              </a:rPr>
              <a:t>Potential and real threats </a:t>
            </a:r>
          </a:p>
        </p:txBody>
      </p:sp>
      <p:sp>
        <p:nvSpPr>
          <p:cNvPr id="7169" name="TextBox 7168">
            <a:extLst>
              <a:ext uri="{FF2B5EF4-FFF2-40B4-BE49-F238E27FC236}">
                <a16:creationId xmlns:a16="http://schemas.microsoft.com/office/drawing/2014/main" id="{BCC8701D-9D0F-4A3E-9C44-D160CD2C0254}"/>
              </a:ext>
            </a:extLst>
          </p:cNvPr>
          <p:cNvSpPr txBox="1"/>
          <p:nvPr/>
        </p:nvSpPr>
        <p:spPr>
          <a:xfrm>
            <a:off x="6244927" y="1213101"/>
            <a:ext cx="4334014" cy="253916"/>
          </a:xfrm>
          <a:prstGeom prst="rect">
            <a:avLst/>
          </a:prstGeom>
          <a:noFill/>
        </p:spPr>
        <p:txBody>
          <a:bodyPr wrap="square" rtlCol="0">
            <a:spAutoFit/>
          </a:bodyPr>
          <a:lstStyle/>
          <a:p>
            <a:pPr algn="ctr"/>
            <a:r>
              <a:rPr lang="en-GB" sz="1050" dirty="0">
                <a:latin typeface="Lato Light" panose="020F0502020204030203"/>
              </a:rPr>
              <a:t>Prevention of growth and improvement </a:t>
            </a:r>
          </a:p>
        </p:txBody>
      </p:sp>
      <p:sp>
        <p:nvSpPr>
          <p:cNvPr id="19" name="TextBox 18">
            <a:extLst>
              <a:ext uri="{FF2B5EF4-FFF2-40B4-BE49-F238E27FC236}">
                <a16:creationId xmlns:a16="http://schemas.microsoft.com/office/drawing/2014/main" id="{E84B5F4A-5544-4E7A-8D3F-7F3A0A04D11C}"/>
              </a:ext>
            </a:extLst>
          </p:cNvPr>
          <p:cNvSpPr txBox="1"/>
          <p:nvPr/>
        </p:nvSpPr>
        <p:spPr>
          <a:xfrm>
            <a:off x="8872" y="5104"/>
            <a:ext cx="9525741" cy="86177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20" name="Picture 19" descr="Logo&#10;&#10;Description automatically generated">
            <a:extLst>
              <a:ext uri="{FF2B5EF4-FFF2-40B4-BE49-F238E27FC236}">
                <a16:creationId xmlns:a16="http://schemas.microsoft.com/office/drawing/2014/main" id="{6DBF1263-E51F-458D-84A7-1ACCEA5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2" name="Rectangle 1">
            <a:extLst>
              <a:ext uri="{FF2B5EF4-FFF2-40B4-BE49-F238E27FC236}">
                <a16:creationId xmlns:a16="http://schemas.microsoft.com/office/drawing/2014/main" id="{94801EAF-3A60-4254-9BE1-31A8E38AC0A9}"/>
              </a:ext>
            </a:extLst>
          </p:cNvPr>
          <p:cNvSpPr/>
          <p:nvPr/>
        </p:nvSpPr>
        <p:spPr>
          <a:xfrm>
            <a:off x="9561254" y="584438"/>
            <a:ext cx="852256" cy="256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6012</a:t>
            </a:r>
          </a:p>
        </p:txBody>
      </p:sp>
      <p:sp>
        <p:nvSpPr>
          <p:cNvPr id="17" name="TextBox 16">
            <a:extLst>
              <a:ext uri="{FF2B5EF4-FFF2-40B4-BE49-F238E27FC236}">
                <a16:creationId xmlns:a16="http://schemas.microsoft.com/office/drawing/2014/main" id="{0B4FC4FD-30E2-AE2E-97B4-3A1404E652C5}"/>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18" name="TextBox 17">
            <a:extLst>
              <a:ext uri="{FF2B5EF4-FFF2-40B4-BE49-F238E27FC236}">
                <a16:creationId xmlns:a16="http://schemas.microsoft.com/office/drawing/2014/main" id="{634489B4-0250-8397-091C-94525A75C076}"/>
              </a:ext>
            </a:extLst>
          </p:cNvPr>
          <p:cNvSpPr txBox="1"/>
          <p:nvPr/>
        </p:nvSpPr>
        <p:spPr>
          <a:xfrm>
            <a:off x="6305174" y="6565493"/>
            <a:ext cx="5600700" cy="184666"/>
          </a:xfrm>
          <a:prstGeom prst="rect">
            <a:avLst/>
          </a:prstGeom>
          <a:noFill/>
        </p:spPr>
        <p:txBody>
          <a:bodyPr wrap="square" rtlCol="0">
            <a:spAutoFit/>
          </a:bodyPr>
          <a:lstStyle/>
          <a:p>
            <a:pPr algn="ctr"/>
            <a:r>
              <a:rPr lang="en-GB" sz="600" dirty="0"/>
              <a:t>The full tool is downloadable from </a:t>
            </a:r>
            <a:r>
              <a:rPr lang="en-GB" sz="600" dirty="0">
                <a:hlinkClick r:id="rId3"/>
              </a:rPr>
              <a:t>www.upskilpro.com</a:t>
            </a:r>
            <a:r>
              <a:rPr lang="en-GB" sz="600" dirty="0"/>
              <a:t> , please use the number in the red box for reference </a:t>
            </a:r>
          </a:p>
        </p:txBody>
      </p:sp>
    </p:spTree>
    <p:extLst>
      <p:ext uri="{BB962C8B-B14F-4D97-AF65-F5344CB8AC3E}">
        <p14:creationId xmlns:p14="http://schemas.microsoft.com/office/powerpoint/2010/main" val="22150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40B23A-BE88-933C-5E44-F4B17521A3EB}"/>
              </a:ext>
            </a:extLst>
          </p:cNvPr>
          <p:cNvSpPr txBox="1"/>
          <p:nvPr/>
        </p:nvSpPr>
        <p:spPr>
          <a:xfrm>
            <a:off x="923924" y="1328261"/>
            <a:ext cx="8829675" cy="830997"/>
          </a:xfrm>
          <a:prstGeom prst="rect">
            <a:avLst/>
          </a:prstGeom>
          <a:noFill/>
        </p:spPr>
        <p:txBody>
          <a:bodyPr wrap="square">
            <a:spAutoFit/>
          </a:bodyPr>
          <a:lstStyle/>
          <a:p>
            <a:pPr algn="l"/>
            <a:r>
              <a:rPr lang="en-GB" sz="1200" b="1" i="0" u="none" strike="noStrike" baseline="0" dirty="0">
                <a:latin typeface="+mj-lt"/>
              </a:rPr>
              <a:t>What happens to the results of the audit?</a:t>
            </a:r>
          </a:p>
          <a:p>
            <a:pPr algn="l"/>
            <a:endParaRPr lang="en-GB" sz="1200" b="0" i="0" u="none" strike="noStrike" baseline="0" dirty="0">
              <a:latin typeface="+mj-lt"/>
            </a:endParaRPr>
          </a:p>
          <a:p>
            <a:pPr algn="l"/>
            <a:r>
              <a:rPr lang="en-GB" sz="1200" b="0" i="0" u="none" strike="noStrike" baseline="0" dirty="0">
                <a:latin typeface="+mj-lt"/>
              </a:rPr>
              <a:t>An audit should be conducted with a means to evaluate and protect Strength &amp; Weaknesses and protect and manage the Opportunities and threats coming </a:t>
            </a:r>
            <a:r>
              <a:rPr lang="en-GB" sz="1200" dirty="0">
                <a:latin typeface="+mj-lt"/>
              </a:rPr>
              <a:t>fr</a:t>
            </a:r>
            <a:r>
              <a:rPr lang="en-GB" sz="1200" b="0" i="0" u="none" strike="noStrike" baseline="0" dirty="0">
                <a:latin typeface="+mj-lt"/>
              </a:rPr>
              <a:t>om external sources </a:t>
            </a:r>
            <a:endParaRPr lang="en-GB" sz="1200" dirty="0">
              <a:latin typeface="+mj-lt"/>
            </a:endParaRPr>
          </a:p>
        </p:txBody>
      </p:sp>
      <p:sp>
        <p:nvSpPr>
          <p:cNvPr id="7" name="TextBox 6">
            <a:extLst>
              <a:ext uri="{FF2B5EF4-FFF2-40B4-BE49-F238E27FC236}">
                <a16:creationId xmlns:a16="http://schemas.microsoft.com/office/drawing/2014/main" id="{15734394-F642-6AD2-BD3B-605B84933FA3}"/>
              </a:ext>
            </a:extLst>
          </p:cNvPr>
          <p:cNvSpPr txBox="1"/>
          <p:nvPr/>
        </p:nvSpPr>
        <p:spPr>
          <a:xfrm>
            <a:off x="885824" y="2257425"/>
            <a:ext cx="6762751" cy="3785652"/>
          </a:xfrm>
          <a:prstGeom prst="rect">
            <a:avLst/>
          </a:prstGeom>
          <a:noFill/>
        </p:spPr>
        <p:txBody>
          <a:bodyPr wrap="square">
            <a:spAutoFit/>
          </a:bodyPr>
          <a:lstStyle/>
          <a:p>
            <a:pPr algn="l"/>
            <a:r>
              <a:rPr lang="en-GB" sz="1200" b="0" i="0" u="none" strike="noStrike" baseline="0" dirty="0"/>
              <a:t>One key suggestion to organisations is to conduct the audit with a view to actioning the audit , most companies use the audit as a back up for decisions already made , or to strengthen their marketing plans visual impact. While at the audit stage </a:t>
            </a:r>
          </a:p>
          <a:p>
            <a:pPr algn="l"/>
            <a:endParaRPr lang="en-GB" sz="1200" dirty="0"/>
          </a:p>
          <a:p>
            <a:pPr algn="l"/>
            <a:r>
              <a:rPr lang="en-GB" sz="1200" dirty="0"/>
              <a:t>Key issues at the audit  stage is </a:t>
            </a:r>
            <a:r>
              <a:rPr lang="en-GB" sz="1200" b="0" i="0" u="none" strike="noStrike" baseline="0" dirty="0"/>
              <a:t> Rather insufficient attention on analysis and specifically focusing on which trends and vertical  developments will affect the organisation and company accordingly it's important to develop a complete checklist which suits your business and prioritise them into most to least important that way you stay focused on the important ones.</a:t>
            </a:r>
          </a:p>
          <a:p>
            <a:pPr algn="l"/>
            <a:endParaRPr lang="en-GB" sz="1200" dirty="0"/>
          </a:p>
          <a:p>
            <a:pPr algn="l"/>
            <a:r>
              <a:rPr lang="en-GB" sz="1200" b="0" i="0" u="none" strike="noStrike" baseline="0" dirty="0"/>
              <a:t>Another aspect is over reliance on information that is not central do your marketing and companies situation by this beautiful do and under an unnecessary clutter of reports , detailed yet unnecessary history my product all of which maybe summarised into a line or two or better still not included in the initial analysis as they are not central .</a:t>
            </a:r>
          </a:p>
          <a:p>
            <a:pPr algn="l"/>
            <a:endParaRPr lang="en-GB" sz="1200" dirty="0"/>
          </a:p>
          <a:p>
            <a:pPr algn="l"/>
            <a:r>
              <a:rPr lang="en-GB" sz="1200" b="0" i="0" u="none" strike="noStrike" baseline="0" dirty="0"/>
              <a:t>Developing a checklist which is completely relevant do your business is one way of staying on focus to ensuring your resources are completely aligned to your evaluation</a:t>
            </a:r>
          </a:p>
          <a:p>
            <a:pPr algn="l"/>
            <a:endParaRPr lang="en-GB" sz="1200" dirty="0"/>
          </a:p>
          <a:p>
            <a:pPr algn="l"/>
            <a:r>
              <a:rPr lang="en-GB" sz="1200" b="0" i="0" u="none" strike="noStrike" baseline="0" dirty="0"/>
              <a:t> </a:t>
            </a:r>
          </a:p>
          <a:p>
            <a:pPr algn="l"/>
            <a:endParaRPr lang="en-GB" sz="1200" b="0" i="0" u="none" strike="noStrike" baseline="0" dirty="0"/>
          </a:p>
          <a:p>
            <a:pPr algn="l"/>
            <a:endParaRPr lang="en-GB" sz="1200" dirty="0"/>
          </a:p>
        </p:txBody>
      </p:sp>
      <p:sp>
        <p:nvSpPr>
          <p:cNvPr id="8" name="TextBox 7">
            <a:extLst>
              <a:ext uri="{FF2B5EF4-FFF2-40B4-BE49-F238E27FC236}">
                <a16:creationId xmlns:a16="http://schemas.microsoft.com/office/drawing/2014/main" id="{469F1A52-16AE-0F0E-4977-74F406AA133F}"/>
              </a:ext>
            </a:extLst>
          </p:cNvPr>
          <p:cNvSpPr txBox="1"/>
          <p:nvPr/>
        </p:nvSpPr>
        <p:spPr>
          <a:xfrm>
            <a:off x="345142" y="935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9" name="Picture 8" descr="Logo&#10;&#10;Description automatically generated">
            <a:extLst>
              <a:ext uri="{FF2B5EF4-FFF2-40B4-BE49-F238E27FC236}">
                <a16:creationId xmlns:a16="http://schemas.microsoft.com/office/drawing/2014/main" id="{B37F4AD4-C9B2-84E3-A502-0E8E2F444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39B91D2C-E76D-3A95-7451-E30DC4D332C5}"/>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pic>
        <p:nvPicPr>
          <p:cNvPr id="1028" name="Picture 4" descr="Set of audit simple icons in black">
            <a:extLst>
              <a:ext uri="{FF2B5EF4-FFF2-40B4-BE49-F238E27FC236}">
                <a16:creationId xmlns:a16="http://schemas.microsoft.com/office/drawing/2014/main" id="{04A79F7A-13F3-6868-EE8E-3506E584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49" y="2893219"/>
            <a:ext cx="4619625" cy="1154906"/>
          </a:xfrm>
          <a:prstGeom prst="rect">
            <a:avLst/>
          </a:prstGeom>
          <a:solidFill>
            <a:schemeClr val="tx1">
              <a:lumMod val="50000"/>
              <a:lumOff val="50000"/>
            </a:schemeClr>
          </a:solidFill>
        </p:spPr>
      </p:pic>
    </p:spTree>
    <p:extLst>
      <p:ext uri="{BB962C8B-B14F-4D97-AF65-F5344CB8AC3E}">
        <p14:creationId xmlns:p14="http://schemas.microsoft.com/office/powerpoint/2010/main" val="362124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Assumptions</a:t>
            </a:r>
          </a:p>
        </p:txBody>
      </p:sp>
      <p:sp>
        <p:nvSpPr>
          <p:cNvPr id="5" name="TextBox 4">
            <a:extLst>
              <a:ext uri="{FF2B5EF4-FFF2-40B4-BE49-F238E27FC236}">
                <a16:creationId xmlns:a16="http://schemas.microsoft.com/office/drawing/2014/main" id="{01733870-8806-9928-FC12-3F830C296FA1}"/>
              </a:ext>
            </a:extLst>
          </p:cNvPr>
          <p:cNvSpPr txBox="1"/>
          <p:nvPr/>
        </p:nvSpPr>
        <p:spPr>
          <a:xfrm>
            <a:off x="695325" y="1812995"/>
            <a:ext cx="5314950" cy="3385542"/>
          </a:xfrm>
          <a:prstGeom prst="rect">
            <a:avLst/>
          </a:prstGeom>
          <a:noFill/>
        </p:spPr>
        <p:txBody>
          <a:bodyPr wrap="square">
            <a:spAutoFit/>
          </a:bodyPr>
          <a:lstStyle/>
          <a:p>
            <a:pPr algn="l"/>
            <a:r>
              <a:rPr lang="en-GB" sz="1400" b="0" i="0" u="none" strike="noStrike" baseline="0" dirty="0">
                <a:latin typeface="+mj-lt"/>
              </a:rPr>
              <a:t>Every marketing plan with reference to the external environment will have a set of key assumptions this is simply to let the audience and the team know what their external intelligence sources or letting them know of the developing competition which they should plan in for their engagement .</a:t>
            </a:r>
          </a:p>
          <a:p>
            <a:pPr algn="l"/>
            <a:endParaRPr lang="en-GB" sz="1400" dirty="0">
              <a:latin typeface="+mj-lt"/>
            </a:endParaRPr>
          </a:p>
          <a:p>
            <a:pPr algn="l"/>
            <a:r>
              <a:rPr lang="en-GB" sz="1400" b="0" i="0" u="none" strike="noStrike" baseline="0" dirty="0">
                <a:latin typeface="+mj-lt"/>
              </a:rPr>
              <a:t>What is the marketing planning process and the audit in particular and the SWOT analysis assumptions will I have been engaged and these assumptions have to be made before the planning process can proceed in a simpler way this is part of standardising the planning environment do keep in mind assumptions or a statement off market development based on marketing intelligence gathered from the external environment accordingly assumptions are few but critical and central to the planning process good examples off assumptions are in the box on right.</a:t>
            </a:r>
            <a:endParaRPr lang="en-GB" sz="1400" dirty="0">
              <a:latin typeface="+mj-lt"/>
            </a:endParaRPr>
          </a:p>
        </p:txBody>
      </p:sp>
      <p:grpSp>
        <p:nvGrpSpPr>
          <p:cNvPr id="4" name="Group 3">
            <a:extLst>
              <a:ext uri="{FF2B5EF4-FFF2-40B4-BE49-F238E27FC236}">
                <a16:creationId xmlns:a16="http://schemas.microsoft.com/office/drawing/2014/main" id="{CA6D3E90-2EA4-2531-F0F1-C68DFAECE909}"/>
              </a:ext>
            </a:extLst>
          </p:cNvPr>
          <p:cNvGrpSpPr/>
          <p:nvPr/>
        </p:nvGrpSpPr>
        <p:grpSpPr>
          <a:xfrm>
            <a:off x="6238875" y="1781175"/>
            <a:ext cx="5124450" cy="4040873"/>
            <a:chOff x="6238875" y="1781175"/>
            <a:chExt cx="5124450" cy="4040873"/>
          </a:xfrm>
          <a:solidFill>
            <a:schemeClr val="accent5">
              <a:lumMod val="40000"/>
              <a:lumOff val="60000"/>
            </a:schemeClr>
          </a:solidFill>
        </p:grpSpPr>
        <p:sp>
          <p:nvSpPr>
            <p:cNvPr id="8" name="Rectangle 7">
              <a:extLst>
                <a:ext uri="{FF2B5EF4-FFF2-40B4-BE49-F238E27FC236}">
                  <a16:creationId xmlns:a16="http://schemas.microsoft.com/office/drawing/2014/main" id="{F49B5294-CD53-6C2B-9B1C-8C0E4AB2ED99}"/>
                </a:ext>
              </a:extLst>
            </p:cNvPr>
            <p:cNvSpPr/>
            <p:nvPr/>
          </p:nvSpPr>
          <p:spPr>
            <a:xfrm>
              <a:off x="6238875" y="1781175"/>
              <a:ext cx="5124450" cy="2028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65000"/>
                      <a:lumOff val="35000"/>
                    </a:schemeClr>
                  </a:solidFill>
                </a:rPr>
                <a:t>Key assumption examples use mainly as reference </a:t>
              </a:r>
            </a:p>
            <a:p>
              <a:pPr algn="ctr"/>
              <a:endParaRPr lang="en-GB" sz="1200" dirty="0">
                <a:solidFill>
                  <a:schemeClr val="tx1">
                    <a:lumMod val="65000"/>
                    <a:lumOff val="35000"/>
                  </a:schemeClr>
                </a:solidFill>
              </a:endParaRPr>
            </a:p>
            <a:p>
              <a:pPr marL="228600" indent="-228600">
                <a:buFont typeface="+mj-lt"/>
                <a:buAutoNum type="arabicPeriod"/>
              </a:pPr>
              <a:r>
                <a:rPr lang="en-GB" sz="1200" dirty="0">
                  <a:solidFill>
                    <a:schemeClr val="tx1">
                      <a:lumMod val="65000"/>
                      <a:lumOff val="35000"/>
                    </a:schemeClr>
                  </a:solidFill>
                </a:rPr>
                <a:t>Manufacturing plant capacity will increase from 103% to 120% as part of new plans coming into operation </a:t>
              </a:r>
            </a:p>
            <a:p>
              <a:pPr marL="228600" indent="-228600">
                <a:buFont typeface="+mj-lt"/>
                <a:buAutoNum type="arabicPeriod"/>
              </a:pPr>
              <a:r>
                <a:rPr lang="en-GB" sz="1200" dirty="0">
                  <a:solidFill>
                    <a:schemeClr val="tx1">
                      <a:lumMod val="65000"/>
                      <a:lumOff val="35000"/>
                    </a:schemeClr>
                  </a:solidFill>
                </a:rPr>
                <a:t>Price engagement will force net prize levels down by 12% across all product categories </a:t>
              </a:r>
            </a:p>
            <a:p>
              <a:pPr marL="228600" indent="-228600">
                <a:buFont typeface="+mj-lt"/>
                <a:buAutoNum type="arabicPeriod"/>
              </a:pPr>
              <a:r>
                <a:rPr lang="en-GB" sz="1200" dirty="0">
                  <a:solidFill>
                    <a:schemeClr val="tx1">
                      <a:lumMod val="65000"/>
                      <a:lumOff val="35000"/>
                    </a:schemeClr>
                  </a:solidFill>
                </a:rPr>
                <a:t>Expected new product introduction buy competitor why will be introduced by Q2 </a:t>
              </a:r>
            </a:p>
          </p:txBody>
        </p:sp>
        <p:pic>
          <p:nvPicPr>
            <p:cNvPr id="3074" name="Picture 2" descr="Business Intelligence - Hand drawn vector illustration">
              <a:extLst>
                <a:ext uri="{FF2B5EF4-FFF2-40B4-BE49-F238E27FC236}">
                  <a16:creationId xmlns:a16="http://schemas.microsoft.com/office/drawing/2014/main" id="{2D29E8A3-4C0F-A0DC-CEA1-0711D85EAF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8455" y="3565254"/>
              <a:ext cx="2905622" cy="2256794"/>
            </a:xfrm>
            <a:prstGeom prst="rect">
              <a:avLst/>
            </a:prstGeom>
            <a:grpFill/>
          </p:spPr>
        </p:pic>
      </p:grpSp>
    </p:spTree>
    <p:extLst>
      <p:ext uri="{BB962C8B-B14F-4D97-AF65-F5344CB8AC3E}">
        <p14:creationId xmlns:p14="http://schemas.microsoft.com/office/powerpoint/2010/main" val="229046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505D9-D7D1-D74D-E969-50ACDBBE508A}"/>
              </a:ext>
            </a:extLst>
          </p:cNvPr>
          <p:cNvPicPr>
            <a:picLocks noChangeAspect="1"/>
          </p:cNvPicPr>
          <p:nvPr/>
        </p:nvPicPr>
        <p:blipFill>
          <a:blip r:embed="rId2"/>
          <a:stretch>
            <a:fillRect/>
          </a:stretch>
        </p:blipFill>
        <p:spPr>
          <a:xfrm>
            <a:off x="1465306" y="723900"/>
            <a:ext cx="9384126" cy="5734050"/>
          </a:xfrm>
          <a:prstGeom prst="rect">
            <a:avLst/>
          </a:prstGeom>
        </p:spPr>
      </p:pic>
      <p:sp>
        <p:nvSpPr>
          <p:cNvPr id="4" name="TextBox 3">
            <a:extLst>
              <a:ext uri="{FF2B5EF4-FFF2-40B4-BE49-F238E27FC236}">
                <a16:creationId xmlns:a16="http://schemas.microsoft.com/office/drawing/2014/main" id="{84EFB7A7-5E3E-736F-84A1-49A0B8F3CA12}"/>
              </a:ext>
            </a:extLst>
          </p:cNvPr>
          <p:cNvSpPr txBox="1"/>
          <p:nvPr/>
        </p:nvSpPr>
        <p:spPr>
          <a:xfrm>
            <a:off x="8872" y="5104"/>
            <a:ext cx="9525741" cy="800219"/>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a:t>
            </a:r>
          </a:p>
          <a:p>
            <a:pPr marL="0" marR="0" lvl="0" indent="0" algn="l" defTabSz="435356" rtl="0" eaLnBrk="1" fontAlgn="auto" latinLnBrk="0" hangingPunct="1">
              <a:lnSpc>
                <a:spcPct val="100000"/>
              </a:lnSpc>
              <a:spcBef>
                <a:spcPts val="0"/>
              </a:spcBef>
              <a:spcAft>
                <a:spcPts val="0"/>
              </a:spcAft>
              <a:buClrTx/>
              <a:buSzTx/>
              <a:buFontTx/>
              <a:buNone/>
              <a:tabLst/>
              <a:defRPr/>
            </a:pPr>
            <a:r>
              <a:rPr lang="en-US" sz="1400" dirty="0">
                <a:latin typeface="Poppins" panose="00000500000000000000" pitchFamily="2" charset="0"/>
                <a:ea typeface="Lato Light" panose="020F0502020204030203" pitchFamily="34"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41E4000F-83F6-C205-A4CE-5BAE5351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F1FF58EB-6F1F-DCAC-D1C5-74D0963E64C8}"/>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7" name="TextBox 6">
            <a:extLst>
              <a:ext uri="{FF2B5EF4-FFF2-40B4-BE49-F238E27FC236}">
                <a16:creationId xmlns:a16="http://schemas.microsoft.com/office/drawing/2014/main" id="{C1F1952E-F8EE-2A98-AD2F-7243A5B26230}"/>
              </a:ext>
            </a:extLst>
          </p:cNvPr>
          <p:cNvSpPr txBox="1"/>
          <p:nvPr/>
        </p:nvSpPr>
        <p:spPr>
          <a:xfrm>
            <a:off x="6419850" y="6381750"/>
            <a:ext cx="5600700" cy="230832"/>
          </a:xfrm>
          <a:prstGeom prst="rect">
            <a:avLst/>
          </a:prstGeom>
          <a:noFill/>
        </p:spPr>
        <p:txBody>
          <a:bodyPr wrap="square" rtlCol="0">
            <a:spAutoFit/>
          </a:bodyPr>
          <a:lstStyle/>
          <a:p>
            <a:pPr algn="ctr"/>
            <a:r>
              <a:rPr lang="en-GB" sz="900" dirty="0"/>
              <a:t>The full tool is downloadable from </a:t>
            </a:r>
            <a:r>
              <a:rPr lang="en-GB" sz="900" dirty="0">
                <a:hlinkClick r:id="rId4"/>
              </a:rPr>
              <a:t>www.upskilpro.com</a:t>
            </a:r>
            <a:r>
              <a:rPr lang="en-GB" sz="900" dirty="0"/>
              <a:t> , please use the number in the red box for reference </a:t>
            </a:r>
          </a:p>
        </p:txBody>
      </p:sp>
    </p:spTree>
    <p:extLst>
      <p:ext uri="{BB962C8B-B14F-4D97-AF65-F5344CB8AC3E}">
        <p14:creationId xmlns:p14="http://schemas.microsoft.com/office/powerpoint/2010/main" val="3800541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35469A-4950-9A33-5E20-EF16048827C5}"/>
              </a:ext>
            </a:extLst>
          </p:cNvPr>
          <p:cNvPicPr>
            <a:picLocks noChangeAspect="1"/>
          </p:cNvPicPr>
          <p:nvPr/>
        </p:nvPicPr>
        <p:blipFill>
          <a:blip r:embed="rId2"/>
          <a:stretch>
            <a:fillRect/>
          </a:stretch>
        </p:blipFill>
        <p:spPr>
          <a:xfrm>
            <a:off x="881147" y="1162050"/>
            <a:ext cx="7806009" cy="5086350"/>
          </a:xfrm>
          <a:prstGeom prst="rect">
            <a:avLst/>
          </a:prstGeom>
        </p:spPr>
      </p:pic>
      <p:pic>
        <p:nvPicPr>
          <p:cNvPr id="3" name="Picture 2">
            <a:extLst>
              <a:ext uri="{FF2B5EF4-FFF2-40B4-BE49-F238E27FC236}">
                <a16:creationId xmlns:a16="http://schemas.microsoft.com/office/drawing/2014/main" id="{50C2B7E8-5AAF-C372-3588-5A447EBCBC7B}"/>
              </a:ext>
            </a:extLst>
          </p:cNvPr>
          <p:cNvPicPr>
            <a:picLocks noChangeAspect="1"/>
          </p:cNvPicPr>
          <p:nvPr/>
        </p:nvPicPr>
        <p:blipFill>
          <a:blip r:embed="rId3"/>
          <a:stretch>
            <a:fillRect/>
          </a:stretch>
        </p:blipFill>
        <p:spPr>
          <a:xfrm>
            <a:off x="8761386" y="1162049"/>
            <a:ext cx="2624661" cy="5048251"/>
          </a:xfrm>
          <a:prstGeom prst="rect">
            <a:avLst/>
          </a:prstGeom>
        </p:spPr>
      </p:pic>
      <p:sp>
        <p:nvSpPr>
          <p:cNvPr id="4" name="TextBox 3">
            <a:extLst>
              <a:ext uri="{FF2B5EF4-FFF2-40B4-BE49-F238E27FC236}">
                <a16:creationId xmlns:a16="http://schemas.microsoft.com/office/drawing/2014/main" id="{95EB1F07-CC21-5BB6-B02C-561FC4B87B65}"/>
              </a:ext>
            </a:extLst>
          </p:cNvPr>
          <p:cNvSpPr txBox="1"/>
          <p:nvPr/>
        </p:nvSpPr>
        <p:spPr>
          <a:xfrm>
            <a:off x="8872" y="5104"/>
            <a:ext cx="9525741" cy="800219"/>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defTabSz="435356">
              <a:defRPr/>
            </a:pPr>
            <a:r>
              <a:rPr lang="en-US" sz="1400" dirty="0">
                <a:latin typeface="Poppins" panose="00000500000000000000" pitchFamily="2" charset="0"/>
                <a:ea typeface="Lato Light" panose="020F0502020204030203" pitchFamily="34"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14F96C14-D1AA-CAC8-F4C9-A3E4D504F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483DE29D-BB5D-64D5-6680-8A8DE5819353}"/>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7" name="TextBox 6">
            <a:extLst>
              <a:ext uri="{FF2B5EF4-FFF2-40B4-BE49-F238E27FC236}">
                <a16:creationId xmlns:a16="http://schemas.microsoft.com/office/drawing/2014/main" id="{08C7AD3F-C849-442F-E214-531C39747BEC}"/>
              </a:ext>
            </a:extLst>
          </p:cNvPr>
          <p:cNvSpPr txBox="1"/>
          <p:nvPr/>
        </p:nvSpPr>
        <p:spPr>
          <a:xfrm>
            <a:off x="6419850" y="6381750"/>
            <a:ext cx="5600700" cy="230832"/>
          </a:xfrm>
          <a:prstGeom prst="rect">
            <a:avLst/>
          </a:prstGeom>
          <a:noFill/>
        </p:spPr>
        <p:txBody>
          <a:bodyPr wrap="square" rtlCol="0">
            <a:spAutoFit/>
          </a:bodyPr>
          <a:lstStyle/>
          <a:p>
            <a:pPr algn="ctr"/>
            <a:r>
              <a:rPr lang="en-GB" sz="900" dirty="0"/>
              <a:t>The full tool is downloadable from </a:t>
            </a:r>
            <a:r>
              <a:rPr lang="en-GB" sz="900" dirty="0">
                <a:hlinkClick r:id="rId5"/>
              </a:rPr>
              <a:t>www.upskilpro.com</a:t>
            </a:r>
            <a:r>
              <a:rPr lang="en-GB" sz="900" dirty="0"/>
              <a:t> , please use the number in the red box for reference </a:t>
            </a:r>
          </a:p>
        </p:txBody>
      </p:sp>
      <p:sp>
        <p:nvSpPr>
          <p:cNvPr id="8" name="Rectangle 7">
            <a:extLst>
              <a:ext uri="{FF2B5EF4-FFF2-40B4-BE49-F238E27FC236}">
                <a16:creationId xmlns:a16="http://schemas.microsoft.com/office/drawing/2014/main" id="{83E28E96-AFED-D671-8C0C-AD2C76E8F909}"/>
              </a:ext>
            </a:extLst>
          </p:cNvPr>
          <p:cNvSpPr/>
          <p:nvPr/>
        </p:nvSpPr>
        <p:spPr>
          <a:xfrm>
            <a:off x="10239375" y="942975"/>
            <a:ext cx="1114425" cy="200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6013</a:t>
            </a:r>
          </a:p>
        </p:txBody>
      </p:sp>
    </p:spTree>
    <p:extLst>
      <p:ext uri="{BB962C8B-B14F-4D97-AF65-F5344CB8AC3E}">
        <p14:creationId xmlns:p14="http://schemas.microsoft.com/office/powerpoint/2010/main" val="355191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defTabSz="435356">
              <a:defRPr/>
            </a:pPr>
            <a:r>
              <a:rPr lang="en-GB" sz="1400" dirty="0">
                <a:latin typeface="Poppins" panose="00000500000000000000" pitchFamily="2" charset="0"/>
                <a:ea typeface="Lato Light" panose="020F0502020204030203" pitchFamily="34" charset="0"/>
                <a:cs typeface="Poppins" panose="00000500000000000000" pitchFamily="2" charset="0"/>
              </a:rPr>
              <a:t>Budgets </a:t>
            </a:r>
          </a:p>
        </p:txBody>
      </p:sp>
      <p:sp>
        <p:nvSpPr>
          <p:cNvPr id="5" name="TextBox 4">
            <a:extLst>
              <a:ext uri="{FF2B5EF4-FFF2-40B4-BE49-F238E27FC236}">
                <a16:creationId xmlns:a16="http://schemas.microsoft.com/office/drawing/2014/main" id="{3D38C900-24A8-6EA0-9A4B-F1DAB1DE77F1}"/>
              </a:ext>
            </a:extLst>
          </p:cNvPr>
          <p:cNvSpPr txBox="1"/>
          <p:nvPr/>
        </p:nvSpPr>
        <p:spPr>
          <a:xfrm>
            <a:off x="485633" y="2257529"/>
            <a:ext cx="6581775" cy="3192541"/>
          </a:xfrm>
          <a:prstGeom prst="rect">
            <a:avLst/>
          </a:prstGeom>
          <a:noFill/>
        </p:spPr>
        <p:txBody>
          <a:bodyPr wrap="square">
            <a:spAutoFit/>
          </a:bodyPr>
          <a:lstStyle/>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In every marketing plan you will have P and L which is central to letting your audience know the growth trajectory of the business within the P and L you will have a budget you to develop a detailed plan for the first year and the forecast for the next two years this allows you to generate A3 to five year plan with all the necessary assumptions and facts reflected within the plan </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There are two ways to deliver a budget either it is based on the previous year or it is based on a zero budget platform .developing a budget from the previous year at times masks sudden inefficiencies which are not seen by the team and the audience and act as a pillow for inefficiency Simply put but just developed on the previous year are opaque and do not justify critical evaluation .</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However, within a “0” based budget department heads will have to redo a marketing plan from scratch where in every activity starts from zero and this costed out plan will give managers the chance to re-evaluate and question their own plans since all the data is now being rebuilt.</a:t>
            </a:r>
          </a:p>
          <a:p>
            <a:pPr>
              <a:lnSpc>
                <a:spcPct val="107000"/>
              </a:lnSpc>
              <a:spcAft>
                <a:spcPts val="800"/>
              </a:spcAft>
            </a:pPr>
            <a:r>
              <a:rPr lang="en-GB" sz="1100" dirty="0">
                <a:effectLst/>
                <a:latin typeface="+mj-lt"/>
                <a:ea typeface="Calibri" panose="020F0502020204030204" pitchFamily="34" charset="0"/>
                <a:cs typeface="Latha" panose="020B0604020202020204" pitchFamily="34" charset="0"/>
              </a:rPr>
              <a:t>one of the other aspects of zero-based plan is that it allows the business to develop specific plans for specific objectives which are independent of </a:t>
            </a:r>
            <a:r>
              <a:rPr lang="en-GB" sz="1100">
                <a:effectLst/>
                <a:latin typeface="+mj-lt"/>
                <a:ea typeface="Calibri" panose="020F0502020204030204" pitchFamily="34" charset="0"/>
                <a:cs typeface="Latha" panose="020B0604020202020204" pitchFamily="34" charset="0"/>
              </a:rPr>
              <a:t>each other in </a:t>
            </a:r>
            <a:r>
              <a:rPr lang="en-GB" sz="1100" dirty="0">
                <a:effectLst/>
                <a:latin typeface="+mj-lt"/>
                <a:ea typeface="Calibri" panose="020F0502020204030204" pitchFamily="34" charset="0"/>
                <a:cs typeface="Latha" panose="020B0604020202020204" pitchFamily="34" charset="0"/>
              </a:rPr>
              <a:t>another way each specific purpose planned can be related to a major objective </a:t>
            </a:r>
          </a:p>
          <a:p>
            <a:pPr algn="l"/>
            <a:endParaRPr lang="en-GB" sz="900" dirty="0">
              <a:latin typeface="+mj-lt"/>
            </a:endParaRPr>
          </a:p>
        </p:txBody>
      </p:sp>
      <p:sp>
        <p:nvSpPr>
          <p:cNvPr id="6" name="TextBox 5">
            <a:extLst>
              <a:ext uri="{FF2B5EF4-FFF2-40B4-BE49-F238E27FC236}">
                <a16:creationId xmlns:a16="http://schemas.microsoft.com/office/drawing/2014/main" id="{810EE90A-28DD-288C-EB3A-E118EC0C8BB2}"/>
              </a:ext>
            </a:extLst>
          </p:cNvPr>
          <p:cNvSpPr txBox="1"/>
          <p:nvPr/>
        </p:nvSpPr>
        <p:spPr>
          <a:xfrm>
            <a:off x="7334251" y="1971675"/>
            <a:ext cx="3952874" cy="3170099"/>
          </a:xfrm>
          <a:prstGeom prst="rect">
            <a:avLst/>
          </a:prstGeom>
          <a:solidFill>
            <a:schemeClr val="accent3">
              <a:lumMod val="40000"/>
              <a:lumOff val="60000"/>
            </a:schemeClr>
          </a:solidFill>
        </p:spPr>
        <p:txBody>
          <a:bodyPr wrap="square" rtlCol="0">
            <a:spAutoFit/>
          </a:bodyPr>
          <a:lstStyle/>
          <a:p>
            <a:pPr algn="l"/>
            <a:r>
              <a:rPr lang="en-GB" sz="1000" b="0" i="1" u="none" strike="noStrike" baseline="0" dirty="0">
                <a:latin typeface="+mj-lt"/>
              </a:rPr>
              <a:t>So the common questions asked by businesses </a:t>
            </a:r>
          </a:p>
          <a:p>
            <a:pPr algn="l"/>
            <a:endParaRPr lang="en-GB" sz="1000" i="1" dirty="0">
              <a:latin typeface="+mj-lt"/>
            </a:endParaRPr>
          </a:p>
          <a:p>
            <a:pPr marL="171450" indent="-171450" algn="l">
              <a:buFont typeface="Arial" panose="020B0604020202020204" pitchFamily="34" charset="0"/>
              <a:buChar char="•"/>
            </a:pPr>
            <a:r>
              <a:rPr lang="en-GB" sz="1000" b="0" i="1" u="none" strike="noStrike" baseline="0" dirty="0">
                <a:latin typeface="+mj-lt"/>
              </a:rPr>
              <a:t>Should packaging should be a marketing or a production expense ? It just depends on how you define cost of goods</a:t>
            </a:r>
          </a:p>
          <a:p>
            <a:pPr algn="l"/>
            <a:endParaRPr lang="en-GB" sz="1000" i="1" dirty="0">
              <a:latin typeface="+mj-lt"/>
            </a:endParaRPr>
          </a:p>
          <a:p>
            <a:pPr marL="171450" indent="-171450" algn="l">
              <a:buFont typeface="Arial" panose="020B0604020202020204" pitchFamily="34" charset="0"/>
              <a:buChar char="•"/>
            </a:pPr>
            <a:r>
              <a:rPr lang="en-GB" sz="1000" b="0" i="1" u="none" strike="noStrike" baseline="0" dirty="0">
                <a:latin typeface="+mj-lt"/>
              </a:rPr>
              <a:t>Another example his insistence on high service levels which result in inventory carrying costs this depends on how you do your analysis and where you focus your resources this falls under business common sense </a:t>
            </a:r>
          </a:p>
          <a:p>
            <a:pPr algn="l"/>
            <a:endParaRPr lang="en-GB" sz="1000" i="1" dirty="0">
              <a:latin typeface="+mj-lt"/>
            </a:endParaRPr>
          </a:p>
          <a:p>
            <a:pPr marL="171450" indent="-171450" algn="l">
              <a:buFont typeface="Arial" panose="020B0604020202020204" pitchFamily="34" charset="0"/>
              <a:buChar char="•"/>
            </a:pPr>
            <a:r>
              <a:rPr lang="en-GB" sz="1000" i="1" dirty="0">
                <a:latin typeface="+mj-lt"/>
              </a:rPr>
              <a:t>W</a:t>
            </a:r>
            <a:r>
              <a:rPr lang="en-GB" sz="1000" b="0" i="1" u="none" strike="noStrike" baseline="0" dirty="0">
                <a:latin typeface="+mj-lt"/>
              </a:rPr>
              <a:t>ithin the price environment discounting reduces your gross income accordingly promotional discounts quantity discounts royalties sales Commission all should be given careful attention as many of them end up being legacy costs and have never been challenged .</a:t>
            </a:r>
          </a:p>
          <a:p>
            <a:pPr algn="l"/>
            <a:endParaRPr lang="en-GB" sz="1000" i="1" dirty="0">
              <a:latin typeface="+mj-lt"/>
            </a:endParaRPr>
          </a:p>
          <a:p>
            <a:pPr algn="l"/>
            <a:r>
              <a:rPr lang="en-GB" sz="1000" b="0" i="1" u="none" strike="noStrike" baseline="0" dirty="0">
                <a:latin typeface="+mj-lt"/>
              </a:rPr>
              <a:t>In the above examples it's easier to say why zero based object zero based budget may well be better then the then working off the previous years budget </a:t>
            </a:r>
          </a:p>
          <a:p>
            <a:pPr algn="l"/>
            <a:endParaRPr lang="en-GB" sz="1000" i="1" dirty="0">
              <a:latin typeface="+mj-lt"/>
            </a:endParaRPr>
          </a:p>
          <a:p>
            <a:pPr algn="l"/>
            <a:endParaRPr lang="en-GB" sz="1000" b="0" i="1" u="none" strike="noStrike" baseline="0" dirty="0">
              <a:latin typeface="+mj-lt"/>
            </a:endParaRPr>
          </a:p>
        </p:txBody>
      </p:sp>
    </p:spTree>
    <p:extLst>
      <p:ext uri="{BB962C8B-B14F-4D97-AF65-F5344CB8AC3E}">
        <p14:creationId xmlns:p14="http://schemas.microsoft.com/office/powerpoint/2010/main" val="155597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9C82F-A8C9-80C7-EE3F-2FB3BABC96D5}"/>
              </a:ext>
            </a:extLst>
          </p:cNvPr>
          <p:cNvSpPr txBox="1"/>
          <p:nvPr/>
        </p:nvSpPr>
        <p:spPr>
          <a:xfrm>
            <a:off x="268942" y="207845"/>
            <a:ext cx="10056158" cy="807978"/>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Implementation &amp; Action Plan </a:t>
            </a:r>
          </a:p>
        </p:txBody>
      </p:sp>
      <p:sp>
        <p:nvSpPr>
          <p:cNvPr id="5" name="TextBox 4">
            <a:extLst>
              <a:ext uri="{FF2B5EF4-FFF2-40B4-BE49-F238E27FC236}">
                <a16:creationId xmlns:a16="http://schemas.microsoft.com/office/drawing/2014/main" id="{4473EA5E-9CF1-5766-C138-ADB041D58D25}"/>
              </a:ext>
            </a:extLst>
          </p:cNvPr>
          <p:cNvSpPr txBox="1"/>
          <p:nvPr/>
        </p:nvSpPr>
        <p:spPr>
          <a:xfrm>
            <a:off x="676274" y="2776568"/>
            <a:ext cx="6181725" cy="1569660"/>
          </a:xfrm>
          <a:prstGeom prst="rect">
            <a:avLst/>
          </a:prstGeom>
          <a:noFill/>
        </p:spPr>
        <p:txBody>
          <a:bodyPr wrap="square">
            <a:spAutoFit/>
          </a:bodyPr>
          <a:lstStyle/>
          <a:p>
            <a:pPr algn="l"/>
            <a:r>
              <a:rPr lang="en-GB" sz="1200" b="0" i="0" u="none" strike="noStrike" baseline="0" dirty="0">
                <a:latin typeface="+mj-lt"/>
              </a:rPr>
              <a:t>In a 1-year tactical plan, the general marketing strategies would be developed into specific sub-objectives, each supported by more detailed strategy and action statements.</a:t>
            </a:r>
          </a:p>
          <a:p>
            <a:pPr algn="l"/>
            <a:r>
              <a:rPr lang="en-GB" sz="1200" b="0" i="0" u="none" strike="noStrike" baseline="0" dirty="0">
                <a:latin typeface="+mj-lt"/>
              </a:rPr>
              <a:t>A company organized according to functions might have an advertising plan, a sales promotion plan, a pricing plan, and so on. </a:t>
            </a:r>
          </a:p>
          <a:p>
            <a:pPr algn="l"/>
            <a:r>
              <a:rPr lang="en-GB" sz="1200" b="0" i="0" u="none" strike="noStrike" baseline="0" dirty="0">
                <a:latin typeface="+mj-lt"/>
              </a:rPr>
              <a:t>A product-based company might have a product plan, with objectives, strategies, and tactics for price, place, and promotion as necessary. A market or geographically based company might have a market plan, with objectives, strategies, and tactics for the 4Ps as necessary</a:t>
            </a:r>
            <a:endParaRPr lang="en-GB" sz="1200" dirty="0">
              <a:latin typeface="+mj-lt"/>
            </a:endParaRPr>
          </a:p>
        </p:txBody>
      </p:sp>
      <p:sp>
        <p:nvSpPr>
          <p:cNvPr id="4" name="Rectangle: Rounded Corners 3">
            <a:extLst>
              <a:ext uri="{FF2B5EF4-FFF2-40B4-BE49-F238E27FC236}">
                <a16:creationId xmlns:a16="http://schemas.microsoft.com/office/drawing/2014/main" id="{1139F1B3-3B62-8AA0-0CBC-39FD7E70FB80}"/>
              </a:ext>
            </a:extLst>
          </p:cNvPr>
          <p:cNvSpPr/>
          <p:nvPr/>
        </p:nvSpPr>
        <p:spPr>
          <a:xfrm>
            <a:off x="8734425" y="18192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Tactical Plan </a:t>
            </a:r>
          </a:p>
        </p:txBody>
      </p:sp>
      <p:sp>
        <p:nvSpPr>
          <p:cNvPr id="6" name="Rectangle: Rounded Corners 5">
            <a:extLst>
              <a:ext uri="{FF2B5EF4-FFF2-40B4-BE49-F238E27FC236}">
                <a16:creationId xmlns:a16="http://schemas.microsoft.com/office/drawing/2014/main" id="{3108C90A-33FC-D16F-DB9B-315ADD27457E}"/>
              </a:ext>
            </a:extLst>
          </p:cNvPr>
          <p:cNvSpPr/>
          <p:nvPr/>
        </p:nvSpPr>
        <p:spPr>
          <a:xfrm>
            <a:off x="7553325" y="26860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Volume Plan </a:t>
            </a:r>
          </a:p>
        </p:txBody>
      </p:sp>
      <p:sp>
        <p:nvSpPr>
          <p:cNvPr id="7" name="Rectangle: Rounded Corners 6">
            <a:extLst>
              <a:ext uri="{FF2B5EF4-FFF2-40B4-BE49-F238E27FC236}">
                <a16:creationId xmlns:a16="http://schemas.microsoft.com/office/drawing/2014/main" id="{9B71E9D2-0A5C-2D1C-448C-532532DE107C}"/>
              </a:ext>
            </a:extLst>
          </p:cNvPr>
          <p:cNvSpPr/>
          <p:nvPr/>
        </p:nvSpPr>
        <p:spPr>
          <a:xfrm>
            <a:off x="8734425" y="26765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Customer Plan </a:t>
            </a:r>
          </a:p>
        </p:txBody>
      </p:sp>
      <p:sp>
        <p:nvSpPr>
          <p:cNvPr id="8" name="Rectangle: Rounded Corners 7">
            <a:extLst>
              <a:ext uri="{FF2B5EF4-FFF2-40B4-BE49-F238E27FC236}">
                <a16:creationId xmlns:a16="http://schemas.microsoft.com/office/drawing/2014/main" id="{A0439C42-BBEB-6F6E-A957-18FF6BE200BC}"/>
              </a:ext>
            </a:extLst>
          </p:cNvPr>
          <p:cNvSpPr/>
          <p:nvPr/>
        </p:nvSpPr>
        <p:spPr>
          <a:xfrm>
            <a:off x="9915525" y="26670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Pricing Plan </a:t>
            </a:r>
          </a:p>
        </p:txBody>
      </p:sp>
      <p:sp>
        <p:nvSpPr>
          <p:cNvPr id="9" name="Rectangle: Rounded Corners 8">
            <a:extLst>
              <a:ext uri="{FF2B5EF4-FFF2-40B4-BE49-F238E27FC236}">
                <a16:creationId xmlns:a16="http://schemas.microsoft.com/office/drawing/2014/main" id="{FB2B2468-C8E1-ACEF-85B8-B4B5D969FDAD}"/>
              </a:ext>
            </a:extLst>
          </p:cNvPr>
          <p:cNvSpPr/>
          <p:nvPr/>
        </p:nvSpPr>
        <p:spPr>
          <a:xfrm>
            <a:off x="7553325" y="31527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Product Plan </a:t>
            </a:r>
          </a:p>
        </p:txBody>
      </p:sp>
      <p:sp>
        <p:nvSpPr>
          <p:cNvPr id="10" name="Rectangle: Rounded Corners 9">
            <a:extLst>
              <a:ext uri="{FF2B5EF4-FFF2-40B4-BE49-F238E27FC236}">
                <a16:creationId xmlns:a16="http://schemas.microsoft.com/office/drawing/2014/main" id="{35591BC8-BFF2-946A-7CCC-C3D50BF5182F}"/>
              </a:ext>
            </a:extLst>
          </p:cNvPr>
          <p:cNvSpPr/>
          <p:nvPr/>
        </p:nvSpPr>
        <p:spPr>
          <a:xfrm>
            <a:off x="8734425" y="31432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Channel Plan </a:t>
            </a:r>
          </a:p>
        </p:txBody>
      </p:sp>
      <p:sp>
        <p:nvSpPr>
          <p:cNvPr id="11" name="Rectangle: Rounded Corners 10">
            <a:extLst>
              <a:ext uri="{FF2B5EF4-FFF2-40B4-BE49-F238E27FC236}">
                <a16:creationId xmlns:a16="http://schemas.microsoft.com/office/drawing/2014/main" id="{AD27F096-8BC6-94D9-2791-50E65BB19295}"/>
              </a:ext>
            </a:extLst>
          </p:cNvPr>
          <p:cNvSpPr/>
          <p:nvPr/>
        </p:nvSpPr>
        <p:spPr>
          <a:xfrm>
            <a:off x="9915525" y="31337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Promotion Plan </a:t>
            </a:r>
          </a:p>
        </p:txBody>
      </p:sp>
      <p:sp>
        <p:nvSpPr>
          <p:cNvPr id="12" name="Rectangle: Rounded Corners 11">
            <a:extLst>
              <a:ext uri="{FF2B5EF4-FFF2-40B4-BE49-F238E27FC236}">
                <a16:creationId xmlns:a16="http://schemas.microsoft.com/office/drawing/2014/main" id="{6C34265D-F42C-1B06-FAE8-D254BBC5F24B}"/>
              </a:ext>
            </a:extLst>
          </p:cNvPr>
          <p:cNvSpPr/>
          <p:nvPr/>
        </p:nvSpPr>
        <p:spPr>
          <a:xfrm>
            <a:off x="7581900" y="36290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Distribution Plan </a:t>
            </a:r>
          </a:p>
        </p:txBody>
      </p:sp>
      <p:sp>
        <p:nvSpPr>
          <p:cNvPr id="13" name="Rectangle: Rounded Corners 12">
            <a:extLst>
              <a:ext uri="{FF2B5EF4-FFF2-40B4-BE49-F238E27FC236}">
                <a16:creationId xmlns:a16="http://schemas.microsoft.com/office/drawing/2014/main" id="{650ACCBE-2B4E-502E-5088-15502CD1FF4F}"/>
              </a:ext>
            </a:extLst>
          </p:cNvPr>
          <p:cNvSpPr/>
          <p:nvPr/>
        </p:nvSpPr>
        <p:spPr>
          <a:xfrm>
            <a:off x="8763000" y="36195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New Product Plan </a:t>
            </a:r>
          </a:p>
        </p:txBody>
      </p:sp>
      <p:sp>
        <p:nvSpPr>
          <p:cNvPr id="14" name="Rectangle: Rounded Corners 13">
            <a:extLst>
              <a:ext uri="{FF2B5EF4-FFF2-40B4-BE49-F238E27FC236}">
                <a16:creationId xmlns:a16="http://schemas.microsoft.com/office/drawing/2014/main" id="{37FC90F8-60A6-9EB0-3357-C2F87F8019ED}"/>
              </a:ext>
            </a:extLst>
          </p:cNvPr>
          <p:cNvSpPr/>
          <p:nvPr/>
        </p:nvSpPr>
        <p:spPr>
          <a:xfrm>
            <a:off x="9944100" y="36099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Costing Plan </a:t>
            </a:r>
          </a:p>
        </p:txBody>
      </p:sp>
      <p:sp>
        <p:nvSpPr>
          <p:cNvPr id="15" name="Rectangle: Rounded Corners 14">
            <a:extLst>
              <a:ext uri="{FF2B5EF4-FFF2-40B4-BE49-F238E27FC236}">
                <a16:creationId xmlns:a16="http://schemas.microsoft.com/office/drawing/2014/main" id="{974F8EAA-5765-6D57-4E2A-A9F0920A97E7}"/>
              </a:ext>
            </a:extLst>
          </p:cNvPr>
          <p:cNvSpPr/>
          <p:nvPr/>
        </p:nvSpPr>
        <p:spPr>
          <a:xfrm>
            <a:off x="7581900" y="409575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Sourcing Plan </a:t>
            </a:r>
          </a:p>
        </p:txBody>
      </p:sp>
      <p:sp>
        <p:nvSpPr>
          <p:cNvPr id="16" name="Rectangle: Rounded Corners 15">
            <a:extLst>
              <a:ext uri="{FF2B5EF4-FFF2-40B4-BE49-F238E27FC236}">
                <a16:creationId xmlns:a16="http://schemas.microsoft.com/office/drawing/2014/main" id="{182219E2-09B0-9A34-0E93-23AD62173C01}"/>
              </a:ext>
            </a:extLst>
          </p:cNvPr>
          <p:cNvSpPr/>
          <p:nvPr/>
        </p:nvSpPr>
        <p:spPr>
          <a:xfrm>
            <a:off x="8763000" y="40862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Hiring Plan </a:t>
            </a:r>
          </a:p>
        </p:txBody>
      </p:sp>
      <p:sp>
        <p:nvSpPr>
          <p:cNvPr id="17" name="Rectangle: Rounded Corners 16">
            <a:extLst>
              <a:ext uri="{FF2B5EF4-FFF2-40B4-BE49-F238E27FC236}">
                <a16:creationId xmlns:a16="http://schemas.microsoft.com/office/drawing/2014/main" id="{2DEE2322-40B9-82C5-4848-DDCD26DDF374}"/>
              </a:ext>
            </a:extLst>
          </p:cNvPr>
          <p:cNvSpPr/>
          <p:nvPr/>
        </p:nvSpPr>
        <p:spPr>
          <a:xfrm>
            <a:off x="9944100" y="40767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Communication Plan </a:t>
            </a:r>
          </a:p>
        </p:txBody>
      </p:sp>
      <p:sp>
        <p:nvSpPr>
          <p:cNvPr id="18" name="Rectangle: Rounded Corners 17">
            <a:extLst>
              <a:ext uri="{FF2B5EF4-FFF2-40B4-BE49-F238E27FC236}">
                <a16:creationId xmlns:a16="http://schemas.microsoft.com/office/drawing/2014/main" id="{C732C22C-EEDA-1A59-E73B-3F375DBABD04}"/>
              </a:ext>
            </a:extLst>
          </p:cNvPr>
          <p:cNvSpPr/>
          <p:nvPr/>
        </p:nvSpPr>
        <p:spPr>
          <a:xfrm>
            <a:off x="7610475" y="45815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Trade Marketing Plan</a:t>
            </a:r>
          </a:p>
        </p:txBody>
      </p:sp>
      <p:sp>
        <p:nvSpPr>
          <p:cNvPr id="19" name="Rectangle: Rounded Corners 18">
            <a:extLst>
              <a:ext uri="{FF2B5EF4-FFF2-40B4-BE49-F238E27FC236}">
                <a16:creationId xmlns:a16="http://schemas.microsoft.com/office/drawing/2014/main" id="{C7432A7F-6AB7-F112-3B14-09EA53A28E48}"/>
              </a:ext>
            </a:extLst>
          </p:cNvPr>
          <p:cNvSpPr/>
          <p:nvPr/>
        </p:nvSpPr>
        <p:spPr>
          <a:xfrm>
            <a:off x="8791575" y="4572000"/>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Shopper Plan </a:t>
            </a:r>
          </a:p>
        </p:txBody>
      </p:sp>
      <p:sp>
        <p:nvSpPr>
          <p:cNvPr id="20" name="Rectangle: Rounded Corners 19">
            <a:extLst>
              <a:ext uri="{FF2B5EF4-FFF2-40B4-BE49-F238E27FC236}">
                <a16:creationId xmlns:a16="http://schemas.microsoft.com/office/drawing/2014/main" id="{98464149-4663-8956-37B2-4A01330E14F1}"/>
              </a:ext>
            </a:extLst>
          </p:cNvPr>
          <p:cNvSpPr/>
          <p:nvPr/>
        </p:nvSpPr>
        <p:spPr>
          <a:xfrm>
            <a:off x="9972675" y="456247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Loyalty Plan </a:t>
            </a:r>
          </a:p>
        </p:txBody>
      </p:sp>
      <p:sp>
        <p:nvSpPr>
          <p:cNvPr id="21" name="Rectangle: Rounded Corners 20">
            <a:extLst>
              <a:ext uri="{FF2B5EF4-FFF2-40B4-BE49-F238E27FC236}">
                <a16:creationId xmlns:a16="http://schemas.microsoft.com/office/drawing/2014/main" id="{E4A6475B-6214-7F68-ABFE-64FEC72F9900}"/>
              </a:ext>
            </a:extLst>
          </p:cNvPr>
          <p:cNvSpPr/>
          <p:nvPr/>
        </p:nvSpPr>
        <p:spPr>
          <a:xfrm>
            <a:off x="8801100" y="5000625"/>
            <a:ext cx="10763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lumMod val="65000"/>
                    <a:lumOff val="35000"/>
                  </a:schemeClr>
                </a:solidFill>
              </a:rPr>
              <a:t>Media Plan </a:t>
            </a:r>
          </a:p>
        </p:txBody>
      </p:sp>
      <p:sp>
        <p:nvSpPr>
          <p:cNvPr id="24" name="Rectangle: Rounded Corners 23">
            <a:extLst>
              <a:ext uri="{FF2B5EF4-FFF2-40B4-BE49-F238E27FC236}">
                <a16:creationId xmlns:a16="http://schemas.microsoft.com/office/drawing/2014/main" id="{6D310A67-5151-5334-6F97-2DB32660EAD0}"/>
              </a:ext>
            </a:extLst>
          </p:cNvPr>
          <p:cNvSpPr/>
          <p:nvPr/>
        </p:nvSpPr>
        <p:spPr>
          <a:xfrm>
            <a:off x="7572375" y="2257425"/>
            <a:ext cx="3400425" cy="323850"/>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lumMod val="65000"/>
                    <a:lumOff val="35000"/>
                  </a:schemeClr>
                </a:solidFill>
              </a:rPr>
              <a:t>Objectives </a:t>
            </a:r>
          </a:p>
        </p:txBody>
      </p:sp>
    </p:spTree>
    <p:extLst>
      <p:ext uri="{BB962C8B-B14F-4D97-AF65-F5344CB8AC3E}">
        <p14:creationId xmlns:p14="http://schemas.microsoft.com/office/powerpoint/2010/main" val="163615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37905" y="2900574"/>
            <a:ext cx="5894773"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Planning Process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9" name="Group 8">
            <a:extLst>
              <a:ext uri="{FF2B5EF4-FFF2-40B4-BE49-F238E27FC236}">
                <a16:creationId xmlns:a16="http://schemas.microsoft.com/office/drawing/2014/main" id="{1CA4BA89-0DB3-9190-AE15-6D436EB17766}"/>
              </a:ext>
            </a:extLst>
          </p:cNvPr>
          <p:cNvGrpSpPr/>
          <p:nvPr/>
        </p:nvGrpSpPr>
        <p:grpSpPr>
          <a:xfrm>
            <a:off x="7127338" y="1724029"/>
            <a:ext cx="3867158" cy="3607829"/>
            <a:chOff x="2244532" y="1751056"/>
            <a:chExt cx="3867158" cy="3607829"/>
          </a:xfrm>
        </p:grpSpPr>
        <p:sp>
          <p:nvSpPr>
            <p:cNvPr id="10" name="Rectangle: Rounded Corners 9">
              <a:extLst>
                <a:ext uri="{FF2B5EF4-FFF2-40B4-BE49-F238E27FC236}">
                  <a16:creationId xmlns:a16="http://schemas.microsoft.com/office/drawing/2014/main" id="{4E159DDF-C0B6-A768-E1A5-0F991AA681BF}"/>
                </a:ext>
              </a:extLst>
            </p:cNvPr>
            <p:cNvSpPr/>
            <p:nvPr/>
          </p:nvSpPr>
          <p:spPr>
            <a:xfrm>
              <a:off x="2508761" y="214294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Corporate Objectives</a:t>
              </a:r>
            </a:p>
          </p:txBody>
        </p:sp>
        <p:sp>
          <p:nvSpPr>
            <p:cNvPr id="12" name="Rectangle: Rounded Corners 11">
              <a:extLst>
                <a:ext uri="{FF2B5EF4-FFF2-40B4-BE49-F238E27FC236}">
                  <a16:creationId xmlns:a16="http://schemas.microsoft.com/office/drawing/2014/main" id="{AF8B15C8-551E-87C8-FDEA-79C1521B622B}"/>
                </a:ext>
              </a:extLst>
            </p:cNvPr>
            <p:cNvSpPr/>
            <p:nvPr/>
          </p:nvSpPr>
          <p:spPr>
            <a:xfrm>
              <a:off x="2772990" y="256592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Trade Marketing Audit</a:t>
              </a:r>
            </a:p>
          </p:txBody>
        </p:sp>
        <p:sp>
          <p:nvSpPr>
            <p:cNvPr id="16" name="Rectangle: Rounded Corners 15">
              <a:extLst>
                <a:ext uri="{FF2B5EF4-FFF2-40B4-BE49-F238E27FC236}">
                  <a16:creationId xmlns:a16="http://schemas.microsoft.com/office/drawing/2014/main" id="{4B042485-C84C-E295-1322-06A0BEF296F2}"/>
                </a:ext>
              </a:extLst>
            </p:cNvPr>
            <p:cNvSpPr/>
            <p:nvPr/>
          </p:nvSpPr>
          <p:spPr>
            <a:xfrm>
              <a:off x="3037219" y="297336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SWOT Analysis</a:t>
              </a:r>
            </a:p>
          </p:txBody>
        </p:sp>
        <p:sp>
          <p:nvSpPr>
            <p:cNvPr id="18" name="Rectangle: Rounded Corners 17">
              <a:extLst>
                <a:ext uri="{FF2B5EF4-FFF2-40B4-BE49-F238E27FC236}">
                  <a16:creationId xmlns:a16="http://schemas.microsoft.com/office/drawing/2014/main" id="{BBF2303A-9315-57F8-97FE-FD1E70D1299A}"/>
                </a:ext>
              </a:extLst>
            </p:cNvPr>
            <p:cNvSpPr/>
            <p:nvPr/>
          </p:nvSpPr>
          <p:spPr>
            <a:xfrm>
              <a:off x="3301448" y="3371463"/>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Assumptions</a:t>
              </a:r>
            </a:p>
          </p:txBody>
        </p:sp>
        <p:sp>
          <p:nvSpPr>
            <p:cNvPr id="19" name="Rectangle: Rounded Corners 18">
              <a:extLst>
                <a:ext uri="{FF2B5EF4-FFF2-40B4-BE49-F238E27FC236}">
                  <a16:creationId xmlns:a16="http://schemas.microsoft.com/office/drawing/2014/main" id="{3D4535C1-4D29-59F7-3DA1-E228D7C48832}"/>
                </a:ext>
              </a:extLst>
            </p:cNvPr>
            <p:cNvSpPr/>
            <p:nvPr/>
          </p:nvSpPr>
          <p:spPr>
            <a:xfrm>
              <a:off x="3565677" y="3775791"/>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Trade Marketing Objectives &amp; Tactics </a:t>
              </a:r>
            </a:p>
          </p:txBody>
        </p:sp>
        <p:sp>
          <p:nvSpPr>
            <p:cNvPr id="20" name="Rectangle: Rounded Corners 19">
              <a:extLst>
                <a:ext uri="{FF2B5EF4-FFF2-40B4-BE49-F238E27FC236}">
                  <a16:creationId xmlns:a16="http://schemas.microsoft.com/office/drawing/2014/main" id="{EF4CE830-096B-E782-4DE9-43BE2A923B8F}"/>
                </a:ext>
              </a:extLst>
            </p:cNvPr>
            <p:cNvSpPr/>
            <p:nvPr/>
          </p:nvSpPr>
          <p:spPr>
            <a:xfrm>
              <a:off x="3829906" y="4173897"/>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Forecasted results</a:t>
              </a:r>
            </a:p>
          </p:txBody>
        </p:sp>
        <p:sp>
          <p:nvSpPr>
            <p:cNvPr id="22" name="Rectangle: Rounded Corners 21">
              <a:extLst>
                <a:ext uri="{FF2B5EF4-FFF2-40B4-BE49-F238E27FC236}">
                  <a16:creationId xmlns:a16="http://schemas.microsoft.com/office/drawing/2014/main" id="{5BB79A04-01A6-65C9-3261-BBF7EF9AA66B}"/>
                </a:ext>
              </a:extLst>
            </p:cNvPr>
            <p:cNvSpPr/>
            <p:nvPr/>
          </p:nvSpPr>
          <p:spPr>
            <a:xfrm>
              <a:off x="4094135" y="458132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Alternate plans</a:t>
              </a:r>
            </a:p>
          </p:txBody>
        </p:sp>
        <p:sp>
          <p:nvSpPr>
            <p:cNvPr id="23" name="Rectangle: Rounded Corners 22">
              <a:extLst>
                <a:ext uri="{FF2B5EF4-FFF2-40B4-BE49-F238E27FC236}">
                  <a16:creationId xmlns:a16="http://schemas.microsoft.com/office/drawing/2014/main" id="{BBE89697-07DD-D686-99ED-B2041F0BFF5E}"/>
                </a:ext>
              </a:extLst>
            </p:cNvPr>
            <p:cNvSpPr/>
            <p:nvPr/>
          </p:nvSpPr>
          <p:spPr>
            <a:xfrm>
              <a:off x="4358364" y="498565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Budget</a:t>
              </a:r>
            </a:p>
          </p:txBody>
        </p:sp>
        <p:sp>
          <p:nvSpPr>
            <p:cNvPr id="24" name="Rectangle: Rounded Corners 23">
              <a:extLst>
                <a:ext uri="{FF2B5EF4-FFF2-40B4-BE49-F238E27FC236}">
                  <a16:creationId xmlns:a16="http://schemas.microsoft.com/office/drawing/2014/main" id="{BDBA65E6-9021-0EA6-FAE1-B27467564056}"/>
                </a:ext>
              </a:extLst>
            </p:cNvPr>
            <p:cNvSpPr/>
            <p:nvPr/>
          </p:nvSpPr>
          <p:spPr>
            <a:xfrm>
              <a:off x="2244532" y="1751056"/>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Mission</a:t>
              </a:r>
            </a:p>
          </p:txBody>
        </p:sp>
      </p:grpSp>
    </p:spTree>
    <p:extLst>
      <p:ext uri="{BB962C8B-B14F-4D97-AF65-F5344CB8AC3E}">
        <p14:creationId xmlns:p14="http://schemas.microsoft.com/office/powerpoint/2010/main" val="75702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584775"/>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89359" y="2661802"/>
            <a:ext cx="5153026" cy="1561646"/>
          </a:xfrm>
          <a:prstGeom prst="rect">
            <a:avLst/>
          </a:prstGeom>
          <a:noFill/>
        </p:spPr>
        <p:txBody>
          <a:bodyPr wrap="square">
            <a:spAutoFit/>
          </a:bodyPr>
          <a:lstStyle/>
          <a:p>
            <a:pPr>
              <a:lnSpc>
                <a:spcPct val="107000"/>
              </a:lnSpc>
              <a:spcAft>
                <a:spcPts val="800"/>
              </a:spcAft>
            </a:pPr>
            <a:r>
              <a:rPr lang="en-GB" sz="1200" b="1" dirty="0">
                <a:effectLst/>
                <a:latin typeface="Poppins" panose="00000500000000000000" pitchFamily="2" charset="0"/>
                <a:ea typeface="Calibri" panose="020F0502020204030204" pitchFamily="34" charset="0"/>
                <a:cs typeface="Poppins" panose="00000500000000000000" pitchFamily="2" charset="0"/>
              </a:rPr>
              <a:t>Trade Marketing Planning </a:t>
            </a:r>
            <a:r>
              <a:rPr lang="en-GB" sz="1200" dirty="0">
                <a:effectLst/>
                <a:latin typeface="+mj-lt"/>
                <a:ea typeface="Calibri" panose="020F0502020204030204" pitchFamily="34" charset="0"/>
                <a:cs typeface="Latha" panose="020B0604020202020204" pitchFamily="34" charset="0"/>
              </a:rPr>
              <a:t>sets the tone for ensuring that the marketing objectives are translated into engaging the customer in at the category or in specific events , this is the part where the actual engagement between company , customer , brand and category takes place.</a:t>
            </a:r>
          </a:p>
          <a:p>
            <a:pPr>
              <a:lnSpc>
                <a:spcPct val="107000"/>
              </a:lnSpc>
              <a:spcAft>
                <a:spcPts val="800"/>
              </a:spcAft>
            </a:pPr>
            <a:r>
              <a:rPr lang="en-GB" sz="1200" dirty="0">
                <a:latin typeface="+mj-lt"/>
                <a:ea typeface="Calibri" panose="020F0502020204030204" pitchFamily="34" charset="0"/>
                <a:cs typeface="Latha" panose="020B0604020202020204" pitchFamily="34" charset="0"/>
              </a:rPr>
              <a:t>In this module </a:t>
            </a:r>
            <a:r>
              <a:rPr lang="en-GB" sz="1200" dirty="0">
                <a:effectLst/>
                <a:latin typeface="+mj-lt"/>
                <a:ea typeface="Calibri" panose="020F0502020204030204" pitchFamily="34" charset="0"/>
                <a:cs typeface="Latha" panose="020B0604020202020204" pitchFamily="34" charset="0"/>
              </a:rPr>
              <a:t>we build on concepts of trade marketing planning built around a core of brand , account planning and TM objectives to deliver the TM planning process.</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CDAEEBCE-3DD7-26CC-D6D4-D502A3D58BE8}"/>
              </a:ext>
            </a:extLst>
          </p:cNvPr>
          <p:cNvCxnSpPr>
            <a:cxnSpLocks/>
          </p:cNvCxnSpPr>
          <p:nvPr/>
        </p:nvCxnSpPr>
        <p:spPr>
          <a:xfrm>
            <a:off x="3997858" y="1751056"/>
            <a:ext cx="2333489" cy="3574064"/>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4FC76A0-6050-1C0B-6763-850E54C4DE40}"/>
              </a:ext>
            </a:extLst>
          </p:cNvPr>
          <p:cNvCxnSpPr>
            <a:cxnSpLocks/>
          </p:cNvCxnSpPr>
          <p:nvPr/>
        </p:nvCxnSpPr>
        <p:spPr>
          <a:xfrm>
            <a:off x="6375920" y="5589036"/>
            <a:ext cx="4026773" cy="0"/>
          </a:xfrm>
          <a:prstGeom prst="straightConnector1">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0187F5E-A359-07CB-2064-6B3DF7CD0E98}"/>
              </a:ext>
            </a:extLst>
          </p:cNvPr>
          <p:cNvSpPr/>
          <p:nvPr/>
        </p:nvSpPr>
        <p:spPr>
          <a:xfrm>
            <a:off x="4622594" y="5402423"/>
            <a:ext cx="4598130" cy="37322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Execution Program </a:t>
            </a:r>
          </a:p>
        </p:txBody>
      </p:sp>
      <p:grpSp>
        <p:nvGrpSpPr>
          <p:cNvPr id="54" name="Group 53">
            <a:extLst>
              <a:ext uri="{FF2B5EF4-FFF2-40B4-BE49-F238E27FC236}">
                <a16:creationId xmlns:a16="http://schemas.microsoft.com/office/drawing/2014/main" id="{8CED48DB-8B79-713D-94DB-1350C950C10B}"/>
              </a:ext>
            </a:extLst>
          </p:cNvPr>
          <p:cNvGrpSpPr/>
          <p:nvPr/>
        </p:nvGrpSpPr>
        <p:grpSpPr>
          <a:xfrm>
            <a:off x="2244532" y="1751056"/>
            <a:ext cx="3867158" cy="3607829"/>
            <a:chOff x="2244532" y="1751056"/>
            <a:chExt cx="3867158" cy="3607829"/>
          </a:xfrm>
        </p:grpSpPr>
        <p:sp>
          <p:nvSpPr>
            <p:cNvPr id="4" name="Rectangle: Rounded Corners 3">
              <a:extLst>
                <a:ext uri="{FF2B5EF4-FFF2-40B4-BE49-F238E27FC236}">
                  <a16:creationId xmlns:a16="http://schemas.microsoft.com/office/drawing/2014/main" id="{AEC04CF6-FC16-DAC2-99C3-905D6812D15A}"/>
                </a:ext>
              </a:extLst>
            </p:cNvPr>
            <p:cNvSpPr/>
            <p:nvPr/>
          </p:nvSpPr>
          <p:spPr>
            <a:xfrm>
              <a:off x="2508761" y="214294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Corporate Objectives</a:t>
              </a:r>
            </a:p>
          </p:txBody>
        </p:sp>
        <p:sp>
          <p:nvSpPr>
            <p:cNvPr id="5" name="Rectangle: Rounded Corners 4">
              <a:extLst>
                <a:ext uri="{FF2B5EF4-FFF2-40B4-BE49-F238E27FC236}">
                  <a16:creationId xmlns:a16="http://schemas.microsoft.com/office/drawing/2014/main" id="{438C5166-DEA7-DC3F-1DD2-0686151363BD}"/>
                </a:ext>
              </a:extLst>
            </p:cNvPr>
            <p:cNvSpPr/>
            <p:nvPr/>
          </p:nvSpPr>
          <p:spPr>
            <a:xfrm>
              <a:off x="2772990" y="256592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 Audit</a:t>
              </a:r>
            </a:p>
          </p:txBody>
        </p:sp>
        <p:sp>
          <p:nvSpPr>
            <p:cNvPr id="6" name="Rectangle: Rounded Corners 5">
              <a:extLst>
                <a:ext uri="{FF2B5EF4-FFF2-40B4-BE49-F238E27FC236}">
                  <a16:creationId xmlns:a16="http://schemas.microsoft.com/office/drawing/2014/main" id="{3BEF5F5C-8291-2182-5D87-EDA0D921401F}"/>
                </a:ext>
              </a:extLst>
            </p:cNvPr>
            <p:cNvSpPr/>
            <p:nvPr/>
          </p:nvSpPr>
          <p:spPr>
            <a:xfrm>
              <a:off x="3037219" y="297336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SWOT Analysis</a:t>
              </a:r>
            </a:p>
          </p:txBody>
        </p:sp>
        <p:sp>
          <p:nvSpPr>
            <p:cNvPr id="7" name="Rectangle: Rounded Corners 6">
              <a:extLst>
                <a:ext uri="{FF2B5EF4-FFF2-40B4-BE49-F238E27FC236}">
                  <a16:creationId xmlns:a16="http://schemas.microsoft.com/office/drawing/2014/main" id="{51883160-B6E7-EC37-4371-7A02F1DF225C}"/>
                </a:ext>
              </a:extLst>
            </p:cNvPr>
            <p:cNvSpPr/>
            <p:nvPr/>
          </p:nvSpPr>
          <p:spPr>
            <a:xfrm>
              <a:off x="3301448" y="3371463"/>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Assumptions</a:t>
              </a:r>
            </a:p>
          </p:txBody>
        </p:sp>
        <p:sp>
          <p:nvSpPr>
            <p:cNvPr id="8" name="Rectangle: Rounded Corners 7">
              <a:extLst>
                <a:ext uri="{FF2B5EF4-FFF2-40B4-BE49-F238E27FC236}">
                  <a16:creationId xmlns:a16="http://schemas.microsoft.com/office/drawing/2014/main" id="{9A830ECE-ACCD-BA7F-C127-0A99CEC9FFD3}"/>
                </a:ext>
              </a:extLst>
            </p:cNvPr>
            <p:cNvSpPr/>
            <p:nvPr/>
          </p:nvSpPr>
          <p:spPr>
            <a:xfrm>
              <a:off x="3565677" y="3775791"/>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 Objectives &amp; Tactics </a:t>
              </a:r>
            </a:p>
          </p:txBody>
        </p:sp>
        <p:sp>
          <p:nvSpPr>
            <p:cNvPr id="9" name="Rectangle: Rounded Corners 8">
              <a:extLst>
                <a:ext uri="{FF2B5EF4-FFF2-40B4-BE49-F238E27FC236}">
                  <a16:creationId xmlns:a16="http://schemas.microsoft.com/office/drawing/2014/main" id="{2D664CB6-A22B-5C94-BE91-F6304070CA21}"/>
                </a:ext>
              </a:extLst>
            </p:cNvPr>
            <p:cNvSpPr/>
            <p:nvPr/>
          </p:nvSpPr>
          <p:spPr>
            <a:xfrm>
              <a:off x="3829906" y="4173897"/>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Forecasted results</a:t>
              </a:r>
            </a:p>
          </p:txBody>
        </p:sp>
        <p:sp>
          <p:nvSpPr>
            <p:cNvPr id="10" name="Rectangle: Rounded Corners 9">
              <a:extLst>
                <a:ext uri="{FF2B5EF4-FFF2-40B4-BE49-F238E27FC236}">
                  <a16:creationId xmlns:a16="http://schemas.microsoft.com/office/drawing/2014/main" id="{3A2437C6-08A8-99D5-9741-FF6500ECCDFF}"/>
                </a:ext>
              </a:extLst>
            </p:cNvPr>
            <p:cNvSpPr/>
            <p:nvPr/>
          </p:nvSpPr>
          <p:spPr>
            <a:xfrm>
              <a:off x="4094135" y="4581324"/>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Alternate plans</a:t>
              </a:r>
            </a:p>
          </p:txBody>
        </p:sp>
        <p:sp>
          <p:nvSpPr>
            <p:cNvPr id="11" name="Rectangle: Rounded Corners 10">
              <a:extLst>
                <a:ext uri="{FF2B5EF4-FFF2-40B4-BE49-F238E27FC236}">
                  <a16:creationId xmlns:a16="http://schemas.microsoft.com/office/drawing/2014/main" id="{5FD810D1-16CC-7C7C-63BF-AEC3F798C39E}"/>
                </a:ext>
              </a:extLst>
            </p:cNvPr>
            <p:cNvSpPr/>
            <p:nvPr/>
          </p:nvSpPr>
          <p:spPr>
            <a:xfrm>
              <a:off x="4358364" y="4985659"/>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Budget</a:t>
              </a:r>
            </a:p>
          </p:txBody>
        </p:sp>
        <p:sp>
          <p:nvSpPr>
            <p:cNvPr id="13" name="Rectangle: Rounded Corners 12">
              <a:extLst>
                <a:ext uri="{FF2B5EF4-FFF2-40B4-BE49-F238E27FC236}">
                  <a16:creationId xmlns:a16="http://schemas.microsoft.com/office/drawing/2014/main" id="{3DD3E7B9-80CC-C2ED-4344-EBD5EAE12893}"/>
                </a:ext>
              </a:extLst>
            </p:cNvPr>
            <p:cNvSpPr/>
            <p:nvPr/>
          </p:nvSpPr>
          <p:spPr>
            <a:xfrm>
              <a:off x="2244532" y="1751056"/>
              <a:ext cx="1753326" cy="37322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Mission</a:t>
              </a:r>
            </a:p>
          </p:txBody>
        </p:sp>
      </p:grpSp>
      <p:sp>
        <p:nvSpPr>
          <p:cNvPr id="14" name="TextBox 13">
            <a:extLst>
              <a:ext uri="{FF2B5EF4-FFF2-40B4-BE49-F238E27FC236}">
                <a16:creationId xmlns:a16="http://schemas.microsoft.com/office/drawing/2014/main" id="{00501896-4602-466D-6287-994A75446CF9}"/>
              </a:ext>
            </a:extLst>
          </p:cNvPr>
          <p:cNvSpPr txBox="1"/>
          <p:nvPr/>
        </p:nvSpPr>
        <p:spPr>
          <a:xfrm>
            <a:off x="268941" y="207845"/>
            <a:ext cx="8484534" cy="807978"/>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Planning Process</a:t>
            </a:r>
            <a:r>
              <a:rPr lang="en-GB" sz="3200" b="1" dirty="0">
                <a:solidFill>
                  <a:srgbClr val="2A4A8B"/>
                </a:solidFill>
                <a:latin typeface="Poppins" panose="00000500000000000000" pitchFamily="2" charset="0"/>
                <a:cs typeface="Poppins" panose="00000500000000000000" pitchFamily="2" charset="0"/>
              </a:rPr>
              <a: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Planning Process in 10 Steps</a:t>
            </a:r>
          </a:p>
        </p:txBody>
      </p:sp>
      <p:pic>
        <p:nvPicPr>
          <p:cNvPr id="15" name="Picture 14" descr="Logo&#10;&#10;Description automatically generated">
            <a:extLst>
              <a:ext uri="{FF2B5EF4-FFF2-40B4-BE49-F238E27FC236}">
                <a16:creationId xmlns:a16="http://schemas.microsoft.com/office/drawing/2014/main" id="{5182F001-22D7-52E7-7F65-4F2FCB081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8F02B4E7-A407-147B-2AB8-EFDAB2A3295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7" name="TextBox 16">
            <a:extLst>
              <a:ext uri="{FF2B5EF4-FFF2-40B4-BE49-F238E27FC236}">
                <a16:creationId xmlns:a16="http://schemas.microsoft.com/office/drawing/2014/main" id="{23E523EA-B15C-95BB-DB42-DF26F0518A8F}"/>
              </a:ext>
            </a:extLst>
          </p:cNvPr>
          <p:cNvSpPr txBox="1"/>
          <p:nvPr/>
        </p:nvSpPr>
        <p:spPr>
          <a:xfrm>
            <a:off x="772587" y="2344760"/>
            <a:ext cx="1015022"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Goal Setting </a:t>
            </a:r>
          </a:p>
        </p:txBody>
      </p:sp>
      <p:sp>
        <p:nvSpPr>
          <p:cNvPr id="18" name="TextBox 17">
            <a:extLst>
              <a:ext uri="{FF2B5EF4-FFF2-40B4-BE49-F238E27FC236}">
                <a16:creationId xmlns:a16="http://schemas.microsoft.com/office/drawing/2014/main" id="{647C4BD4-DFD1-35E7-8AA1-503B0B9BBC65}"/>
              </a:ext>
            </a:extLst>
          </p:cNvPr>
          <p:cNvSpPr txBox="1"/>
          <p:nvPr/>
        </p:nvSpPr>
        <p:spPr>
          <a:xfrm>
            <a:off x="772587" y="3577380"/>
            <a:ext cx="681598"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Review </a:t>
            </a:r>
          </a:p>
        </p:txBody>
      </p:sp>
      <p:sp>
        <p:nvSpPr>
          <p:cNvPr id="19" name="TextBox 18">
            <a:extLst>
              <a:ext uri="{FF2B5EF4-FFF2-40B4-BE49-F238E27FC236}">
                <a16:creationId xmlns:a16="http://schemas.microsoft.com/office/drawing/2014/main" id="{1DD503DC-A4EC-DD2B-8C19-12477AE33CC9}"/>
              </a:ext>
            </a:extLst>
          </p:cNvPr>
          <p:cNvSpPr txBox="1"/>
          <p:nvPr/>
        </p:nvSpPr>
        <p:spPr>
          <a:xfrm>
            <a:off x="749324" y="4761717"/>
            <a:ext cx="1620957"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Strategy Formulation </a:t>
            </a:r>
          </a:p>
        </p:txBody>
      </p:sp>
      <p:sp>
        <p:nvSpPr>
          <p:cNvPr id="20" name="TextBox 19">
            <a:extLst>
              <a:ext uri="{FF2B5EF4-FFF2-40B4-BE49-F238E27FC236}">
                <a16:creationId xmlns:a16="http://schemas.microsoft.com/office/drawing/2014/main" id="{8884CB40-D6EE-5A7C-4FD2-CBE3AA1281E7}"/>
              </a:ext>
            </a:extLst>
          </p:cNvPr>
          <p:cNvSpPr txBox="1"/>
          <p:nvPr/>
        </p:nvSpPr>
        <p:spPr>
          <a:xfrm>
            <a:off x="749324" y="5513865"/>
            <a:ext cx="2361544"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Resource Allocation &amp; Evaluation</a:t>
            </a:r>
          </a:p>
        </p:txBody>
      </p:sp>
      <p:cxnSp>
        <p:nvCxnSpPr>
          <p:cNvPr id="22" name="Straight Connector 21">
            <a:extLst>
              <a:ext uri="{FF2B5EF4-FFF2-40B4-BE49-F238E27FC236}">
                <a16:creationId xmlns:a16="http://schemas.microsoft.com/office/drawing/2014/main" id="{15DEAFCC-4774-3042-32C1-E3DB0D2BF6C2}"/>
              </a:ext>
            </a:extLst>
          </p:cNvPr>
          <p:cNvCxnSpPr/>
          <p:nvPr/>
        </p:nvCxnSpPr>
        <p:spPr>
          <a:xfrm>
            <a:off x="851795" y="2547991"/>
            <a:ext cx="3609207"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B57795-56CB-2430-CDE5-EFE587674F79}"/>
              </a:ext>
            </a:extLst>
          </p:cNvPr>
          <p:cNvCxnSpPr>
            <a:cxnSpLocks/>
          </p:cNvCxnSpPr>
          <p:nvPr/>
        </p:nvCxnSpPr>
        <p:spPr>
          <a:xfrm>
            <a:off x="833133" y="3766460"/>
            <a:ext cx="4137665"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1580D2-266F-A93F-35BB-B0783AA54917}"/>
              </a:ext>
            </a:extLst>
          </p:cNvPr>
          <p:cNvCxnSpPr>
            <a:cxnSpLocks/>
          </p:cNvCxnSpPr>
          <p:nvPr/>
        </p:nvCxnSpPr>
        <p:spPr>
          <a:xfrm>
            <a:off x="851795" y="4970616"/>
            <a:ext cx="4995666" cy="0"/>
          </a:xfrm>
          <a:prstGeom prst="line">
            <a:avLst/>
          </a:prstGeom>
          <a:ln w="19050">
            <a:solidFill>
              <a:srgbClr val="3984A3"/>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7D2E5B-6BC9-1080-CB5A-F9B2A765CC05}"/>
              </a:ext>
            </a:extLst>
          </p:cNvPr>
          <p:cNvSpPr txBox="1"/>
          <p:nvPr/>
        </p:nvSpPr>
        <p:spPr>
          <a:xfrm rot="16200000">
            <a:off x="333855" y="2087593"/>
            <a:ext cx="710451"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A</a:t>
            </a:r>
          </a:p>
        </p:txBody>
      </p:sp>
      <p:sp>
        <p:nvSpPr>
          <p:cNvPr id="29" name="TextBox 28">
            <a:extLst>
              <a:ext uri="{FF2B5EF4-FFF2-40B4-BE49-F238E27FC236}">
                <a16:creationId xmlns:a16="http://schemas.microsoft.com/office/drawing/2014/main" id="{7E008096-A7BA-6EF2-A7D5-58998A51A0EC}"/>
              </a:ext>
            </a:extLst>
          </p:cNvPr>
          <p:cNvSpPr txBox="1"/>
          <p:nvPr/>
        </p:nvSpPr>
        <p:spPr>
          <a:xfrm rot="16200000">
            <a:off x="327802" y="2990295"/>
            <a:ext cx="700834"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B</a:t>
            </a:r>
          </a:p>
        </p:txBody>
      </p:sp>
      <p:sp>
        <p:nvSpPr>
          <p:cNvPr id="30" name="TextBox 29">
            <a:extLst>
              <a:ext uri="{FF2B5EF4-FFF2-40B4-BE49-F238E27FC236}">
                <a16:creationId xmlns:a16="http://schemas.microsoft.com/office/drawing/2014/main" id="{D2C18129-FED1-ABF1-7E63-8D8C1852BB93}"/>
              </a:ext>
            </a:extLst>
          </p:cNvPr>
          <p:cNvSpPr txBox="1"/>
          <p:nvPr/>
        </p:nvSpPr>
        <p:spPr>
          <a:xfrm rot="16200000">
            <a:off x="332251" y="4196122"/>
            <a:ext cx="713658"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C</a:t>
            </a:r>
          </a:p>
        </p:txBody>
      </p:sp>
      <p:sp>
        <p:nvSpPr>
          <p:cNvPr id="31" name="TextBox 30">
            <a:extLst>
              <a:ext uri="{FF2B5EF4-FFF2-40B4-BE49-F238E27FC236}">
                <a16:creationId xmlns:a16="http://schemas.microsoft.com/office/drawing/2014/main" id="{877F4B6B-C1E2-A133-0442-0CB80EF0FAEF}"/>
              </a:ext>
            </a:extLst>
          </p:cNvPr>
          <p:cNvSpPr txBox="1"/>
          <p:nvPr/>
        </p:nvSpPr>
        <p:spPr>
          <a:xfrm rot="16200000">
            <a:off x="317549" y="5324906"/>
            <a:ext cx="708847"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Phase D</a:t>
            </a:r>
          </a:p>
        </p:txBody>
      </p:sp>
      <p:cxnSp>
        <p:nvCxnSpPr>
          <p:cNvPr id="36" name="Straight Arrow Connector 35">
            <a:extLst>
              <a:ext uri="{FF2B5EF4-FFF2-40B4-BE49-F238E27FC236}">
                <a16:creationId xmlns:a16="http://schemas.microsoft.com/office/drawing/2014/main" id="{1586792C-8BD0-42E1-5440-A19975952502}"/>
              </a:ext>
            </a:extLst>
          </p:cNvPr>
          <p:cNvCxnSpPr>
            <a:cxnSpLocks/>
          </p:cNvCxnSpPr>
          <p:nvPr/>
        </p:nvCxnSpPr>
        <p:spPr>
          <a:xfrm flipV="1">
            <a:off x="10402693" y="4761717"/>
            <a:ext cx="0" cy="82731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710B243-E224-9E44-7127-DFAC492E5644}"/>
              </a:ext>
            </a:extLst>
          </p:cNvPr>
          <p:cNvCxnSpPr>
            <a:cxnSpLocks/>
            <a:endCxn id="5" idx="3"/>
          </p:cNvCxnSpPr>
          <p:nvPr/>
        </p:nvCxnSpPr>
        <p:spPr>
          <a:xfrm flipH="1">
            <a:off x="4526316" y="2752542"/>
            <a:ext cx="5876377" cy="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97F5C71-3490-AF3F-537B-61BD34C17A28}"/>
              </a:ext>
            </a:extLst>
          </p:cNvPr>
          <p:cNvCxnSpPr>
            <a:cxnSpLocks/>
          </p:cNvCxnSpPr>
          <p:nvPr/>
        </p:nvCxnSpPr>
        <p:spPr>
          <a:xfrm flipV="1">
            <a:off x="10402693" y="2736089"/>
            <a:ext cx="0" cy="961613"/>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EA58CD-ABA1-3F2F-6367-F47D6B2FD95D}"/>
              </a:ext>
            </a:extLst>
          </p:cNvPr>
          <p:cNvSpPr txBox="1"/>
          <p:nvPr/>
        </p:nvSpPr>
        <p:spPr>
          <a:xfrm>
            <a:off x="8849396" y="3217308"/>
            <a:ext cx="3153120" cy="1569660"/>
          </a:xfrm>
          <a:prstGeom prst="rect">
            <a:avLst/>
          </a:prstGeom>
          <a:solidFill>
            <a:schemeClr val="accent3">
              <a:lumMod val="40000"/>
              <a:lumOff val="60000"/>
            </a:schemeClr>
          </a:solidFill>
        </p:spPr>
        <p:txBody>
          <a:bodyPr wrap="square" rtlCol="0">
            <a:spAutoFit/>
          </a:bodyPr>
          <a:lstStyle/>
          <a:p>
            <a:pPr algn="ctr"/>
            <a:r>
              <a:rPr lang="en-GB" sz="1200" b="1" dirty="0">
                <a:latin typeface="Poppins" panose="00000500000000000000" pitchFamily="2" charset="0"/>
                <a:cs typeface="Poppins" panose="00000500000000000000" pitchFamily="2" charset="0"/>
              </a:rPr>
              <a:t>The Strategic Plan </a:t>
            </a:r>
          </a:p>
          <a:p>
            <a:pPr marL="171450" indent="-171450">
              <a:buFont typeface="Arial" panose="020B0604020202020204" pitchFamily="34" charset="0"/>
              <a:buChar char="•"/>
            </a:pPr>
            <a:r>
              <a:rPr lang="en-GB" sz="1200" dirty="0"/>
              <a:t>Mission Statement </a:t>
            </a:r>
          </a:p>
          <a:p>
            <a:pPr marL="171450" indent="-171450">
              <a:buFont typeface="Arial" panose="020B0604020202020204" pitchFamily="34" charset="0"/>
              <a:buChar char="•"/>
            </a:pPr>
            <a:r>
              <a:rPr lang="en-GB" sz="1200" dirty="0"/>
              <a:t>Financial Statement </a:t>
            </a:r>
          </a:p>
          <a:p>
            <a:pPr marL="171450" indent="-171450">
              <a:buFont typeface="Arial" panose="020B0604020202020204" pitchFamily="34" charset="0"/>
              <a:buChar char="•"/>
            </a:pPr>
            <a:r>
              <a:rPr lang="en-GB" sz="1200" dirty="0"/>
              <a:t>Market Overview </a:t>
            </a:r>
          </a:p>
          <a:p>
            <a:pPr marL="171450" indent="-171450">
              <a:buFont typeface="Arial" panose="020B0604020202020204" pitchFamily="34" charset="0"/>
              <a:buChar char="•"/>
            </a:pPr>
            <a:r>
              <a:rPr lang="en-GB" sz="1200" dirty="0"/>
              <a:t>SWOT Analysis</a:t>
            </a:r>
          </a:p>
          <a:p>
            <a:pPr marL="171450" indent="-171450">
              <a:buFont typeface="Arial" panose="020B0604020202020204" pitchFamily="34" charset="0"/>
              <a:buChar char="•"/>
            </a:pPr>
            <a:r>
              <a:rPr lang="en-GB" sz="1200" dirty="0"/>
              <a:t>Assumptions</a:t>
            </a:r>
          </a:p>
          <a:p>
            <a:pPr marL="171450" indent="-171450">
              <a:buFont typeface="Arial" panose="020B0604020202020204" pitchFamily="34" charset="0"/>
              <a:buChar char="•"/>
            </a:pPr>
            <a:r>
              <a:rPr lang="en-GB" sz="1200" dirty="0"/>
              <a:t>Marketing Objectives &amp; Strategies </a:t>
            </a:r>
          </a:p>
          <a:p>
            <a:pPr marL="171450" indent="-171450">
              <a:buFont typeface="Arial" panose="020B0604020202020204" pitchFamily="34" charset="0"/>
              <a:buChar char="•"/>
            </a:pPr>
            <a:r>
              <a:rPr lang="en-GB" sz="1200" dirty="0"/>
              <a:t>3 Year Forecast and Budgets </a:t>
            </a:r>
          </a:p>
        </p:txBody>
      </p:sp>
      <p:cxnSp>
        <p:nvCxnSpPr>
          <p:cNvPr id="46" name="Straight Arrow Connector 45">
            <a:extLst>
              <a:ext uri="{FF2B5EF4-FFF2-40B4-BE49-F238E27FC236}">
                <a16:creationId xmlns:a16="http://schemas.microsoft.com/office/drawing/2014/main" id="{8CE9FC6E-C088-019C-AAE1-3D63C176A04B}"/>
              </a:ext>
            </a:extLst>
          </p:cNvPr>
          <p:cNvCxnSpPr>
            <a:cxnSpLocks/>
          </p:cNvCxnSpPr>
          <p:nvPr/>
        </p:nvCxnSpPr>
        <p:spPr>
          <a:xfrm flipH="1" flipV="1">
            <a:off x="2174300" y="1937669"/>
            <a:ext cx="2395079" cy="3699306"/>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04F132-07EF-2A28-5643-A932902B0F67}"/>
              </a:ext>
            </a:extLst>
          </p:cNvPr>
          <p:cNvSpPr/>
          <p:nvPr/>
        </p:nvSpPr>
        <p:spPr>
          <a:xfrm>
            <a:off x="1335187" y="967486"/>
            <a:ext cx="206253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Company Strategic Plan </a:t>
            </a:r>
          </a:p>
        </p:txBody>
      </p:sp>
      <p:sp>
        <p:nvSpPr>
          <p:cNvPr id="5" name="Rectangle: Rounded Corners 4">
            <a:extLst>
              <a:ext uri="{FF2B5EF4-FFF2-40B4-BE49-F238E27FC236}">
                <a16:creationId xmlns:a16="http://schemas.microsoft.com/office/drawing/2014/main" id="{F8FD9D08-00E4-8FB0-8AB5-965A8BF0BF4C}"/>
              </a:ext>
            </a:extLst>
          </p:cNvPr>
          <p:cNvSpPr/>
          <p:nvPr/>
        </p:nvSpPr>
        <p:spPr>
          <a:xfrm>
            <a:off x="1314331" y="1456770"/>
            <a:ext cx="3045914"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Global Business Operational Plans </a:t>
            </a:r>
          </a:p>
        </p:txBody>
      </p:sp>
      <p:sp>
        <p:nvSpPr>
          <p:cNvPr id="6" name="Rectangle: Rounded Corners 5">
            <a:extLst>
              <a:ext uri="{FF2B5EF4-FFF2-40B4-BE49-F238E27FC236}">
                <a16:creationId xmlns:a16="http://schemas.microsoft.com/office/drawing/2014/main" id="{B466B402-54BF-39E2-047A-EB3BED574463}"/>
              </a:ext>
            </a:extLst>
          </p:cNvPr>
          <p:cNvSpPr/>
          <p:nvPr/>
        </p:nvSpPr>
        <p:spPr>
          <a:xfrm>
            <a:off x="1322350" y="1946054"/>
            <a:ext cx="458756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Area Annual Marketing Plans </a:t>
            </a:r>
          </a:p>
        </p:txBody>
      </p:sp>
      <p:sp>
        <p:nvSpPr>
          <p:cNvPr id="7" name="Rectangle: Rounded Corners 6">
            <a:extLst>
              <a:ext uri="{FF2B5EF4-FFF2-40B4-BE49-F238E27FC236}">
                <a16:creationId xmlns:a16="http://schemas.microsoft.com/office/drawing/2014/main" id="{EE6AA141-7660-F193-6DAD-A01FD0A57A52}"/>
              </a:ext>
            </a:extLst>
          </p:cNvPr>
          <p:cNvSpPr/>
          <p:nvPr/>
        </p:nvSpPr>
        <p:spPr>
          <a:xfrm>
            <a:off x="1301497" y="2435337"/>
            <a:ext cx="10432552"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Trade Marketing Operational Plans </a:t>
            </a:r>
          </a:p>
        </p:txBody>
      </p:sp>
      <p:sp>
        <p:nvSpPr>
          <p:cNvPr id="8" name="Rectangle: Rounded Corners 7">
            <a:extLst>
              <a:ext uri="{FF2B5EF4-FFF2-40B4-BE49-F238E27FC236}">
                <a16:creationId xmlns:a16="http://schemas.microsoft.com/office/drawing/2014/main" id="{2EC6F2A8-9286-102B-C9BC-504697A04C00}"/>
              </a:ext>
            </a:extLst>
          </p:cNvPr>
          <p:cNvSpPr/>
          <p:nvPr/>
        </p:nvSpPr>
        <p:spPr>
          <a:xfrm>
            <a:off x="5948413" y="1934824"/>
            <a:ext cx="4541519"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Sales Plans</a:t>
            </a:r>
          </a:p>
        </p:txBody>
      </p:sp>
      <p:sp>
        <p:nvSpPr>
          <p:cNvPr id="9" name="Rectangle: Rounded Corners 8">
            <a:extLst>
              <a:ext uri="{FF2B5EF4-FFF2-40B4-BE49-F238E27FC236}">
                <a16:creationId xmlns:a16="http://schemas.microsoft.com/office/drawing/2014/main" id="{7B089FC1-F5F7-31CD-8A1F-40395DF59B42}"/>
              </a:ext>
            </a:extLst>
          </p:cNvPr>
          <p:cNvSpPr/>
          <p:nvPr/>
        </p:nvSpPr>
        <p:spPr>
          <a:xfrm>
            <a:off x="4803492"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Tactical Plans </a:t>
            </a:r>
          </a:p>
        </p:txBody>
      </p:sp>
      <p:sp>
        <p:nvSpPr>
          <p:cNvPr id="10" name="Rectangle: Rounded Corners 9">
            <a:extLst>
              <a:ext uri="{FF2B5EF4-FFF2-40B4-BE49-F238E27FC236}">
                <a16:creationId xmlns:a16="http://schemas.microsoft.com/office/drawing/2014/main" id="{3A64A413-4D05-D83E-087F-083B79BAAEFC}"/>
              </a:ext>
            </a:extLst>
          </p:cNvPr>
          <p:cNvSpPr/>
          <p:nvPr/>
        </p:nvSpPr>
        <p:spPr>
          <a:xfrm>
            <a:off x="3646855"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Objectives </a:t>
            </a:r>
          </a:p>
        </p:txBody>
      </p:sp>
      <p:sp>
        <p:nvSpPr>
          <p:cNvPr id="11" name="Rectangle: Rounded Corners 10">
            <a:extLst>
              <a:ext uri="{FF2B5EF4-FFF2-40B4-BE49-F238E27FC236}">
                <a16:creationId xmlns:a16="http://schemas.microsoft.com/office/drawing/2014/main" id="{B5E954BA-9B1A-20BB-D800-4BBA28A56633}"/>
              </a:ext>
            </a:extLst>
          </p:cNvPr>
          <p:cNvSpPr/>
          <p:nvPr/>
        </p:nvSpPr>
        <p:spPr>
          <a:xfrm>
            <a:off x="5956920"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Retailer engagement </a:t>
            </a:r>
          </a:p>
        </p:txBody>
      </p:sp>
      <p:sp>
        <p:nvSpPr>
          <p:cNvPr id="12" name="Rectangle: Rounded Corners 11">
            <a:extLst>
              <a:ext uri="{FF2B5EF4-FFF2-40B4-BE49-F238E27FC236}">
                <a16:creationId xmlns:a16="http://schemas.microsoft.com/office/drawing/2014/main" id="{D2E76163-BC6E-9A09-9827-ECE18F0BE865}"/>
              </a:ext>
            </a:extLst>
          </p:cNvPr>
          <p:cNvSpPr/>
          <p:nvPr/>
        </p:nvSpPr>
        <p:spPr>
          <a:xfrm>
            <a:off x="7100722"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Communication </a:t>
            </a:r>
          </a:p>
        </p:txBody>
      </p:sp>
      <p:sp>
        <p:nvSpPr>
          <p:cNvPr id="13" name="Rectangle: Rounded Corners 12">
            <a:extLst>
              <a:ext uri="{FF2B5EF4-FFF2-40B4-BE49-F238E27FC236}">
                <a16:creationId xmlns:a16="http://schemas.microsoft.com/office/drawing/2014/main" id="{F5A56762-A4FB-5C6A-D112-70CF183E475C}"/>
              </a:ext>
            </a:extLst>
          </p:cNvPr>
          <p:cNvSpPr/>
          <p:nvPr/>
        </p:nvSpPr>
        <p:spPr>
          <a:xfrm>
            <a:off x="8254150"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Floor engagement </a:t>
            </a:r>
          </a:p>
        </p:txBody>
      </p:sp>
      <p:sp>
        <p:nvSpPr>
          <p:cNvPr id="14" name="Rectangle: Rounded Corners 13">
            <a:extLst>
              <a:ext uri="{FF2B5EF4-FFF2-40B4-BE49-F238E27FC236}">
                <a16:creationId xmlns:a16="http://schemas.microsoft.com/office/drawing/2014/main" id="{E69A0B71-A545-6123-44E0-03B2616D693D}"/>
              </a:ext>
            </a:extLst>
          </p:cNvPr>
          <p:cNvSpPr/>
          <p:nvPr/>
        </p:nvSpPr>
        <p:spPr>
          <a:xfrm>
            <a:off x="9417203"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Shopper </a:t>
            </a:r>
          </a:p>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engagement</a:t>
            </a:r>
          </a:p>
        </p:txBody>
      </p:sp>
      <p:sp>
        <p:nvSpPr>
          <p:cNvPr id="15" name="Rectangle: Rounded Corners 14">
            <a:extLst>
              <a:ext uri="{FF2B5EF4-FFF2-40B4-BE49-F238E27FC236}">
                <a16:creationId xmlns:a16="http://schemas.microsoft.com/office/drawing/2014/main" id="{C44A34C4-DDFD-74D3-D501-D91526562798}"/>
              </a:ext>
            </a:extLst>
          </p:cNvPr>
          <p:cNvSpPr/>
          <p:nvPr/>
        </p:nvSpPr>
        <p:spPr>
          <a:xfrm>
            <a:off x="2490218"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Prioritization </a:t>
            </a:r>
          </a:p>
        </p:txBody>
      </p:sp>
      <p:sp>
        <p:nvSpPr>
          <p:cNvPr id="16" name="Rectangle: Rounded Corners 15">
            <a:extLst>
              <a:ext uri="{FF2B5EF4-FFF2-40B4-BE49-F238E27FC236}">
                <a16:creationId xmlns:a16="http://schemas.microsoft.com/office/drawing/2014/main" id="{C5B479A9-E49D-97F2-D525-9866801A261C}"/>
              </a:ext>
            </a:extLst>
          </p:cNvPr>
          <p:cNvSpPr/>
          <p:nvPr/>
        </p:nvSpPr>
        <p:spPr>
          <a:xfrm>
            <a:off x="1343207" y="2923821"/>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Brand Plan Alignment</a:t>
            </a:r>
          </a:p>
        </p:txBody>
      </p:sp>
      <p:sp>
        <p:nvSpPr>
          <p:cNvPr id="17" name="Rectangle: Rounded Corners 16">
            <a:extLst>
              <a:ext uri="{FF2B5EF4-FFF2-40B4-BE49-F238E27FC236}">
                <a16:creationId xmlns:a16="http://schemas.microsoft.com/office/drawing/2014/main" id="{89FF384A-3C55-77EF-418A-A8DD6BBFD357}"/>
              </a:ext>
            </a:extLst>
          </p:cNvPr>
          <p:cNvSpPr/>
          <p:nvPr/>
        </p:nvSpPr>
        <p:spPr>
          <a:xfrm>
            <a:off x="2507863"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Rationale </a:t>
            </a:r>
          </a:p>
        </p:txBody>
      </p:sp>
      <p:sp>
        <p:nvSpPr>
          <p:cNvPr id="18" name="Rectangle: Rounded Corners 17">
            <a:extLst>
              <a:ext uri="{FF2B5EF4-FFF2-40B4-BE49-F238E27FC236}">
                <a16:creationId xmlns:a16="http://schemas.microsoft.com/office/drawing/2014/main" id="{387A4287-7890-C872-0DE0-4D8B12EA509F}"/>
              </a:ext>
            </a:extLst>
          </p:cNvPr>
          <p:cNvSpPr/>
          <p:nvPr/>
        </p:nvSpPr>
        <p:spPr>
          <a:xfrm>
            <a:off x="3661291"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Resources</a:t>
            </a:r>
          </a:p>
        </p:txBody>
      </p:sp>
      <p:sp>
        <p:nvSpPr>
          <p:cNvPr id="19" name="Rectangle: Rounded Corners 18">
            <a:extLst>
              <a:ext uri="{FF2B5EF4-FFF2-40B4-BE49-F238E27FC236}">
                <a16:creationId xmlns:a16="http://schemas.microsoft.com/office/drawing/2014/main" id="{6370D260-5720-78ED-A834-970DC0AC546F}"/>
              </a:ext>
            </a:extLst>
          </p:cNvPr>
          <p:cNvSpPr/>
          <p:nvPr/>
        </p:nvSpPr>
        <p:spPr>
          <a:xfrm>
            <a:off x="4821137" y="4896352"/>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Accounts</a:t>
            </a:r>
          </a:p>
        </p:txBody>
      </p:sp>
      <p:sp>
        <p:nvSpPr>
          <p:cNvPr id="20" name="Rectangle: Rounded Corners 19">
            <a:extLst>
              <a:ext uri="{FF2B5EF4-FFF2-40B4-BE49-F238E27FC236}">
                <a16:creationId xmlns:a16="http://schemas.microsoft.com/office/drawing/2014/main" id="{3446B967-6778-EBB5-5D4F-5DB43C1AD5B0}"/>
              </a:ext>
            </a:extLst>
          </p:cNvPr>
          <p:cNvSpPr/>
          <p:nvPr/>
        </p:nvSpPr>
        <p:spPr>
          <a:xfrm>
            <a:off x="4819534" y="3910414"/>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Channels </a:t>
            </a:r>
          </a:p>
        </p:txBody>
      </p:sp>
      <p:sp>
        <p:nvSpPr>
          <p:cNvPr id="21" name="Rectangle: Rounded Corners 20">
            <a:extLst>
              <a:ext uri="{FF2B5EF4-FFF2-40B4-BE49-F238E27FC236}">
                <a16:creationId xmlns:a16="http://schemas.microsoft.com/office/drawing/2014/main" id="{20B3F24E-A8A7-DF31-9675-75B678F7F88B}"/>
              </a:ext>
            </a:extLst>
          </p:cNvPr>
          <p:cNvSpPr/>
          <p:nvPr/>
        </p:nvSpPr>
        <p:spPr>
          <a:xfrm>
            <a:off x="4837180" y="4408674"/>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Customers </a:t>
            </a:r>
          </a:p>
        </p:txBody>
      </p:sp>
      <p:sp>
        <p:nvSpPr>
          <p:cNvPr id="22" name="Rectangle: Rounded Corners 21">
            <a:extLst>
              <a:ext uri="{FF2B5EF4-FFF2-40B4-BE49-F238E27FC236}">
                <a16:creationId xmlns:a16="http://schemas.microsoft.com/office/drawing/2014/main" id="{B075C0AB-D361-E1E1-65FB-C6907EA9F19F}"/>
              </a:ext>
            </a:extLst>
          </p:cNvPr>
          <p:cNvSpPr/>
          <p:nvPr/>
        </p:nvSpPr>
        <p:spPr>
          <a:xfrm>
            <a:off x="4825950" y="341872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Drive Brands </a:t>
            </a:r>
          </a:p>
        </p:txBody>
      </p:sp>
      <p:sp>
        <p:nvSpPr>
          <p:cNvPr id="23" name="Rectangle: Rounded Corners 22">
            <a:extLst>
              <a:ext uri="{FF2B5EF4-FFF2-40B4-BE49-F238E27FC236}">
                <a16:creationId xmlns:a16="http://schemas.microsoft.com/office/drawing/2014/main" id="{638E99A4-9A33-8C87-8A20-839E1618FD08}"/>
              </a:ext>
            </a:extLst>
          </p:cNvPr>
          <p:cNvSpPr/>
          <p:nvPr/>
        </p:nvSpPr>
        <p:spPr>
          <a:xfrm>
            <a:off x="4843596" y="5378726"/>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Revenue</a:t>
            </a:r>
          </a:p>
        </p:txBody>
      </p:sp>
      <p:sp>
        <p:nvSpPr>
          <p:cNvPr id="24" name="Rectangle: Rounded Corners 23">
            <a:extLst>
              <a:ext uri="{FF2B5EF4-FFF2-40B4-BE49-F238E27FC236}">
                <a16:creationId xmlns:a16="http://schemas.microsoft.com/office/drawing/2014/main" id="{EE40902B-0491-33F9-3C71-E8BC1BE85A79}"/>
              </a:ext>
            </a:extLst>
          </p:cNvPr>
          <p:cNvSpPr/>
          <p:nvPr/>
        </p:nvSpPr>
        <p:spPr>
          <a:xfrm>
            <a:off x="4841992" y="5857736"/>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ROI Plan</a:t>
            </a:r>
          </a:p>
        </p:txBody>
      </p:sp>
      <p:sp>
        <p:nvSpPr>
          <p:cNvPr id="25" name="Rectangle: Rounded Corners 24">
            <a:extLst>
              <a:ext uri="{FF2B5EF4-FFF2-40B4-BE49-F238E27FC236}">
                <a16:creationId xmlns:a16="http://schemas.microsoft.com/office/drawing/2014/main" id="{2456AB04-BE1F-AEB2-8298-28275FB4AAC4}"/>
              </a:ext>
            </a:extLst>
          </p:cNvPr>
          <p:cNvSpPr/>
          <p:nvPr/>
        </p:nvSpPr>
        <p:spPr>
          <a:xfrm>
            <a:off x="5964940"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Plan Presentation</a:t>
            </a:r>
          </a:p>
        </p:txBody>
      </p:sp>
      <p:sp>
        <p:nvSpPr>
          <p:cNvPr id="26" name="Rectangle: Rounded Corners 25">
            <a:extLst>
              <a:ext uri="{FF2B5EF4-FFF2-40B4-BE49-F238E27FC236}">
                <a16:creationId xmlns:a16="http://schemas.microsoft.com/office/drawing/2014/main" id="{5FC3DC57-FBBE-013A-F19A-9ADAFE50598E}"/>
              </a:ext>
            </a:extLst>
          </p:cNvPr>
          <p:cNvSpPr/>
          <p:nvPr/>
        </p:nvSpPr>
        <p:spPr>
          <a:xfrm>
            <a:off x="5963336" y="3900785"/>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&amp; Brand  Alignment </a:t>
            </a:r>
          </a:p>
        </p:txBody>
      </p:sp>
      <p:sp>
        <p:nvSpPr>
          <p:cNvPr id="27" name="Rectangle: Rounded Corners 26">
            <a:extLst>
              <a:ext uri="{FF2B5EF4-FFF2-40B4-BE49-F238E27FC236}">
                <a16:creationId xmlns:a16="http://schemas.microsoft.com/office/drawing/2014/main" id="{D1370D15-6DF5-B46A-9CC4-5EFFBA545631}"/>
              </a:ext>
            </a:extLst>
          </p:cNvPr>
          <p:cNvSpPr/>
          <p:nvPr/>
        </p:nvSpPr>
        <p:spPr>
          <a:xfrm>
            <a:off x="5980982" y="4409968"/>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Forecasts  </a:t>
            </a:r>
          </a:p>
        </p:txBody>
      </p:sp>
      <p:sp>
        <p:nvSpPr>
          <p:cNvPr id="28" name="Rectangle: Rounded Corners 27">
            <a:extLst>
              <a:ext uri="{FF2B5EF4-FFF2-40B4-BE49-F238E27FC236}">
                <a16:creationId xmlns:a16="http://schemas.microsoft.com/office/drawing/2014/main" id="{FB3F15C6-FD5A-5594-8B14-C4BE4DF12D9A}"/>
              </a:ext>
            </a:extLst>
          </p:cNvPr>
          <p:cNvSpPr/>
          <p:nvPr/>
        </p:nvSpPr>
        <p:spPr>
          <a:xfrm>
            <a:off x="5979377" y="488978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Branding &amp; Communication</a:t>
            </a:r>
          </a:p>
        </p:txBody>
      </p:sp>
      <p:sp>
        <p:nvSpPr>
          <p:cNvPr id="29" name="Rectangle: Rounded Corners 28">
            <a:extLst>
              <a:ext uri="{FF2B5EF4-FFF2-40B4-BE49-F238E27FC236}">
                <a16:creationId xmlns:a16="http://schemas.microsoft.com/office/drawing/2014/main" id="{BFFB6782-5176-7F89-3E86-B177188DC50F}"/>
              </a:ext>
            </a:extLst>
          </p:cNvPr>
          <p:cNvSpPr/>
          <p:nvPr/>
        </p:nvSpPr>
        <p:spPr>
          <a:xfrm>
            <a:off x="5987398" y="538869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Revenue</a:t>
            </a:r>
          </a:p>
        </p:txBody>
      </p:sp>
      <p:sp>
        <p:nvSpPr>
          <p:cNvPr id="30" name="Rectangle: Rounded Corners 29">
            <a:extLst>
              <a:ext uri="{FF2B5EF4-FFF2-40B4-BE49-F238E27FC236}">
                <a16:creationId xmlns:a16="http://schemas.microsoft.com/office/drawing/2014/main" id="{AC719549-6F4A-86F8-2A58-A63A039F103A}"/>
              </a:ext>
            </a:extLst>
          </p:cNvPr>
          <p:cNvSpPr/>
          <p:nvPr/>
        </p:nvSpPr>
        <p:spPr>
          <a:xfrm>
            <a:off x="5985794" y="586770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ROI Alignment</a:t>
            </a:r>
          </a:p>
        </p:txBody>
      </p:sp>
      <p:sp>
        <p:nvSpPr>
          <p:cNvPr id="31" name="Rectangle: Rounded Corners 30">
            <a:extLst>
              <a:ext uri="{FF2B5EF4-FFF2-40B4-BE49-F238E27FC236}">
                <a16:creationId xmlns:a16="http://schemas.microsoft.com/office/drawing/2014/main" id="{76E2A28E-0C7C-04CF-F2F8-A04AA5EA3CFF}"/>
              </a:ext>
            </a:extLst>
          </p:cNvPr>
          <p:cNvSpPr/>
          <p:nvPr/>
        </p:nvSpPr>
        <p:spPr>
          <a:xfrm>
            <a:off x="7108743"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Management &amp; Internal Comms </a:t>
            </a:r>
          </a:p>
        </p:txBody>
      </p:sp>
      <p:sp>
        <p:nvSpPr>
          <p:cNvPr id="32" name="Rectangle: Rounded Corners 31">
            <a:extLst>
              <a:ext uri="{FF2B5EF4-FFF2-40B4-BE49-F238E27FC236}">
                <a16:creationId xmlns:a16="http://schemas.microsoft.com/office/drawing/2014/main" id="{D93E3528-FA82-242E-D5EA-8D52C05331F1}"/>
              </a:ext>
            </a:extLst>
          </p:cNvPr>
          <p:cNvSpPr/>
          <p:nvPr/>
        </p:nvSpPr>
        <p:spPr>
          <a:xfrm>
            <a:off x="7107139" y="3900785"/>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Plan Specifics </a:t>
            </a:r>
          </a:p>
        </p:txBody>
      </p:sp>
      <p:sp>
        <p:nvSpPr>
          <p:cNvPr id="33" name="Rectangle: Rounded Corners 32">
            <a:extLst>
              <a:ext uri="{FF2B5EF4-FFF2-40B4-BE49-F238E27FC236}">
                <a16:creationId xmlns:a16="http://schemas.microsoft.com/office/drawing/2014/main" id="{D94E39B6-0EB0-5464-F35B-2F67F08B8A4D}"/>
              </a:ext>
            </a:extLst>
          </p:cNvPr>
          <p:cNvSpPr/>
          <p:nvPr/>
        </p:nvSpPr>
        <p:spPr>
          <a:xfrm>
            <a:off x="7124785" y="4399694"/>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Forecasts  </a:t>
            </a:r>
          </a:p>
        </p:txBody>
      </p:sp>
      <p:sp>
        <p:nvSpPr>
          <p:cNvPr id="37" name="Rectangle: Rounded Corners 36">
            <a:extLst>
              <a:ext uri="{FF2B5EF4-FFF2-40B4-BE49-F238E27FC236}">
                <a16:creationId xmlns:a16="http://schemas.microsoft.com/office/drawing/2014/main" id="{75BD9667-5852-6952-49EE-0DA7554B22CD}"/>
              </a:ext>
            </a:extLst>
          </p:cNvPr>
          <p:cNvSpPr/>
          <p:nvPr/>
        </p:nvSpPr>
        <p:spPr>
          <a:xfrm>
            <a:off x="8273399"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Mgr. engagement</a:t>
            </a:r>
          </a:p>
        </p:txBody>
      </p:sp>
      <p:sp>
        <p:nvSpPr>
          <p:cNvPr id="38" name="Rectangle: Rounded Corners 37">
            <a:extLst>
              <a:ext uri="{FF2B5EF4-FFF2-40B4-BE49-F238E27FC236}">
                <a16:creationId xmlns:a16="http://schemas.microsoft.com/office/drawing/2014/main" id="{F4A64D84-94CF-E161-D474-6A312632708C}"/>
              </a:ext>
            </a:extLst>
          </p:cNvPr>
          <p:cNvSpPr/>
          <p:nvPr/>
        </p:nvSpPr>
        <p:spPr>
          <a:xfrm>
            <a:off x="8271795" y="3900785"/>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presentation</a:t>
            </a:r>
          </a:p>
        </p:txBody>
      </p:sp>
      <p:sp>
        <p:nvSpPr>
          <p:cNvPr id="39" name="Rectangle: Rounded Corners 38">
            <a:extLst>
              <a:ext uri="{FF2B5EF4-FFF2-40B4-BE49-F238E27FC236}">
                <a16:creationId xmlns:a16="http://schemas.microsoft.com/office/drawing/2014/main" id="{D25D46F4-31FF-F83C-6B2E-79255AC6840D}"/>
              </a:ext>
            </a:extLst>
          </p:cNvPr>
          <p:cNvSpPr/>
          <p:nvPr/>
        </p:nvSpPr>
        <p:spPr>
          <a:xfrm>
            <a:off x="8289441" y="4399694"/>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Promotional Staff  </a:t>
            </a:r>
          </a:p>
        </p:txBody>
      </p:sp>
      <p:sp>
        <p:nvSpPr>
          <p:cNvPr id="40" name="Rectangle: Rounded Corners 39">
            <a:extLst>
              <a:ext uri="{FF2B5EF4-FFF2-40B4-BE49-F238E27FC236}">
                <a16:creationId xmlns:a16="http://schemas.microsoft.com/office/drawing/2014/main" id="{41916D63-A949-D4E4-3867-0A4724E6ED53}"/>
              </a:ext>
            </a:extLst>
          </p:cNvPr>
          <p:cNvSpPr/>
          <p:nvPr/>
        </p:nvSpPr>
        <p:spPr>
          <a:xfrm>
            <a:off x="8287836" y="4888176"/>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Branding </a:t>
            </a:r>
          </a:p>
        </p:txBody>
      </p:sp>
      <p:sp>
        <p:nvSpPr>
          <p:cNvPr id="43" name="Rectangle: Rounded Corners 42">
            <a:extLst>
              <a:ext uri="{FF2B5EF4-FFF2-40B4-BE49-F238E27FC236}">
                <a16:creationId xmlns:a16="http://schemas.microsoft.com/office/drawing/2014/main" id="{FA5F80B9-BFAD-D8EC-87D9-1B1975555DB0}"/>
              </a:ext>
            </a:extLst>
          </p:cNvPr>
          <p:cNvSpPr/>
          <p:nvPr/>
        </p:nvSpPr>
        <p:spPr>
          <a:xfrm>
            <a:off x="9426826" y="341471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Direct communication</a:t>
            </a:r>
          </a:p>
        </p:txBody>
      </p:sp>
      <p:sp>
        <p:nvSpPr>
          <p:cNvPr id="44" name="Rectangle: Rounded Corners 43">
            <a:extLst>
              <a:ext uri="{FF2B5EF4-FFF2-40B4-BE49-F238E27FC236}">
                <a16:creationId xmlns:a16="http://schemas.microsoft.com/office/drawing/2014/main" id="{F4CBCAA1-6599-A58E-A462-6C170EBACE6F}"/>
              </a:ext>
            </a:extLst>
          </p:cNvPr>
          <p:cNvSpPr/>
          <p:nvPr/>
        </p:nvSpPr>
        <p:spPr>
          <a:xfrm>
            <a:off x="9425222" y="3900785"/>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presentation</a:t>
            </a:r>
          </a:p>
        </p:txBody>
      </p:sp>
      <p:sp>
        <p:nvSpPr>
          <p:cNvPr id="45" name="Rectangle: Rounded Corners 44">
            <a:extLst>
              <a:ext uri="{FF2B5EF4-FFF2-40B4-BE49-F238E27FC236}">
                <a16:creationId xmlns:a16="http://schemas.microsoft.com/office/drawing/2014/main" id="{1C941FD7-AF1C-ED89-B3A8-E373845018EF}"/>
              </a:ext>
            </a:extLst>
          </p:cNvPr>
          <p:cNvSpPr/>
          <p:nvPr/>
        </p:nvSpPr>
        <p:spPr>
          <a:xfrm>
            <a:off x="9442868" y="4399694"/>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Promotional Staff  </a:t>
            </a:r>
          </a:p>
        </p:txBody>
      </p:sp>
      <p:sp>
        <p:nvSpPr>
          <p:cNvPr id="46" name="Rectangle: Rounded Corners 45">
            <a:extLst>
              <a:ext uri="{FF2B5EF4-FFF2-40B4-BE49-F238E27FC236}">
                <a16:creationId xmlns:a16="http://schemas.microsoft.com/office/drawing/2014/main" id="{1DDA0325-6EC0-A1D4-B935-58D874F8993D}"/>
              </a:ext>
            </a:extLst>
          </p:cNvPr>
          <p:cNvSpPr/>
          <p:nvPr/>
        </p:nvSpPr>
        <p:spPr>
          <a:xfrm>
            <a:off x="9441263" y="4886572"/>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Branding </a:t>
            </a:r>
          </a:p>
        </p:txBody>
      </p:sp>
      <p:sp>
        <p:nvSpPr>
          <p:cNvPr id="47" name="Rectangle: Rounded Corners 46">
            <a:extLst>
              <a:ext uri="{FF2B5EF4-FFF2-40B4-BE49-F238E27FC236}">
                <a16:creationId xmlns:a16="http://schemas.microsoft.com/office/drawing/2014/main" id="{F769D1EC-CE87-D51A-E84E-A94758369A67}"/>
              </a:ext>
            </a:extLst>
          </p:cNvPr>
          <p:cNvSpPr/>
          <p:nvPr/>
        </p:nvSpPr>
        <p:spPr>
          <a:xfrm>
            <a:off x="8305483" y="5377460"/>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Forecasts</a:t>
            </a:r>
          </a:p>
        </p:txBody>
      </p:sp>
      <p:sp>
        <p:nvSpPr>
          <p:cNvPr id="48" name="Rectangle: Rounded Corners 47">
            <a:extLst>
              <a:ext uri="{FF2B5EF4-FFF2-40B4-BE49-F238E27FC236}">
                <a16:creationId xmlns:a16="http://schemas.microsoft.com/office/drawing/2014/main" id="{58BD0743-5B82-38D5-C4EF-9AF4D2FA885A}"/>
              </a:ext>
            </a:extLst>
          </p:cNvPr>
          <p:cNvSpPr/>
          <p:nvPr/>
        </p:nvSpPr>
        <p:spPr>
          <a:xfrm>
            <a:off x="10570631" y="2912592"/>
            <a:ext cx="1135301"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Shopper </a:t>
            </a:r>
          </a:p>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engagement</a:t>
            </a:r>
          </a:p>
        </p:txBody>
      </p:sp>
      <p:sp>
        <p:nvSpPr>
          <p:cNvPr id="49" name="Rectangle: Rounded Corners 48">
            <a:extLst>
              <a:ext uri="{FF2B5EF4-FFF2-40B4-BE49-F238E27FC236}">
                <a16:creationId xmlns:a16="http://schemas.microsoft.com/office/drawing/2014/main" id="{E1C72CA2-B8AD-E84F-C3A3-6A7EA43F3531}"/>
              </a:ext>
            </a:extLst>
          </p:cNvPr>
          <p:cNvSpPr/>
          <p:nvPr/>
        </p:nvSpPr>
        <p:spPr>
          <a:xfrm>
            <a:off x="10580253" y="3403481"/>
            <a:ext cx="1135301" cy="468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ROI</a:t>
            </a:r>
          </a:p>
        </p:txBody>
      </p:sp>
      <p:sp>
        <p:nvSpPr>
          <p:cNvPr id="50" name="Rectangle: Rounded Corners 49">
            <a:extLst>
              <a:ext uri="{FF2B5EF4-FFF2-40B4-BE49-F238E27FC236}">
                <a16:creationId xmlns:a16="http://schemas.microsoft.com/office/drawing/2014/main" id="{08FF458E-5D83-B9CD-DF3A-266952D3CD86}"/>
              </a:ext>
            </a:extLst>
          </p:cNvPr>
          <p:cNvSpPr/>
          <p:nvPr/>
        </p:nvSpPr>
        <p:spPr>
          <a:xfrm>
            <a:off x="10578649" y="3889556"/>
            <a:ext cx="1135301" cy="468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Feedback </a:t>
            </a:r>
          </a:p>
        </p:txBody>
      </p:sp>
      <p:sp>
        <p:nvSpPr>
          <p:cNvPr id="53" name="Rectangle: Rounded Corners 52">
            <a:extLst>
              <a:ext uri="{FF2B5EF4-FFF2-40B4-BE49-F238E27FC236}">
                <a16:creationId xmlns:a16="http://schemas.microsoft.com/office/drawing/2014/main" id="{02256320-DB4E-AB8C-F2DB-BEBA623EE28B}"/>
              </a:ext>
            </a:extLst>
          </p:cNvPr>
          <p:cNvSpPr/>
          <p:nvPr/>
        </p:nvSpPr>
        <p:spPr>
          <a:xfrm>
            <a:off x="3662898" y="3908806"/>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Channels </a:t>
            </a:r>
          </a:p>
        </p:txBody>
      </p:sp>
      <p:sp>
        <p:nvSpPr>
          <p:cNvPr id="54" name="Rectangle: Rounded Corners 53">
            <a:extLst>
              <a:ext uri="{FF2B5EF4-FFF2-40B4-BE49-F238E27FC236}">
                <a16:creationId xmlns:a16="http://schemas.microsoft.com/office/drawing/2014/main" id="{C18773E3-9887-7B46-77CE-4F2F225FE2F5}"/>
              </a:ext>
            </a:extLst>
          </p:cNvPr>
          <p:cNvSpPr/>
          <p:nvPr/>
        </p:nvSpPr>
        <p:spPr>
          <a:xfrm>
            <a:off x="3670919" y="4397441"/>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Customers </a:t>
            </a:r>
          </a:p>
        </p:txBody>
      </p:sp>
      <p:sp>
        <p:nvSpPr>
          <p:cNvPr id="55" name="Rectangle: Rounded Corners 54">
            <a:extLst>
              <a:ext uri="{FF2B5EF4-FFF2-40B4-BE49-F238E27FC236}">
                <a16:creationId xmlns:a16="http://schemas.microsoft.com/office/drawing/2014/main" id="{113F2A7A-1D2F-16A5-FB71-BF068DDF9CB3}"/>
              </a:ext>
            </a:extLst>
          </p:cNvPr>
          <p:cNvSpPr/>
          <p:nvPr/>
        </p:nvSpPr>
        <p:spPr>
          <a:xfrm>
            <a:off x="3669314" y="4889131"/>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Drive Brands </a:t>
            </a:r>
          </a:p>
        </p:txBody>
      </p:sp>
      <p:sp>
        <p:nvSpPr>
          <p:cNvPr id="56" name="Rectangle: Rounded Corners 55">
            <a:extLst>
              <a:ext uri="{FF2B5EF4-FFF2-40B4-BE49-F238E27FC236}">
                <a16:creationId xmlns:a16="http://schemas.microsoft.com/office/drawing/2014/main" id="{ABC20118-575B-43B5-4D12-ED61D837F33B}"/>
              </a:ext>
            </a:extLst>
          </p:cNvPr>
          <p:cNvSpPr/>
          <p:nvPr/>
        </p:nvSpPr>
        <p:spPr>
          <a:xfrm>
            <a:off x="3677335" y="5388041"/>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Revenue</a:t>
            </a:r>
          </a:p>
        </p:txBody>
      </p:sp>
      <p:sp>
        <p:nvSpPr>
          <p:cNvPr id="57" name="Rectangle: Rounded Corners 56">
            <a:extLst>
              <a:ext uri="{FF2B5EF4-FFF2-40B4-BE49-F238E27FC236}">
                <a16:creationId xmlns:a16="http://schemas.microsoft.com/office/drawing/2014/main" id="{E212623E-E265-136E-1C4D-036215F5247F}"/>
              </a:ext>
            </a:extLst>
          </p:cNvPr>
          <p:cNvSpPr/>
          <p:nvPr/>
        </p:nvSpPr>
        <p:spPr>
          <a:xfrm>
            <a:off x="3675731" y="5867051"/>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ROI Plan</a:t>
            </a:r>
          </a:p>
        </p:txBody>
      </p:sp>
      <p:sp>
        <p:nvSpPr>
          <p:cNvPr id="58" name="Rectangle: Rounded Corners 57">
            <a:extLst>
              <a:ext uri="{FF2B5EF4-FFF2-40B4-BE49-F238E27FC236}">
                <a16:creationId xmlns:a16="http://schemas.microsoft.com/office/drawing/2014/main" id="{544BC745-1FB7-F874-153F-B40D4CCA1821}"/>
              </a:ext>
            </a:extLst>
          </p:cNvPr>
          <p:cNvSpPr/>
          <p:nvPr/>
        </p:nvSpPr>
        <p:spPr>
          <a:xfrm>
            <a:off x="2515884" y="3903995"/>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Drive Brands </a:t>
            </a:r>
          </a:p>
        </p:txBody>
      </p:sp>
      <p:sp>
        <p:nvSpPr>
          <p:cNvPr id="59" name="Rectangle: Rounded Corners 58">
            <a:extLst>
              <a:ext uri="{FF2B5EF4-FFF2-40B4-BE49-F238E27FC236}">
                <a16:creationId xmlns:a16="http://schemas.microsoft.com/office/drawing/2014/main" id="{9835A3C4-F481-F90A-1608-5D0E9940C065}"/>
              </a:ext>
            </a:extLst>
          </p:cNvPr>
          <p:cNvSpPr/>
          <p:nvPr/>
        </p:nvSpPr>
        <p:spPr>
          <a:xfrm>
            <a:off x="1351228" y="3413106"/>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Brand Priorities </a:t>
            </a:r>
          </a:p>
        </p:txBody>
      </p:sp>
      <p:sp>
        <p:nvSpPr>
          <p:cNvPr id="61" name="TextBox 60">
            <a:extLst>
              <a:ext uri="{FF2B5EF4-FFF2-40B4-BE49-F238E27FC236}">
                <a16:creationId xmlns:a16="http://schemas.microsoft.com/office/drawing/2014/main" id="{CB0A0CCB-011B-C0CE-B727-75235811CFDA}"/>
              </a:ext>
            </a:extLst>
          </p:cNvPr>
          <p:cNvSpPr txBox="1"/>
          <p:nvPr/>
        </p:nvSpPr>
        <p:spPr>
          <a:xfrm>
            <a:off x="244266" y="218260"/>
            <a:ext cx="7951327" cy="1323439"/>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a:t>
            </a:r>
            <a:r>
              <a:rPr lang="en-GB" sz="3200" b="1" dirty="0">
                <a:solidFill>
                  <a:srgbClr val="2A4A8B"/>
                </a:solidFill>
                <a:latin typeface="Poppins" panose="00000500000000000000" pitchFamily="2" charset="0"/>
                <a:cs typeface="Poppins" panose="00000500000000000000" pitchFamily="2" charset="0"/>
              </a:rPr>
              <a:t>.</a:t>
            </a:r>
          </a:p>
          <a:p>
            <a:pPr defTabSz="435356">
              <a:defRPr/>
            </a:pPr>
            <a:r>
              <a:rPr lang="en-GB" sz="1400" dirty="0">
                <a:latin typeface="Poppins" panose="00000500000000000000" pitchFamily="2" charset="0"/>
                <a:ea typeface="Lato Light" panose="020F0502020204030203" pitchFamily="34" charset="0"/>
                <a:cs typeface="Poppins" panose="00000500000000000000" pitchFamily="2" charset="0"/>
              </a:rPr>
              <a:t>Components of a Trade Marketing Plan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a:p>
            <a:pPr defTabSz="435356">
              <a:defRPr/>
            </a:pPr>
            <a:r>
              <a:rPr lang="en-GB" sz="3200" b="1" dirty="0">
                <a:solidFill>
                  <a:srgbClr val="2A4A8B"/>
                </a:solidFill>
                <a:latin typeface="Poppins" panose="00000500000000000000" pitchFamily="2" charset="0"/>
                <a:cs typeface="Poppins" panose="00000500000000000000" pitchFamily="2" charset="0"/>
              </a:rPr>
              <a:t>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62" name="Picture 61" descr="Logo&#10;&#10;Description automatically generated">
            <a:extLst>
              <a:ext uri="{FF2B5EF4-FFF2-40B4-BE49-F238E27FC236}">
                <a16:creationId xmlns:a16="http://schemas.microsoft.com/office/drawing/2014/main" id="{E4D637A2-C133-150D-0A8C-2C20B9311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3" name="Footer Placeholder 3">
            <a:extLst>
              <a:ext uri="{FF2B5EF4-FFF2-40B4-BE49-F238E27FC236}">
                <a16:creationId xmlns:a16="http://schemas.microsoft.com/office/drawing/2014/main" id="{EBA8CE31-48DB-F92C-FD0A-EA89F19FAE44}"/>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Rectangle: Rounded Corners 1">
            <a:extLst>
              <a:ext uri="{FF2B5EF4-FFF2-40B4-BE49-F238E27FC236}">
                <a16:creationId xmlns:a16="http://schemas.microsoft.com/office/drawing/2014/main" id="{5EE2C60B-3A2F-FD34-818D-F40CD51ACF55}"/>
              </a:ext>
            </a:extLst>
          </p:cNvPr>
          <p:cNvSpPr/>
          <p:nvPr/>
        </p:nvSpPr>
        <p:spPr>
          <a:xfrm>
            <a:off x="9449825" y="5378019"/>
            <a:ext cx="1135301"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Planogram</a:t>
            </a:r>
          </a:p>
        </p:txBody>
      </p:sp>
    </p:spTree>
    <p:extLst>
      <p:ext uri="{BB962C8B-B14F-4D97-AF65-F5344CB8AC3E}">
        <p14:creationId xmlns:p14="http://schemas.microsoft.com/office/powerpoint/2010/main" val="87120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466F59-E294-CC6C-4BF8-077FE90A8B0A}"/>
              </a:ext>
            </a:extLst>
          </p:cNvPr>
          <p:cNvSpPr/>
          <p:nvPr/>
        </p:nvSpPr>
        <p:spPr>
          <a:xfrm>
            <a:off x="2769350" y="1679756"/>
            <a:ext cx="7041305"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&amp; Brand Strategic Plan </a:t>
            </a:r>
          </a:p>
        </p:txBody>
      </p:sp>
      <p:sp>
        <p:nvSpPr>
          <p:cNvPr id="3" name="Rectangle: Rounded Corners 2">
            <a:extLst>
              <a:ext uri="{FF2B5EF4-FFF2-40B4-BE49-F238E27FC236}">
                <a16:creationId xmlns:a16="http://schemas.microsoft.com/office/drawing/2014/main" id="{1EA22D5C-455E-E465-117D-0650F28CCA68}"/>
              </a:ext>
            </a:extLst>
          </p:cNvPr>
          <p:cNvSpPr/>
          <p:nvPr/>
        </p:nvSpPr>
        <p:spPr>
          <a:xfrm>
            <a:off x="2759518" y="2179286"/>
            <a:ext cx="2335248"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Strategic Overview </a:t>
            </a:r>
          </a:p>
        </p:txBody>
      </p:sp>
      <p:sp>
        <p:nvSpPr>
          <p:cNvPr id="9" name="TextBox 8">
            <a:extLst>
              <a:ext uri="{FF2B5EF4-FFF2-40B4-BE49-F238E27FC236}">
                <a16:creationId xmlns:a16="http://schemas.microsoft.com/office/drawing/2014/main" id="{9719C230-D797-F41D-784A-E63E39528067}"/>
              </a:ext>
            </a:extLst>
          </p:cNvPr>
          <p:cNvSpPr txBox="1"/>
          <p:nvPr/>
        </p:nvSpPr>
        <p:spPr>
          <a:xfrm>
            <a:off x="244266" y="218260"/>
            <a:ext cx="7951327" cy="800219"/>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Plan</a:t>
            </a:r>
            <a:r>
              <a:rPr lang="en-GB" sz="3200" b="1" dirty="0">
                <a:solidFill>
                  <a:srgbClr val="2A4A8B"/>
                </a:solidFill>
                <a:latin typeface="Poppins" panose="00000500000000000000" pitchFamily="2" charset="0"/>
                <a:cs typeface="Poppins" panose="00000500000000000000" pitchFamily="2" charset="0"/>
              </a:rPr>
              <a:t>.</a:t>
            </a:r>
          </a:p>
          <a:p>
            <a:pPr defTabSz="435356">
              <a:defRPr/>
            </a:pPr>
            <a:r>
              <a:rPr lang="en-GB" sz="1400" dirty="0">
                <a:latin typeface="Poppins" panose="00000500000000000000" pitchFamily="2" charset="0"/>
                <a:ea typeface="Lato Light" panose="020F0502020204030203" pitchFamily="34" charset="0"/>
                <a:cs typeface="Poppins" panose="00000500000000000000" pitchFamily="2" charset="0"/>
              </a:rPr>
              <a:t>Category &amp; Brand Plan for Trade Marketing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10" name="Picture 9" descr="Logo&#10;&#10;Description automatically generated">
            <a:extLst>
              <a:ext uri="{FF2B5EF4-FFF2-40B4-BE49-F238E27FC236}">
                <a16:creationId xmlns:a16="http://schemas.microsoft.com/office/drawing/2014/main" id="{3EB561D1-76F1-CC35-B6AD-13E4868D1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F512DC62-8E38-7A92-77F2-8AEC7CE88D4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2" name="Rectangle: Rounded Corners 11">
            <a:extLst>
              <a:ext uri="{FF2B5EF4-FFF2-40B4-BE49-F238E27FC236}">
                <a16:creationId xmlns:a16="http://schemas.microsoft.com/office/drawing/2014/main" id="{05B7BDAA-DB3C-6E29-41BB-8BF6B8A41472}"/>
              </a:ext>
            </a:extLst>
          </p:cNvPr>
          <p:cNvSpPr/>
          <p:nvPr/>
        </p:nvSpPr>
        <p:spPr>
          <a:xfrm>
            <a:off x="5124951" y="2187306"/>
            <a:ext cx="2335248"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Operational Overview </a:t>
            </a:r>
          </a:p>
        </p:txBody>
      </p:sp>
      <p:sp>
        <p:nvSpPr>
          <p:cNvPr id="13" name="Rectangle: Rounded Corners 12">
            <a:extLst>
              <a:ext uri="{FF2B5EF4-FFF2-40B4-BE49-F238E27FC236}">
                <a16:creationId xmlns:a16="http://schemas.microsoft.com/office/drawing/2014/main" id="{E284AE7B-F0CB-B381-8308-DF44FC5B235F}"/>
              </a:ext>
            </a:extLst>
          </p:cNvPr>
          <p:cNvSpPr/>
          <p:nvPr/>
        </p:nvSpPr>
        <p:spPr>
          <a:xfrm>
            <a:off x="7491939" y="2185702"/>
            <a:ext cx="2335248" cy="4680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Deployment &amp; Execution </a:t>
            </a:r>
          </a:p>
        </p:txBody>
      </p:sp>
      <p:sp>
        <p:nvSpPr>
          <p:cNvPr id="14" name="Rectangle: Rounded Corners 13">
            <a:extLst>
              <a:ext uri="{FF2B5EF4-FFF2-40B4-BE49-F238E27FC236}">
                <a16:creationId xmlns:a16="http://schemas.microsoft.com/office/drawing/2014/main" id="{22911925-86C6-4A41-5AE8-435DBB843E97}"/>
              </a:ext>
            </a:extLst>
          </p:cNvPr>
          <p:cNvSpPr/>
          <p:nvPr/>
        </p:nvSpPr>
        <p:spPr>
          <a:xfrm>
            <a:off x="2767590" y="2683474"/>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Brand Strategic Plan</a:t>
            </a:r>
          </a:p>
        </p:txBody>
      </p:sp>
      <p:sp>
        <p:nvSpPr>
          <p:cNvPr id="15" name="Rectangle: Rounded Corners 14">
            <a:extLst>
              <a:ext uri="{FF2B5EF4-FFF2-40B4-BE49-F238E27FC236}">
                <a16:creationId xmlns:a16="http://schemas.microsoft.com/office/drawing/2014/main" id="{5C7D128B-7E48-711C-CB1E-F2A39016CC93}"/>
              </a:ext>
            </a:extLst>
          </p:cNvPr>
          <p:cNvSpPr/>
          <p:nvPr/>
        </p:nvSpPr>
        <p:spPr>
          <a:xfrm>
            <a:off x="5123089" y="2681869"/>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Overview </a:t>
            </a:r>
          </a:p>
        </p:txBody>
      </p:sp>
      <p:sp>
        <p:nvSpPr>
          <p:cNvPr id="16" name="Rectangle: Rounded Corners 15">
            <a:extLst>
              <a:ext uri="{FF2B5EF4-FFF2-40B4-BE49-F238E27FC236}">
                <a16:creationId xmlns:a16="http://schemas.microsoft.com/office/drawing/2014/main" id="{9F696AF7-1F28-B934-A41F-25613593D837}"/>
              </a:ext>
            </a:extLst>
          </p:cNvPr>
          <p:cNvSpPr/>
          <p:nvPr/>
        </p:nvSpPr>
        <p:spPr>
          <a:xfrm>
            <a:off x="7478588" y="2680265"/>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Account Plan Alignment </a:t>
            </a:r>
          </a:p>
        </p:txBody>
      </p:sp>
      <p:sp>
        <p:nvSpPr>
          <p:cNvPr id="17" name="Rectangle: Rounded Corners 16">
            <a:extLst>
              <a:ext uri="{FF2B5EF4-FFF2-40B4-BE49-F238E27FC236}">
                <a16:creationId xmlns:a16="http://schemas.microsoft.com/office/drawing/2014/main" id="{4085EAF2-B5FF-11AA-0B86-992BF9D3DD5B}"/>
              </a:ext>
            </a:extLst>
          </p:cNvPr>
          <p:cNvSpPr/>
          <p:nvPr/>
        </p:nvSpPr>
        <p:spPr>
          <a:xfrm>
            <a:off x="2765417" y="3178037"/>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TM Strategic Plan </a:t>
            </a:r>
          </a:p>
        </p:txBody>
      </p:sp>
      <p:sp>
        <p:nvSpPr>
          <p:cNvPr id="18" name="Rectangle: Rounded Corners 17">
            <a:extLst>
              <a:ext uri="{FF2B5EF4-FFF2-40B4-BE49-F238E27FC236}">
                <a16:creationId xmlns:a16="http://schemas.microsoft.com/office/drawing/2014/main" id="{8A384A22-6ADB-352D-23FD-6177E6D801BD}"/>
              </a:ext>
            </a:extLst>
          </p:cNvPr>
          <p:cNvSpPr/>
          <p:nvPr/>
        </p:nvSpPr>
        <p:spPr>
          <a:xfrm>
            <a:off x="5120140" y="3176432"/>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Category Management </a:t>
            </a:r>
          </a:p>
        </p:txBody>
      </p:sp>
      <p:sp>
        <p:nvSpPr>
          <p:cNvPr id="19" name="Rectangle: Rounded Corners 18">
            <a:extLst>
              <a:ext uri="{FF2B5EF4-FFF2-40B4-BE49-F238E27FC236}">
                <a16:creationId xmlns:a16="http://schemas.microsoft.com/office/drawing/2014/main" id="{B0D8833A-8C3B-7E0E-C7EA-A2F30B1DD254}"/>
              </a:ext>
            </a:extLst>
          </p:cNvPr>
          <p:cNvSpPr/>
          <p:nvPr/>
        </p:nvSpPr>
        <p:spPr>
          <a:xfrm>
            <a:off x="7474862" y="3174828"/>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Deployment &amp; Execution </a:t>
            </a:r>
          </a:p>
        </p:txBody>
      </p:sp>
      <p:sp>
        <p:nvSpPr>
          <p:cNvPr id="20" name="Rectangle: Rounded Corners 19">
            <a:extLst>
              <a:ext uri="{FF2B5EF4-FFF2-40B4-BE49-F238E27FC236}">
                <a16:creationId xmlns:a16="http://schemas.microsoft.com/office/drawing/2014/main" id="{CEFFFBB5-3601-6374-4DA3-26405F9A85B6}"/>
              </a:ext>
            </a:extLst>
          </p:cNvPr>
          <p:cNvSpPr/>
          <p:nvPr/>
        </p:nvSpPr>
        <p:spPr>
          <a:xfrm>
            <a:off x="2763244" y="3672600"/>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Census &amp; Classification</a:t>
            </a:r>
          </a:p>
        </p:txBody>
      </p:sp>
      <p:sp>
        <p:nvSpPr>
          <p:cNvPr id="21" name="Rectangle: Rounded Corners 20">
            <a:extLst>
              <a:ext uri="{FF2B5EF4-FFF2-40B4-BE49-F238E27FC236}">
                <a16:creationId xmlns:a16="http://schemas.microsoft.com/office/drawing/2014/main" id="{3BE9BF1C-0359-E6F1-0752-123B11086281}"/>
              </a:ext>
            </a:extLst>
          </p:cNvPr>
          <p:cNvSpPr/>
          <p:nvPr/>
        </p:nvSpPr>
        <p:spPr>
          <a:xfrm>
            <a:off x="5124642" y="3670995"/>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Trade Priorities </a:t>
            </a:r>
          </a:p>
        </p:txBody>
      </p:sp>
      <p:sp>
        <p:nvSpPr>
          <p:cNvPr id="22" name="Rectangle: Rounded Corners 21">
            <a:extLst>
              <a:ext uri="{FF2B5EF4-FFF2-40B4-BE49-F238E27FC236}">
                <a16:creationId xmlns:a16="http://schemas.microsoft.com/office/drawing/2014/main" id="{B84B4B8B-470D-02D6-4914-93132E7512E9}"/>
              </a:ext>
            </a:extLst>
          </p:cNvPr>
          <p:cNvSpPr/>
          <p:nvPr/>
        </p:nvSpPr>
        <p:spPr>
          <a:xfrm>
            <a:off x="7476415" y="3669391"/>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Account Management</a:t>
            </a:r>
          </a:p>
        </p:txBody>
      </p:sp>
      <p:sp>
        <p:nvSpPr>
          <p:cNvPr id="23" name="Rectangle: Rounded Corners 22">
            <a:extLst>
              <a:ext uri="{FF2B5EF4-FFF2-40B4-BE49-F238E27FC236}">
                <a16:creationId xmlns:a16="http://schemas.microsoft.com/office/drawing/2014/main" id="{543AFE76-6B2E-B8F4-F0DD-D62F74548A2F}"/>
              </a:ext>
            </a:extLst>
          </p:cNvPr>
          <p:cNvSpPr/>
          <p:nvPr/>
        </p:nvSpPr>
        <p:spPr>
          <a:xfrm>
            <a:off x="2771316" y="4167163"/>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Research </a:t>
            </a:r>
          </a:p>
        </p:txBody>
      </p:sp>
      <p:sp>
        <p:nvSpPr>
          <p:cNvPr id="24" name="Rectangle: Rounded Corners 23">
            <a:extLst>
              <a:ext uri="{FF2B5EF4-FFF2-40B4-BE49-F238E27FC236}">
                <a16:creationId xmlns:a16="http://schemas.microsoft.com/office/drawing/2014/main" id="{1D12B921-755E-2AB8-57D0-563799A736A5}"/>
              </a:ext>
            </a:extLst>
          </p:cNvPr>
          <p:cNvSpPr/>
          <p:nvPr/>
        </p:nvSpPr>
        <p:spPr>
          <a:xfrm>
            <a:off x="5135664" y="4165558"/>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Resource Planning </a:t>
            </a:r>
          </a:p>
        </p:txBody>
      </p:sp>
      <p:sp>
        <p:nvSpPr>
          <p:cNvPr id="25" name="Rectangle: Rounded Corners 24">
            <a:extLst>
              <a:ext uri="{FF2B5EF4-FFF2-40B4-BE49-F238E27FC236}">
                <a16:creationId xmlns:a16="http://schemas.microsoft.com/office/drawing/2014/main" id="{A077F80E-B982-E299-99A3-B3A8836EC4F8}"/>
              </a:ext>
            </a:extLst>
          </p:cNvPr>
          <p:cNvSpPr/>
          <p:nvPr/>
        </p:nvSpPr>
        <p:spPr>
          <a:xfrm>
            <a:off x="7490386" y="4163954"/>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TM Territory Management</a:t>
            </a:r>
          </a:p>
        </p:txBody>
      </p:sp>
      <p:sp>
        <p:nvSpPr>
          <p:cNvPr id="26" name="Rectangle: Rounded Corners 25">
            <a:extLst>
              <a:ext uri="{FF2B5EF4-FFF2-40B4-BE49-F238E27FC236}">
                <a16:creationId xmlns:a16="http://schemas.microsoft.com/office/drawing/2014/main" id="{8117BFBE-FFF1-445D-D495-506DEE421302}"/>
              </a:ext>
            </a:extLst>
          </p:cNvPr>
          <p:cNvSpPr/>
          <p:nvPr/>
        </p:nvSpPr>
        <p:spPr>
          <a:xfrm>
            <a:off x="2763865" y="4661726"/>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Analytics &amp; Reports </a:t>
            </a:r>
          </a:p>
        </p:txBody>
      </p:sp>
      <p:sp>
        <p:nvSpPr>
          <p:cNvPr id="27" name="Rectangle: Rounded Corners 26">
            <a:extLst>
              <a:ext uri="{FF2B5EF4-FFF2-40B4-BE49-F238E27FC236}">
                <a16:creationId xmlns:a16="http://schemas.microsoft.com/office/drawing/2014/main" id="{9673157E-3071-872C-97D2-4749EB0667D5}"/>
              </a:ext>
            </a:extLst>
          </p:cNvPr>
          <p:cNvSpPr/>
          <p:nvPr/>
        </p:nvSpPr>
        <p:spPr>
          <a:xfrm>
            <a:off x="5134888" y="4660121"/>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and Channel Plans</a:t>
            </a:r>
          </a:p>
        </p:txBody>
      </p:sp>
      <p:sp>
        <p:nvSpPr>
          <p:cNvPr id="28" name="Rectangle: Rounded Corners 27">
            <a:extLst>
              <a:ext uri="{FF2B5EF4-FFF2-40B4-BE49-F238E27FC236}">
                <a16:creationId xmlns:a16="http://schemas.microsoft.com/office/drawing/2014/main" id="{34974F88-978C-7642-5A30-CE3432A5A7F3}"/>
              </a:ext>
            </a:extLst>
          </p:cNvPr>
          <p:cNvSpPr/>
          <p:nvPr/>
        </p:nvSpPr>
        <p:spPr>
          <a:xfrm>
            <a:off x="7486661" y="4658517"/>
            <a:ext cx="2335248" cy="468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Trade Engagement &amp; Events</a:t>
            </a:r>
          </a:p>
        </p:txBody>
      </p:sp>
    </p:spTree>
    <p:extLst>
      <p:ext uri="{BB962C8B-B14F-4D97-AF65-F5344CB8AC3E}">
        <p14:creationId xmlns:p14="http://schemas.microsoft.com/office/powerpoint/2010/main" val="1344166288"/>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4872</Words>
  <Application>Microsoft Office PowerPoint</Application>
  <PresentationFormat>Widescreen</PresentationFormat>
  <Paragraphs>893</Paragraphs>
  <Slides>36</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-apple-system</vt:lpstr>
      <vt:lpstr>Arial</vt:lpstr>
      <vt:lpstr>Arial Black</vt:lpstr>
      <vt:lpstr>Calibri</vt:lpstr>
      <vt:lpstr>Calibri Light</vt:lpstr>
      <vt:lpstr>Inter</vt:lpstr>
      <vt:lpstr>Lato Light</vt:lpstr>
      <vt:lpstr>Lato Light</vt:lpstr>
      <vt:lpstr>Plato</vt:lpstr>
      <vt:lpstr>Poppins</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8</cp:revision>
  <dcterms:created xsi:type="dcterms:W3CDTF">2021-09-04T14:08:43Z</dcterms:created>
  <dcterms:modified xsi:type="dcterms:W3CDTF">2023-07-07T14:44:53Z</dcterms:modified>
</cp:coreProperties>
</file>