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6" r:id="rId4"/>
  </p:sldMasterIdLst>
  <p:notesMasterIdLst>
    <p:notesMasterId r:id="rId40"/>
  </p:notesMasterIdLst>
  <p:sldIdLst>
    <p:sldId id="4145" r:id="rId5"/>
    <p:sldId id="4415" r:id="rId6"/>
    <p:sldId id="4412" r:id="rId7"/>
    <p:sldId id="3965" r:id="rId8"/>
    <p:sldId id="3968" r:id="rId9"/>
    <p:sldId id="4115" r:id="rId10"/>
    <p:sldId id="4152" r:id="rId11"/>
    <p:sldId id="4154" r:id="rId12"/>
    <p:sldId id="4077" r:id="rId13"/>
    <p:sldId id="4204" r:id="rId14"/>
    <p:sldId id="4101" r:id="rId15"/>
    <p:sldId id="4078" r:id="rId16"/>
    <p:sldId id="4102" r:id="rId17"/>
    <p:sldId id="4103" r:id="rId18"/>
    <p:sldId id="4155" r:id="rId19"/>
    <p:sldId id="4105" r:id="rId20"/>
    <p:sldId id="4081" r:id="rId21"/>
    <p:sldId id="4083" r:id="rId22"/>
    <p:sldId id="4106" r:id="rId23"/>
    <p:sldId id="4107" r:id="rId24"/>
    <p:sldId id="4085" r:id="rId25"/>
    <p:sldId id="4086" r:id="rId26"/>
    <p:sldId id="4108" r:id="rId27"/>
    <p:sldId id="4205" r:id="rId28"/>
    <p:sldId id="4089" r:id="rId29"/>
    <p:sldId id="4202" r:id="rId30"/>
    <p:sldId id="4090" r:id="rId31"/>
    <p:sldId id="4201" r:id="rId32"/>
    <p:sldId id="4095" r:id="rId33"/>
    <p:sldId id="4096" r:id="rId34"/>
    <p:sldId id="4098" r:id="rId35"/>
    <p:sldId id="4153" r:id="rId36"/>
    <p:sldId id="4137" r:id="rId37"/>
    <p:sldId id="4414" r:id="rId38"/>
    <p:sldId id="420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02D87F-F751-4A1B-A506-7918F0E7A338}" v="22" dt="2023-02-20T12:18:35.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034" autoAdjust="0"/>
    <p:restoredTop sz="94660"/>
  </p:normalViewPr>
  <p:slideViewPr>
    <p:cSldViewPr snapToGrid="0">
      <p:cViewPr varScale="1">
        <p:scale>
          <a:sx n="150" d="100"/>
          <a:sy n="150" d="100"/>
        </p:scale>
        <p:origin x="124"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B102D87F-F751-4A1B-A506-7918F0E7A338}"/>
    <pc:docChg chg="undo custSel addSld delSld modSld">
      <pc:chgData name="Sudarshan Chakravarthi" userId="9632d19e-631d-46a5-9e9a-d9cc496f17d0" providerId="ADAL" clId="{B102D87F-F751-4A1B-A506-7918F0E7A338}" dt="2023-02-20T12:19:01.716" v="1820" actId="478"/>
      <pc:docMkLst>
        <pc:docMk/>
      </pc:docMkLst>
      <pc:sldChg chg="del">
        <pc:chgData name="Sudarshan Chakravarthi" userId="9632d19e-631d-46a5-9e9a-d9cc496f17d0" providerId="ADAL" clId="{B102D87F-F751-4A1B-A506-7918F0E7A338}" dt="2022-08-26T12:40:31.186" v="1796" actId="47"/>
        <pc:sldMkLst>
          <pc:docMk/>
          <pc:sldMk cId="2812969886" sldId="3964"/>
        </pc:sldMkLst>
      </pc:sldChg>
      <pc:sldChg chg="add del">
        <pc:chgData name="Sudarshan Chakravarthi" userId="9632d19e-631d-46a5-9e9a-d9cc496f17d0" providerId="ADAL" clId="{B102D87F-F751-4A1B-A506-7918F0E7A338}" dt="2023-01-24T12:13:52.496" v="1799"/>
        <pc:sldMkLst>
          <pc:docMk/>
          <pc:sldMk cId="3097043110" sldId="3965"/>
        </pc:sldMkLst>
      </pc:sldChg>
      <pc:sldChg chg="add del">
        <pc:chgData name="Sudarshan Chakravarthi" userId="9632d19e-631d-46a5-9e9a-d9cc496f17d0" providerId="ADAL" clId="{B102D87F-F751-4A1B-A506-7918F0E7A338}" dt="2023-01-24T12:13:52.496" v="1799"/>
        <pc:sldMkLst>
          <pc:docMk/>
          <pc:sldMk cId="4149201057" sldId="3968"/>
        </pc:sldMkLst>
      </pc:sldChg>
      <pc:sldChg chg="delSp modSp mod">
        <pc:chgData name="Sudarshan Chakravarthi" userId="9632d19e-631d-46a5-9e9a-d9cc496f17d0" providerId="ADAL" clId="{B102D87F-F751-4A1B-A506-7918F0E7A338}" dt="2022-08-26T12:32:52.661" v="1699" actId="403"/>
        <pc:sldMkLst>
          <pc:docMk/>
          <pc:sldMk cId="2374710032" sldId="4077"/>
        </pc:sldMkLst>
        <pc:spChg chg="mod">
          <ac:chgData name="Sudarshan Chakravarthi" userId="9632d19e-631d-46a5-9e9a-d9cc496f17d0" providerId="ADAL" clId="{B102D87F-F751-4A1B-A506-7918F0E7A338}" dt="2022-08-26T12:32:52.661" v="1699" actId="403"/>
          <ac:spMkLst>
            <pc:docMk/>
            <pc:sldMk cId="2374710032" sldId="4077"/>
            <ac:spMk id="4" creationId="{801C7D87-5461-4790-8514-49B0409AEAFA}"/>
          </ac:spMkLst>
        </pc:spChg>
        <pc:spChg chg="del">
          <ac:chgData name="Sudarshan Chakravarthi" userId="9632d19e-631d-46a5-9e9a-d9cc496f17d0" providerId="ADAL" clId="{B102D87F-F751-4A1B-A506-7918F0E7A338}" dt="2021-09-07T07:24:49.823" v="1643" actId="478"/>
          <ac:spMkLst>
            <pc:docMk/>
            <pc:sldMk cId="2374710032" sldId="4077"/>
            <ac:spMk id="53" creationId="{F5507D59-4327-404A-95DE-335EB3D037E4}"/>
          </ac:spMkLst>
        </pc:spChg>
      </pc:sldChg>
      <pc:sldChg chg="delSp modSp mod">
        <pc:chgData name="Sudarshan Chakravarthi" userId="9632d19e-631d-46a5-9e9a-d9cc496f17d0" providerId="ADAL" clId="{B102D87F-F751-4A1B-A506-7918F0E7A338}" dt="2022-08-26T12:33:31.958" v="1709" actId="404"/>
        <pc:sldMkLst>
          <pc:docMk/>
          <pc:sldMk cId="1471962185" sldId="4078"/>
        </pc:sldMkLst>
        <pc:spChg chg="mod">
          <ac:chgData name="Sudarshan Chakravarthi" userId="9632d19e-631d-46a5-9e9a-d9cc496f17d0" providerId="ADAL" clId="{B102D87F-F751-4A1B-A506-7918F0E7A338}" dt="2022-08-26T12:33:31.958" v="1709" actId="404"/>
          <ac:spMkLst>
            <pc:docMk/>
            <pc:sldMk cId="1471962185" sldId="4078"/>
            <ac:spMk id="4" creationId="{801C7D87-5461-4790-8514-49B0409AEAFA}"/>
          </ac:spMkLst>
        </pc:spChg>
        <pc:spChg chg="del">
          <ac:chgData name="Sudarshan Chakravarthi" userId="9632d19e-631d-46a5-9e9a-d9cc496f17d0" providerId="ADAL" clId="{B102D87F-F751-4A1B-A506-7918F0E7A338}" dt="2021-09-07T07:24:46.386" v="1642" actId="478"/>
          <ac:spMkLst>
            <pc:docMk/>
            <pc:sldMk cId="1471962185" sldId="4078"/>
            <ac:spMk id="53" creationId="{F5507D59-4327-404A-95DE-335EB3D037E4}"/>
          </ac:spMkLst>
        </pc:spChg>
        <pc:spChg chg="mod">
          <ac:chgData name="Sudarshan Chakravarthi" userId="9632d19e-631d-46a5-9e9a-d9cc496f17d0" providerId="ADAL" clId="{B102D87F-F751-4A1B-A506-7918F0E7A338}" dt="2021-09-07T07:25:11.632" v="1647" actId="313"/>
          <ac:spMkLst>
            <pc:docMk/>
            <pc:sldMk cId="1471962185" sldId="4078"/>
            <ac:spMk id="87" creationId="{BB67A5F0-385C-4C69-A492-FFADFE8DB71A}"/>
          </ac:spMkLst>
        </pc:spChg>
      </pc:sldChg>
      <pc:sldChg chg="delSp modSp mod">
        <pc:chgData name="Sudarshan Chakravarthi" userId="9632d19e-631d-46a5-9e9a-d9cc496f17d0" providerId="ADAL" clId="{B102D87F-F751-4A1B-A506-7918F0E7A338}" dt="2022-08-26T12:40:18.482" v="1795" actId="404"/>
        <pc:sldMkLst>
          <pc:docMk/>
          <pc:sldMk cId="1999528044" sldId="4081"/>
        </pc:sldMkLst>
        <pc:spChg chg="mod">
          <ac:chgData name="Sudarshan Chakravarthi" userId="9632d19e-631d-46a5-9e9a-d9cc496f17d0" providerId="ADAL" clId="{B102D87F-F751-4A1B-A506-7918F0E7A338}" dt="2022-08-26T12:40:18.482" v="1795" actId="404"/>
          <ac:spMkLst>
            <pc:docMk/>
            <pc:sldMk cId="1999528044" sldId="4081"/>
            <ac:spMk id="4" creationId="{801C7D87-5461-4790-8514-49B0409AEAFA}"/>
          </ac:spMkLst>
        </pc:spChg>
        <pc:spChg chg="del">
          <ac:chgData name="Sudarshan Chakravarthi" userId="9632d19e-631d-46a5-9e9a-d9cc496f17d0" providerId="ADAL" clId="{B102D87F-F751-4A1B-A506-7918F0E7A338}" dt="2021-09-07T07:24:39.430" v="1639" actId="478"/>
          <ac:spMkLst>
            <pc:docMk/>
            <pc:sldMk cId="1999528044" sldId="4081"/>
            <ac:spMk id="53" creationId="{F5507D59-4327-404A-95DE-335EB3D037E4}"/>
          </ac:spMkLst>
        </pc:spChg>
      </pc:sldChg>
      <pc:sldChg chg="delSp modSp mod">
        <pc:chgData name="Sudarshan Chakravarthi" userId="9632d19e-631d-46a5-9e9a-d9cc496f17d0" providerId="ADAL" clId="{B102D87F-F751-4A1B-A506-7918F0E7A338}" dt="2022-08-26T12:34:50.883" v="1726" actId="20578"/>
        <pc:sldMkLst>
          <pc:docMk/>
          <pc:sldMk cId="3842044623" sldId="4083"/>
        </pc:sldMkLst>
        <pc:spChg chg="mod">
          <ac:chgData name="Sudarshan Chakravarthi" userId="9632d19e-631d-46a5-9e9a-d9cc496f17d0" providerId="ADAL" clId="{B102D87F-F751-4A1B-A506-7918F0E7A338}" dt="2022-08-26T12:34:50.883" v="1726" actId="20578"/>
          <ac:spMkLst>
            <pc:docMk/>
            <pc:sldMk cId="3842044623" sldId="4083"/>
            <ac:spMk id="4" creationId="{801C7D87-5461-4790-8514-49B0409AEAFA}"/>
          </ac:spMkLst>
        </pc:spChg>
        <pc:spChg chg="del">
          <ac:chgData name="Sudarshan Chakravarthi" userId="9632d19e-631d-46a5-9e9a-d9cc496f17d0" providerId="ADAL" clId="{B102D87F-F751-4A1B-A506-7918F0E7A338}" dt="2021-09-07T07:24:37.622" v="1638" actId="478"/>
          <ac:spMkLst>
            <pc:docMk/>
            <pc:sldMk cId="3842044623" sldId="4083"/>
            <ac:spMk id="53" creationId="{F5507D59-4327-404A-95DE-335EB3D037E4}"/>
          </ac:spMkLst>
        </pc:spChg>
      </pc:sldChg>
      <pc:sldChg chg="delSp modSp mod">
        <pc:chgData name="Sudarshan Chakravarthi" userId="9632d19e-631d-46a5-9e9a-d9cc496f17d0" providerId="ADAL" clId="{B102D87F-F751-4A1B-A506-7918F0E7A338}" dt="2022-08-26T12:35:30.530" v="1736" actId="2711"/>
        <pc:sldMkLst>
          <pc:docMk/>
          <pc:sldMk cId="4003248510" sldId="4085"/>
        </pc:sldMkLst>
        <pc:spChg chg="mod">
          <ac:chgData name="Sudarshan Chakravarthi" userId="9632d19e-631d-46a5-9e9a-d9cc496f17d0" providerId="ADAL" clId="{B102D87F-F751-4A1B-A506-7918F0E7A338}" dt="2022-08-26T12:35:30.530" v="1736" actId="2711"/>
          <ac:spMkLst>
            <pc:docMk/>
            <pc:sldMk cId="4003248510" sldId="4085"/>
            <ac:spMk id="4" creationId="{801C7D87-5461-4790-8514-49B0409AEAFA}"/>
          </ac:spMkLst>
        </pc:spChg>
        <pc:spChg chg="del">
          <ac:chgData name="Sudarshan Chakravarthi" userId="9632d19e-631d-46a5-9e9a-d9cc496f17d0" providerId="ADAL" clId="{B102D87F-F751-4A1B-A506-7918F0E7A338}" dt="2021-09-07T07:24:33.810" v="1637" actId="478"/>
          <ac:spMkLst>
            <pc:docMk/>
            <pc:sldMk cId="4003248510" sldId="4085"/>
            <ac:spMk id="53" creationId="{F5507D59-4327-404A-95DE-335EB3D037E4}"/>
          </ac:spMkLst>
        </pc:spChg>
      </pc:sldChg>
      <pc:sldChg chg="delSp modSp mod">
        <pc:chgData name="Sudarshan Chakravarthi" userId="9632d19e-631d-46a5-9e9a-d9cc496f17d0" providerId="ADAL" clId="{B102D87F-F751-4A1B-A506-7918F0E7A338}" dt="2022-08-26T12:35:41.860" v="1739" actId="207"/>
        <pc:sldMkLst>
          <pc:docMk/>
          <pc:sldMk cId="3713102338" sldId="4086"/>
        </pc:sldMkLst>
        <pc:spChg chg="mod">
          <ac:chgData name="Sudarshan Chakravarthi" userId="9632d19e-631d-46a5-9e9a-d9cc496f17d0" providerId="ADAL" clId="{B102D87F-F751-4A1B-A506-7918F0E7A338}" dt="2022-08-26T12:35:41.860" v="1739" actId="207"/>
          <ac:spMkLst>
            <pc:docMk/>
            <pc:sldMk cId="3713102338" sldId="4086"/>
            <ac:spMk id="4" creationId="{801C7D87-5461-4790-8514-49B0409AEAFA}"/>
          </ac:spMkLst>
        </pc:spChg>
        <pc:spChg chg="del">
          <ac:chgData name="Sudarshan Chakravarthi" userId="9632d19e-631d-46a5-9e9a-d9cc496f17d0" providerId="ADAL" clId="{B102D87F-F751-4A1B-A506-7918F0E7A338}" dt="2021-09-07T07:24:31.354" v="1636" actId="478"/>
          <ac:spMkLst>
            <pc:docMk/>
            <pc:sldMk cId="3713102338" sldId="4086"/>
            <ac:spMk id="53" creationId="{F5507D59-4327-404A-95DE-335EB3D037E4}"/>
          </ac:spMkLst>
        </pc:spChg>
      </pc:sldChg>
      <pc:sldChg chg="delSp modSp del mod">
        <pc:chgData name="Sudarshan Chakravarthi" userId="9632d19e-631d-46a5-9e9a-d9cc496f17d0" providerId="ADAL" clId="{B102D87F-F751-4A1B-A506-7918F0E7A338}" dt="2021-09-21T11:58:14.403" v="1664" actId="47"/>
        <pc:sldMkLst>
          <pc:docMk/>
          <pc:sldMk cId="3956478363" sldId="4087"/>
        </pc:sldMkLst>
        <pc:spChg chg="del">
          <ac:chgData name="Sudarshan Chakravarthi" userId="9632d19e-631d-46a5-9e9a-d9cc496f17d0" providerId="ADAL" clId="{B102D87F-F751-4A1B-A506-7918F0E7A338}" dt="2021-09-07T07:24:26.644" v="1634" actId="478"/>
          <ac:spMkLst>
            <pc:docMk/>
            <pc:sldMk cId="3956478363" sldId="4087"/>
            <ac:spMk id="53" creationId="{F5507D59-4327-404A-95DE-335EB3D037E4}"/>
          </ac:spMkLst>
        </pc:spChg>
        <pc:spChg chg="del mod">
          <ac:chgData name="Sudarshan Chakravarthi" userId="9632d19e-631d-46a5-9e9a-d9cc496f17d0" providerId="ADAL" clId="{B102D87F-F751-4A1B-A506-7918F0E7A338}" dt="2021-09-21T11:57:35.686" v="1661" actId="478"/>
          <ac:spMkLst>
            <pc:docMk/>
            <pc:sldMk cId="3956478363" sldId="4087"/>
            <ac:spMk id="132" creationId="{7CD784D4-47F6-4FF1-A816-244D8C49658B}"/>
          </ac:spMkLst>
        </pc:spChg>
        <pc:spChg chg="del mod">
          <ac:chgData name="Sudarshan Chakravarthi" userId="9632d19e-631d-46a5-9e9a-d9cc496f17d0" providerId="ADAL" clId="{B102D87F-F751-4A1B-A506-7918F0E7A338}" dt="2021-09-21T11:57:36.708" v="1662" actId="478"/>
          <ac:spMkLst>
            <pc:docMk/>
            <pc:sldMk cId="3956478363" sldId="4087"/>
            <ac:spMk id="133" creationId="{96D5AC81-F537-40B2-8B04-7C2C10962AB6}"/>
          </ac:spMkLst>
        </pc:spChg>
      </pc:sldChg>
      <pc:sldChg chg="delSp modSp mod">
        <pc:chgData name="Sudarshan Chakravarthi" userId="9632d19e-631d-46a5-9e9a-d9cc496f17d0" providerId="ADAL" clId="{B102D87F-F751-4A1B-A506-7918F0E7A338}" dt="2022-08-26T12:36:36.459" v="1757" actId="207"/>
        <pc:sldMkLst>
          <pc:docMk/>
          <pc:sldMk cId="135081507" sldId="4089"/>
        </pc:sldMkLst>
        <pc:spChg chg="mod">
          <ac:chgData name="Sudarshan Chakravarthi" userId="9632d19e-631d-46a5-9e9a-d9cc496f17d0" providerId="ADAL" clId="{B102D87F-F751-4A1B-A506-7918F0E7A338}" dt="2022-08-26T12:36:36.459" v="1757" actId="207"/>
          <ac:spMkLst>
            <pc:docMk/>
            <pc:sldMk cId="135081507" sldId="4089"/>
            <ac:spMk id="4" creationId="{801C7D87-5461-4790-8514-49B0409AEAFA}"/>
          </ac:spMkLst>
        </pc:spChg>
        <pc:spChg chg="del">
          <ac:chgData name="Sudarshan Chakravarthi" userId="9632d19e-631d-46a5-9e9a-d9cc496f17d0" providerId="ADAL" clId="{B102D87F-F751-4A1B-A506-7918F0E7A338}" dt="2021-09-07T07:24:24.760" v="1633" actId="478"/>
          <ac:spMkLst>
            <pc:docMk/>
            <pc:sldMk cId="135081507" sldId="4089"/>
            <ac:spMk id="53" creationId="{F5507D59-4327-404A-95DE-335EB3D037E4}"/>
          </ac:spMkLst>
        </pc:spChg>
      </pc:sldChg>
      <pc:sldChg chg="addSp delSp modSp mod">
        <pc:chgData name="Sudarshan Chakravarthi" userId="9632d19e-631d-46a5-9e9a-d9cc496f17d0" providerId="ADAL" clId="{B102D87F-F751-4A1B-A506-7918F0E7A338}" dt="2022-08-26T12:37:09.557" v="1765" actId="2711"/>
        <pc:sldMkLst>
          <pc:docMk/>
          <pc:sldMk cId="1308953063" sldId="4090"/>
        </pc:sldMkLst>
        <pc:spChg chg="mod">
          <ac:chgData name="Sudarshan Chakravarthi" userId="9632d19e-631d-46a5-9e9a-d9cc496f17d0" providerId="ADAL" clId="{B102D87F-F751-4A1B-A506-7918F0E7A338}" dt="2022-08-26T12:37:09.557" v="1765" actId="2711"/>
          <ac:spMkLst>
            <pc:docMk/>
            <pc:sldMk cId="1308953063" sldId="4090"/>
            <ac:spMk id="4" creationId="{801C7D87-5461-4790-8514-49B0409AEAFA}"/>
          </ac:spMkLst>
        </pc:spChg>
        <pc:spChg chg="del">
          <ac:chgData name="Sudarshan Chakravarthi" userId="9632d19e-631d-46a5-9e9a-d9cc496f17d0" providerId="ADAL" clId="{B102D87F-F751-4A1B-A506-7918F0E7A338}" dt="2021-09-03T17:38:06.870" v="4" actId="478"/>
          <ac:spMkLst>
            <pc:docMk/>
            <pc:sldMk cId="1308953063" sldId="4090"/>
            <ac:spMk id="53" creationId="{F5507D59-4327-404A-95DE-335EB3D037E4}"/>
          </ac:spMkLst>
        </pc:spChg>
        <pc:picChg chg="add mod">
          <ac:chgData name="Sudarshan Chakravarthi" userId="9632d19e-631d-46a5-9e9a-d9cc496f17d0" providerId="ADAL" clId="{B102D87F-F751-4A1B-A506-7918F0E7A338}" dt="2021-09-21T11:57:11.052" v="1655" actId="1076"/>
          <ac:picMkLst>
            <pc:docMk/>
            <pc:sldMk cId="1308953063" sldId="4090"/>
            <ac:picMk id="2" creationId="{1D28E100-6B5A-48A3-B970-6F91C80E4B32}"/>
          </ac:picMkLst>
        </pc:picChg>
        <pc:picChg chg="del">
          <ac:chgData name="Sudarshan Chakravarthi" userId="9632d19e-631d-46a5-9e9a-d9cc496f17d0" providerId="ADAL" clId="{B102D87F-F751-4A1B-A506-7918F0E7A338}" dt="2021-09-03T17:37:56.385" v="0" actId="478"/>
          <ac:picMkLst>
            <pc:docMk/>
            <pc:sldMk cId="1308953063" sldId="4090"/>
            <ac:picMk id="2" creationId="{BD3B5007-2DD2-415F-9D57-628CB5345433}"/>
          </ac:picMkLst>
        </pc:picChg>
        <pc:picChg chg="add del mod">
          <ac:chgData name="Sudarshan Chakravarthi" userId="9632d19e-631d-46a5-9e9a-d9cc496f17d0" providerId="ADAL" clId="{B102D87F-F751-4A1B-A506-7918F0E7A338}" dt="2021-09-21T11:56:47.603" v="1651" actId="478"/>
          <ac:picMkLst>
            <pc:docMk/>
            <pc:sldMk cId="1308953063" sldId="4090"/>
            <ac:picMk id="5" creationId="{E2327628-78EB-4E47-9ABE-B6D7D0022E5B}"/>
          </ac:picMkLst>
        </pc:picChg>
        <pc:picChg chg="mod">
          <ac:chgData name="Sudarshan Chakravarthi" userId="9632d19e-631d-46a5-9e9a-d9cc496f17d0" providerId="ADAL" clId="{B102D87F-F751-4A1B-A506-7918F0E7A338}" dt="2021-09-21T11:57:16.598" v="1656" actId="14100"/>
          <ac:picMkLst>
            <pc:docMk/>
            <pc:sldMk cId="1308953063" sldId="4090"/>
            <ac:picMk id="6" creationId="{6AF83481-5B0C-4F08-A5A4-7E4F548FA875}"/>
          </ac:picMkLst>
        </pc:picChg>
      </pc:sldChg>
      <pc:sldChg chg="delSp modSp mod">
        <pc:chgData name="Sudarshan Chakravarthi" userId="9632d19e-631d-46a5-9e9a-d9cc496f17d0" providerId="ADAL" clId="{B102D87F-F751-4A1B-A506-7918F0E7A338}" dt="2022-08-26T12:37:41.013" v="1771" actId="207"/>
        <pc:sldMkLst>
          <pc:docMk/>
          <pc:sldMk cId="1028928163" sldId="4095"/>
        </pc:sldMkLst>
        <pc:spChg chg="mod">
          <ac:chgData name="Sudarshan Chakravarthi" userId="9632d19e-631d-46a5-9e9a-d9cc496f17d0" providerId="ADAL" clId="{B102D87F-F751-4A1B-A506-7918F0E7A338}" dt="2022-08-26T12:37:41.013" v="1771" actId="207"/>
          <ac:spMkLst>
            <pc:docMk/>
            <pc:sldMk cId="1028928163" sldId="4095"/>
            <ac:spMk id="4" creationId="{801C7D87-5461-4790-8514-49B0409AEAFA}"/>
          </ac:spMkLst>
        </pc:spChg>
        <pc:spChg chg="del">
          <ac:chgData name="Sudarshan Chakravarthi" userId="9632d19e-631d-46a5-9e9a-d9cc496f17d0" providerId="ADAL" clId="{B102D87F-F751-4A1B-A506-7918F0E7A338}" dt="2021-09-07T07:24:17.910" v="1631" actId="478"/>
          <ac:spMkLst>
            <pc:docMk/>
            <pc:sldMk cId="1028928163" sldId="4095"/>
            <ac:spMk id="53" creationId="{F5507D59-4327-404A-95DE-335EB3D037E4}"/>
          </ac:spMkLst>
        </pc:spChg>
      </pc:sldChg>
      <pc:sldChg chg="delSp modSp mod">
        <pc:chgData name="Sudarshan Chakravarthi" userId="9632d19e-631d-46a5-9e9a-d9cc496f17d0" providerId="ADAL" clId="{B102D87F-F751-4A1B-A506-7918F0E7A338}" dt="2022-08-26T12:39:20.116" v="1786" actId="207"/>
        <pc:sldMkLst>
          <pc:docMk/>
          <pc:sldMk cId="3099007337" sldId="4096"/>
        </pc:sldMkLst>
        <pc:spChg chg="mod">
          <ac:chgData name="Sudarshan Chakravarthi" userId="9632d19e-631d-46a5-9e9a-d9cc496f17d0" providerId="ADAL" clId="{B102D87F-F751-4A1B-A506-7918F0E7A338}" dt="2022-08-26T12:39:20.116" v="1786" actId="207"/>
          <ac:spMkLst>
            <pc:docMk/>
            <pc:sldMk cId="3099007337" sldId="4096"/>
            <ac:spMk id="4" creationId="{801C7D87-5461-4790-8514-49B0409AEAFA}"/>
          </ac:spMkLst>
        </pc:spChg>
        <pc:spChg chg="del">
          <ac:chgData name="Sudarshan Chakravarthi" userId="9632d19e-631d-46a5-9e9a-d9cc496f17d0" providerId="ADAL" clId="{B102D87F-F751-4A1B-A506-7918F0E7A338}" dt="2021-09-07T07:24:14.290" v="1630" actId="478"/>
          <ac:spMkLst>
            <pc:docMk/>
            <pc:sldMk cId="3099007337" sldId="4096"/>
            <ac:spMk id="53" creationId="{F5507D59-4327-404A-95DE-335EB3D037E4}"/>
          </ac:spMkLst>
        </pc:spChg>
      </pc:sldChg>
      <pc:sldChg chg="delSp modSp mod">
        <pc:chgData name="Sudarshan Chakravarthi" userId="9632d19e-631d-46a5-9e9a-d9cc496f17d0" providerId="ADAL" clId="{B102D87F-F751-4A1B-A506-7918F0E7A338}" dt="2022-08-26T12:38:05.861" v="1776" actId="207"/>
        <pc:sldMkLst>
          <pc:docMk/>
          <pc:sldMk cId="3152222080" sldId="4098"/>
        </pc:sldMkLst>
        <pc:spChg chg="mod">
          <ac:chgData name="Sudarshan Chakravarthi" userId="9632d19e-631d-46a5-9e9a-d9cc496f17d0" providerId="ADAL" clId="{B102D87F-F751-4A1B-A506-7918F0E7A338}" dt="2022-08-26T12:38:05.861" v="1776" actId="207"/>
          <ac:spMkLst>
            <pc:docMk/>
            <pc:sldMk cId="3152222080" sldId="4098"/>
            <ac:spMk id="4" creationId="{801C7D87-5461-4790-8514-49B0409AEAFA}"/>
          </ac:spMkLst>
        </pc:spChg>
        <pc:spChg chg="del">
          <ac:chgData name="Sudarshan Chakravarthi" userId="9632d19e-631d-46a5-9e9a-d9cc496f17d0" providerId="ADAL" clId="{B102D87F-F751-4A1B-A506-7918F0E7A338}" dt="2021-09-07T07:24:05.514" v="1629" actId="478"/>
          <ac:spMkLst>
            <pc:docMk/>
            <pc:sldMk cId="3152222080" sldId="4098"/>
            <ac:spMk id="53" creationId="{F5507D59-4327-404A-95DE-335EB3D037E4}"/>
          </ac:spMkLst>
        </pc:spChg>
      </pc:sldChg>
      <pc:sldChg chg="delSp modSp mod">
        <pc:chgData name="Sudarshan Chakravarthi" userId="9632d19e-631d-46a5-9e9a-d9cc496f17d0" providerId="ADAL" clId="{B102D87F-F751-4A1B-A506-7918F0E7A338}" dt="2022-08-26T12:33:19.088" v="1706" actId="404"/>
        <pc:sldMkLst>
          <pc:docMk/>
          <pc:sldMk cId="4233567497" sldId="4101"/>
        </pc:sldMkLst>
        <pc:spChg chg="mod">
          <ac:chgData name="Sudarshan Chakravarthi" userId="9632d19e-631d-46a5-9e9a-d9cc496f17d0" providerId="ADAL" clId="{B102D87F-F751-4A1B-A506-7918F0E7A338}" dt="2022-08-26T12:33:19.088" v="1706" actId="404"/>
          <ac:spMkLst>
            <pc:docMk/>
            <pc:sldMk cId="4233567497" sldId="4101"/>
            <ac:spMk id="4" creationId="{801C7D87-5461-4790-8514-49B0409AEAFA}"/>
          </ac:spMkLst>
        </pc:spChg>
        <pc:spChg chg="del">
          <ac:chgData name="Sudarshan Chakravarthi" userId="9632d19e-631d-46a5-9e9a-d9cc496f17d0" providerId="ADAL" clId="{B102D87F-F751-4A1B-A506-7918F0E7A338}" dt="2021-09-07T07:24:45.066" v="1641" actId="478"/>
          <ac:spMkLst>
            <pc:docMk/>
            <pc:sldMk cId="4233567497" sldId="4101"/>
            <ac:spMk id="53" creationId="{F5507D59-4327-404A-95DE-335EB3D037E4}"/>
          </ac:spMkLst>
        </pc:spChg>
      </pc:sldChg>
      <pc:sldChg chg="modSp mod">
        <pc:chgData name="Sudarshan Chakravarthi" userId="9632d19e-631d-46a5-9e9a-d9cc496f17d0" providerId="ADAL" clId="{B102D87F-F751-4A1B-A506-7918F0E7A338}" dt="2022-08-26T12:33:43.962" v="1712" actId="404"/>
        <pc:sldMkLst>
          <pc:docMk/>
          <pc:sldMk cId="2536916166" sldId="4102"/>
        </pc:sldMkLst>
        <pc:spChg chg="mod">
          <ac:chgData name="Sudarshan Chakravarthi" userId="9632d19e-631d-46a5-9e9a-d9cc496f17d0" providerId="ADAL" clId="{B102D87F-F751-4A1B-A506-7918F0E7A338}" dt="2022-08-26T12:33:43.962" v="1712" actId="404"/>
          <ac:spMkLst>
            <pc:docMk/>
            <pc:sldMk cId="2536916166" sldId="4102"/>
            <ac:spMk id="40" creationId="{F1D22ABB-CEAB-4538-BA90-8DCACF08C972}"/>
          </ac:spMkLst>
        </pc:spChg>
      </pc:sldChg>
      <pc:sldChg chg="modSp mod">
        <pc:chgData name="Sudarshan Chakravarthi" userId="9632d19e-631d-46a5-9e9a-d9cc496f17d0" providerId="ADAL" clId="{B102D87F-F751-4A1B-A506-7918F0E7A338}" dt="2022-08-26T12:38:54.464" v="1783" actId="207"/>
        <pc:sldMkLst>
          <pc:docMk/>
          <pc:sldMk cId="1268791930" sldId="4103"/>
        </pc:sldMkLst>
        <pc:spChg chg="mod">
          <ac:chgData name="Sudarshan Chakravarthi" userId="9632d19e-631d-46a5-9e9a-d9cc496f17d0" providerId="ADAL" clId="{B102D87F-F751-4A1B-A506-7918F0E7A338}" dt="2022-08-26T12:38:54.464" v="1783" actId="207"/>
          <ac:spMkLst>
            <pc:docMk/>
            <pc:sldMk cId="1268791930" sldId="4103"/>
            <ac:spMk id="82" creationId="{871C4FFE-E0CA-4495-BC08-521760305F83}"/>
          </ac:spMkLst>
        </pc:spChg>
      </pc:sldChg>
      <pc:sldChg chg="delSp modSp mod">
        <pc:chgData name="Sudarshan Chakravarthi" userId="9632d19e-631d-46a5-9e9a-d9cc496f17d0" providerId="ADAL" clId="{B102D87F-F751-4A1B-A506-7918F0E7A338}" dt="2022-08-26T12:39:00.789" v="1784" actId="207"/>
        <pc:sldMkLst>
          <pc:docMk/>
          <pc:sldMk cId="1550131401" sldId="4105"/>
        </pc:sldMkLst>
        <pc:spChg chg="mod">
          <ac:chgData name="Sudarshan Chakravarthi" userId="9632d19e-631d-46a5-9e9a-d9cc496f17d0" providerId="ADAL" clId="{B102D87F-F751-4A1B-A506-7918F0E7A338}" dt="2022-08-26T12:39:00.789" v="1784" actId="207"/>
          <ac:spMkLst>
            <pc:docMk/>
            <pc:sldMk cId="1550131401" sldId="4105"/>
            <ac:spMk id="4" creationId="{801C7D87-5461-4790-8514-49B0409AEAFA}"/>
          </ac:spMkLst>
        </pc:spChg>
        <pc:spChg chg="del">
          <ac:chgData name="Sudarshan Chakravarthi" userId="9632d19e-631d-46a5-9e9a-d9cc496f17d0" providerId="ADAL" clId="{B102D87F-F751-4A1B-A506-7918F0E7A338}" dt="2021-09-07T07:24:40.894" v="1640" actId="478"/>
          <ac:spMkLst>
            <pc:docMk/>
            <pc:sldMk cId="1550131401" sldId="4105"/>
            <ac:spMk id="53" creationId="{F5507D59-4327-404A-95DE-335EB3D037E4}"/>
          </ac:spMkLst>
        </pc:spChg>
      </pc:sldChg>
      <pc:sldChg chg="modSp mod">
        <pc:chgData name="Sudarshan Chakravarthi" userId="9632d19e-631d-46a5-9e9a-d9cc496f17d0" providerId="ADAL" clId="{B102D87F-F751-4A1B-A506-7918F0E7A338}" dt="2022-08-26T12:35:03.924" v="1729" actId="207"/>
        <pc:sldMkLst>
          <pc:docMk/>
          <pc:sldMk cId="4211843799" sldId="4106"/>
        </pc:sldMkLst>
        <pc:spChg chg="mod">
          <ac:chgData name="Sudarshan Chakravarthi" userId="9632d19e-631d-46a5-9e9a-d9cc496f17d0" providerId="ADAL" clId="{B102D87F-F751-4A1B-A506-7918F0E7A338}" dt="2022-08-26T12:35:03.924" v="1729" actId="207"/>
          <ac:spMkLst>
            <pc:docMk/>
            <pc:sldMk cId="4211843799" sldId="4106"/>
            <ac:spMk id="4" creationId="{801C7D87-5461-4790-8514-49B0409AEAFA}"/>
          </ac:spMkLst>
        </pc:spChg>
      </pc:sldChg>
      <pc:sldChg chg="modSp mod">
        <pc:chgData name="Sudarshan Chakravarthi" userId="9632d19e-631d-46a5-9e9a-d9cc496f17d0" providerId="ADAL" clId="{B102D87F-F751-4A1B-A506-7918F0E7A338}" dt="2022-08-26T12:35:15.535" v="1732" actId="404"/>
        <pc:sldMkLst>
          <pc:docMk/>
          <pc:sldMk cId="925798331" sldId="4107"/>
        </pc:sldMkLst>
        <pc:spChg chg="mod">
          <ac:chgData name="Sudarshan Chakravarthi" userId="9632d19e-631d-46a5-9e9a-d9cc496f17d0" providerId="ADAL" clId="{B102D87F-F751-4A1B-A506-7918F0E7A338}" dt="2022-08-26T12:35:15.535" v="1732" actId="404"/>
          <ac:spMkLst>
            <pc:docMk/>
            <pc:sldMk cId="925798331" sldId="4107"/>
            <ac:spMk id="4" creationId="{801C7D87-5461-4790-8514-49B0409AEAFA}"/>
          </ac:spMkLst>
        </pc:spChg>
      </pc:sldChg>
      <pc:sldChg chg="delSp modSp mod">
        <pc:chgData name="Sudarshan Chakravarthi" userId="9632d19e-631d-46a5-9e9a-d9cc496f17d0" providerId="ADAL" clId="{B102D87F-F751-4A1B-A506-7918F0E7A338}" dt="2022-08-26T12:36:05.667" v="1749" actId="404"/>
        <pc:sldMkLst>
          <pc:docMk/>
          <pc:sldMk cId="2771495907" sldId="4108"/>
        </pc:sldMkLst>
        <pc:spChg chg="mod">
          <ac:chgData name="Sudarshan Chakravarthi" userId="9632d19e-631d-46a5-9e9a-d9cc496f17d0" providerId="ADAL" clId="{B102D87F-F751-4A1B-A506-7918F0E7A338}" dt="2022-08-26T12:36:05.667" v="1749" actId="404"/>
          <ac:spMkLst>
            <pc:docMk/>
            <pc:sldMk cId="2771495907" sldId="4108"/>
            <ac:spMk id="90" creationId="{2254DE72-A7B9-4CE8-B46E-A03754F7A730}"/>
          </ac:spMkLst>
        </pc:spChg>
        <pc:spChg chg="del">
          <ac:chgData name="Sudarshan Chakravarthi" userId="9632d19e-631d-46a5-9e9a-d9cc496f17d0" providerId="ADAL" clId="{B102D87F-F751-4A1B-A506-7918F0E7A338}" dt="2021-09-07T07:24:29.501" v="1635" actId="478"/>
          <ac:spMkLst>
            <pc:docMk/>
            <pc:sldMk cId="2771495907" sldId="4108"/>
            <ac:spMk id="91" creationId="{481D9968-3513-46AC-9CFB-B05096F53670}"/>
          </ac:spMkLst>
        </pc:spChg>
      </pc:sldChg>
      <pc:sldChg chg="modSp mod">
        <pc:chgData name="Sudarshan Chakravarthi" userId="9632d19e-631d-46a5-9e9a-d9cc496f17d0" providerId="ADAL" clId="{B102D87F-F751-4A1B-A506-7918F0E7A338}" dt="2022-08-26T12:31:38.311" v="1684" actId="2085"/>
        <pc:sldMkLst>
          <pc:docMk/>
          <pc:sldMk cId="3632167565" sldId="4115"/>
        </pc:sldMkLst>
        <pc:spChg chg="mod">
          <ac:chgData name="Sudarshan Chakravarthi" userId="9632d19e-631d-46a5-9e9a-d9cc496f17d0" providerId="ADAL" clId="{B102D87F-F751-4A1B-A506-7918F0E7A338}" dt="2022-08-26T12:31:38.311" v="1684" actId="2085"/>
          <ac:spMkLst>
            <pc:docMk/>
            <pc:sldMk cId="3632167565" sldId="4115"/>
            <ac:spMk id="2" creationId="{4FFE3B73-F732-4A02-8204-0F7346674109}"/>
          </ac:spMkLst>
        </pc:spChg>
        <pc:spChg chg="mod">
          <ac:chgData name="Sudarshan Chakravarthi" userId="9632d19e-631d-46a5-9e9a-d9cc496f17d0" providerId="ADAL" clId="{B102D87F-F751-4A1B-A506-7918F0E7A338}" dt="2022-08-26T12:31:22.191" v="1681" actId="2711"/>
          <ac:spMkLst>
            <pc:docMk/>
            <pc:sldMk cId="3632167565" sldId="4115"/>
            <ac:spMk id="3" creationId="{9ED2E605-02B4-4CFA-8C8A-EA27AB990E7D}"/>
          </ac:spMkLst>
        </pc:spChg>
        <pc:spChg chg="mod">
          <ac:chgData name="Sudarshan Chakravarthi" userId="9632d19e-631d-46a5-9e9a-d9cc496f17d0" providerId="ADAL" clId="{B102D87F-F751-4A1B-A506-7918F0E7A338}" dt="2022-08-26T12:31:00.074" v="1675" actId="207"/>
          <ac:spMkLst>
            <pc:docMk/>
            <pc:sldMk cId="3632167565" sldId="4115"/>
            <ac:spMk id="7" creationId="{B55F6D88-A1D9-4F14-A4B5-EE19C90C5383}"/>
          </ac:spMkLst>
        </pc:spChg>
      </pc:sldChg>
      <pc:sldChg chg="del">
        <pc:chgData name="Sudarshan Chakravarthi" userId="9632d19e-631d-46a5-9e9a-d9cc496f17d0" providerId="ADAL" clId="{B102D87F-F751-4A1B-A506-7918F0E7A338}" dt="2023-01-24T12:14:14.770" v="1804" actId="2696"/>
        <pc:sldMkLst>
          <pc:docMk/>
          <pc:sldMk cId="2411745767" sldId="4117"/>
        </pc:sldMkLst>
      </pc:sldChg>
      <pc:sldChg chg="modSp del mod">
        <pc:chgData name="Sudarshan Chakravarthi" userId="9632d19e-631d-46a5-9e9a-d9cc496f17d0" providerId="ADAL" clId="{B102D87F-F751-4A1B-A506-7918F0E7A338}" dt="2023-01-24T12:15:38.001" v="1806" actId="47"/>
        <pc:sldMkLst>
          <pc:docMk/>
          <pc:sldMk cId="4286229765" sldId="4122"/>
        </pc:sldMkLst>
        <pc:spChg chg="mod">
          <ac:chgData name="Sudarshan Chakravarthi" userId="9632d19e-631d-46a5-9e9a-d9cc496f17d0" providerId="ADAL" clId="{B102D87F-F751-4A1B-A506-7918F0E7A338}" dt="2021-09-07T07:10:44.579" v="1620" actId="313"/>
          <ac:spMkLst>
            <pc:docMk/>
            <pc:sldMk cId="4286229765" sldId="4122"/>
            <ac:spMk id="3" creationId="{F0A06BFC-65E4-4904-8776-485979DC0415}"/>
          </ac:spMkLst>
        </pc:spChg>
        <pc:spChg chg="mod">
          <ac:chgData name="Sudarshan Chakravarthi" userId="9632d19e-631d-46a5-9e9a-d9cc496f17d0" providerId="ADAL" clId="{B102D87F-F751-4A1B-A506-7918F0E7A338}" dt="2021-09-07T07:00:29.299" v="902" actId="20577"/>
          <ac:spMkLst>
            <pc:docMk/>
            <pc:sldMk cId="4286229765" sldId="4122"/>
            <ac:spMk id="29" creationId="{0DC5DB73-121E-4244-9827-543D5E2B3211}"/>
          </ac:spMkLst>
        </pc:spChg>
        <pc:spChg chg="mod">
          <ac:chgData name="Sudarshan Chakravarthi" userId="9632d19e-631d-46a5-9e9a-d9cc496f17d0" providerId="ADAL" clId="{B102D87F-F751-4A1B-A506-7918F0E7A338}" dt="2022-08-26T12:39:51.079" v="1791" actId="404"/>
          <ac:spMkLst>
            <pc:docMk/>
            <pc:sldMk cId="4286229765" sldId="4122"/>
            <ac:spMk id="39" creationId="{25DEB134-75BE-4143-8AEF-6D3654DC95B5}"/>
          </ac:spMkLst>
        </pc:spChg>
      </pc:sldChg>
      <pc:sldChg chg="modSp mod">
        <pc:chgData name="Sudarshan Chakravarthi" userId="9632d19e-631d-46a5-9e9a-d9cc496f17d0" providerId="ADAL" clId="{B102D87F-F751-4A1B-A506-7918F0E7A338}" dt="2022-08-26T12:38:27.283" v="1780" actId="2711"/>
        <pc:sldMkLst>
          <pc:docMk/>
          <pc:sldMk cId="1042429621" sldId="4137"/>
        </pc:sldMkLst>
        <pc:spChg chg="mod">
          <ac:chgData name="Sudarshan Chakravarthi" userId="9632d19e-631d-46a5-9e9a-d9cc496f17d0" providerId="ADAL" clId="{B102D87F-F751-4A1B-A506-7918F0E7A338}" dt="2022-08-26T12:38:27.283" v="1780" actId="2711"/>
          <ac:spMkLst>
            <pc:docMk/>
            <pc:sldMk cId="1042429621" sldId="4137"/>
            <ac:spMk id="5" creationId="{0BF2CD04-2193-49DF-B0BD-9634B753B78B}"/>
          </ac:spMkLst>
        </pc:spChg>
      </pc:sldChg>
      <pc:sldChg chg="addSp delSp modSp mod">
        <pc:chgData name="Sudarshan Chakravarthi" userId="9632d19e-631d-46a5-9e9a-d9cc496f17d0" providerId="ADAL" clId="{B102D87F-F751-4A1B-A506-7918F0E7A338}" dt="2023-02-20T12:18:50.893" v="1819" actId="478"/>
        <pc:sldMkLst>
          <pc:docMk/>
          <pc:sldMk cId="495994252" sldId="4145"/>
        </pc:sldMkLst>
        <pc:spChg chg="add mod">
          <ac:chgData name="Sudarshan Chakravarthi" userId="9632d19e-631d-46a5-9e9a-d9cc496f17d0" providerId="ADAL" clId="{B102D87F-F751-4A1B-A506-7918F0E7A338}" dt="2023-01-25T11:13:48.625" v="1809"/>
          <ac:spMkLst>
            <pc:docMk/>
            <pc:sldMk cId="495994252" sldId="4145"/>
            <ac:spMk id="2" creationId="{C75E5395-3EAC-0095-CA84-25F582DC5F2F}"/>
          </ac:spMkLst>
        </pc:spChg>
        <pc:spChg chg="add mod">
          <ac:chgData name="Sudarshan Chakravarthi" userId="9632d19e-631d-46a5-9e9a-d9cc496f17d0" providerId="ADAL" clId="{B102D87F-F751-4A1B-A506-7918F0E7A338}" dt="2023-01-25T11:13:48.625" v="1809"/>
          <ac:spMkLst>
            <pc:docMk/>
            <pc:sldMk cId="495994252" sldId="4145"/>
            <ac:spMk id="3" creationId="{ED983F30-4BD1-5506-134D-9580B83E5CDD}"/>
          </ac:spMkLst>
        </pc:spChg>
        <pc:spChg chg="del topLvl">
          <ac:chgData name="Sudarshan Chakravarthi" userId="9632d19e-631d-46a5-9e9a-d9cc496f17d0" providerId="ADAL" clId="{B102D87F-F751-4A1B-A506-7918F0E7A338}" dt="2022-08-26T12:30:30.572" v="1669" actId="478"/>
          <ac:spMkLst>
            <pc:docMk/>
            <pc:sldMk cId="495994252" sldId="4145"/>
            <ac:spMk id="5" creationId="{D5888414-9614-4A02-ABC7-6A1E2937F203}"/>
          </ac:spMkLst>
        </pc:spChg>
        <pc:spChg chg="mod">
          <ac:chgData name="Sudarshan Chakravarthi" userId="9632d19e-631d-46a5-9e9a-d9cc496f17d0" providerId="ADAL" clId="{B102D87F-F751-4A1B-A506-7918F0E7A338}" dt="2023-02-20T12:18:24.883" v="1815"/>
          <ac:spMkLst>
            <pc:docMk/>
            <pc:sldMk cId="495994252" sldId="4145"/>
            <ac:spMk id="6" creationId="{FB01DA01-9334-C676-4B43-2C252749FC1C}"/>
          </ac:spMkLst>
        </pc:spChg>
        <pc:spChg chg="mod">
          <ac:chgData name="Sudarshan Chakravarthi" userId="9632d19e-631d-46a5-9e9a-d9cc496f17d0" providerId="ADAL" clId="{B102D87F-F751-4A1B-A506-7918F0E7A338}" dt="2023-02-20T12:18:24.883" v="1815"/>
          <ac:spMkLst>
            <pc:docMk/>
            <pc:sldMk cId="495994252" sldId="4145"/>
            <ac:spMk id="7" creationId="{299811A9-87D9-AD83-8B89-60208B5FCBF7}"/>
          </ac:spMkLst>
        </pc:spChg>
        <pc:spChg chg="mod topLvl">
          <ac:chgData name="Sudarshan Chakravarthi" userId="9632d19e-631d-46a5-9e9a-d9cc496f17d0" providerId="ADAL" clId="{B102D87F-F751-4A1B-A506-7918F0E7A338}" dt="2022-08-26T12:30:38.249" v="1672" actId="478"/>
          <ac:spMkLst>
            <pc:docMk/>
            <pc:sldMk cId="495994252" sldId="4145"/>
            <ac:spMk id="10" creationId="{4B5F75FC-EC67-41BD-8241-FCDFFD0B2B59}"/>
          </ac:spMkLst>
        </pc:spChg>
        <pc:spChg chg="mod">
          <ac:chgData name="Sudarshan Chakravarthi" userId="9632d19e-631d-46a5-9e9a-d9cc496f17d0" providerId="ADAL" clId="{B102D87F-F751-4A1B-A506-7918F0E7A338}" dt="2022-08-26T12:30:22.065" v="1666" actId="255"/>
          <ac:spMkLst>
            <pc:docMk/>
            <pc:sldMk cId="495994252" sldId="4145"/>
            <ac:spMk id="14" creationId="{EA8C5897-FD4B-4CC3-BE1B-EDC45B04A40D}"/>
          </ac:spMkLst>
        </pc:spChg>
        <pc:spChg chg="mod">
          <ac:chgData name="Sudarshan Chakravarthi" userId="9632d19e-631d-46a5-9e9a-d9cc496f17d0" providerId="ADAL" clId="{B102D87F-F751-4A1B-A506-7918F0E7A338}" dt="2021-09-07T07:37:57.181" v="1648"/>
          <ac:spMkLst>
            <pc:docMk/>
            <pc:sldMk cId="495994252" sldId="4145"/>
            <ac:spMk id="16" creationId="{1343E43B-B24B-4DE2-9BD0-8190344EFC7C}"/>
          </ac:spMkLst>
        </pc:spChg>
        <pc:spChg chg="del topLvl">
          <ac:chgData name="Sudarshan Chakravarthi" userId="9632d19e-631d-46a5-9e9a-d9cc496f17d0" providerId="ADAL" clId="{B102D87F-F751-4A1B-A506-7918F0E7A338}" dt="2022-08-26T12:30:28.295" v="1668" actId="478"/>
          <ac:spMkLst>
            <pc:docMk/>
            <pc:sldMk cId="495994252" sldId="4145"/>
            <ac:spMk id="18" creationId="{E2F7E469-2F29-48A5-B9AC-D62795ECECD6}"/>
          </ac:spMkLst>
        </pc:spChg>
        <pc:grpChg chg="add del">
          <ac:chgData name="Sudarshan Chakravarthi" userId="9632d19e-631d-46a5-9e9a-d9cc496f17d0" providerId="ADAL" clId="{B102D87F-F751-4A1B-A506-7918F0E7A338}" dt="2022-08-26T12:30:38.249" v="1672" actId="478"/>
          <ac:grpSpMkLst>
            <pc:docMk/>
            <pc:sldMk cId="495994252" sldId="4145"/>
            <ac:grpSpMk id="2" creationId="{B02CDA83-F011-4420-8F23-2716CDF9D048}"/>
          </ac:grpSpMkLst>
        </pc:grpChg>
        <pc:grpChg chg="add mod">
          <ac:chgData name="Sudarshan Chakravarthi" userId="9632d19e-631d-46a5-9e9a-d9cc496f17d0" providerId="ADAL" clId="{B102D87F-F751-4A1B-A506-7918F0E7A338}" dt="2023-02-20T12:18:28.803" v="1816" actId="1076"/>
          <ac:grpSpMkLst>
            <pc:docMk/>
            <pc:sldMk cId="495994252" sldId="4145"/>
            <ac:grpSpMk id="5" creationId="{FABB2A51-3173-229D-67B3-759B0A1FE6CD}"/>
          </ac:grpSpMkLst>
        </pc:grpChg>
        <pc:grpChg chg="del">
          <ac:chgData name="Sudarshan Chakravarthi" userId="9632d19e-631d-46a5-9e9a-d9cc496f17d0" providerId="ADAL" clId="{B102D87F-F751-4A1B-A506-7918F0E7A338}" dt="2022-08-26T12:30:28.295" v="1668" actId="478"/>
          <ac:grpSpMkLst>
            <pc:docMk/>
            <pc:sldMk cId="495994252" sldId="4145"/>
            <ac:grpSpMk id="6" creationId="{CBA82B01-3207-4652-91EA-473270379187}"/>
          </ac:grpSpMkLst>
        </pc:grpChg>
        <pc:grpChg chg="add del mod">
          <ac:chgData name="Sudarshan Chakravarthi" userId="9632d19e-631d-46a5-9e9a-d9cc496f17d0" providerId="ADAL" clId="{B102D87F-F751-4A1B-A506-7918F0E7A338}" dt="2023-02-20T12:18:50.893" v="1819" actId="478"/>
          <ac:grpSpMkLst>
            <pc:docMk/>
            <pc:sldMk cId="495994252" sldId="4145"/>
            <ac:grpSpMk id="15" creationId="{EA3904A0-14A4-47FC-BCE1-5725EC39CA87}"/>
          </ac:grpSpMkLst>
        </pc:grpChg>
        <pc:picChg chg="mod">
          <ac:chgData name="Sudarshan Chakravarthi" userId="9632d19e-631d-46a5-9e9a-d9cc496f17d0" providerId="ADAL" clId="{B102D87F-F751-4A1B-A506-7918F0E7A338}" dt="2021-09-07T07:38:03.335" v="1650" actId="1076"/>
          <ac:picMkLst>
            <pc:docMk/>
            <pc:sldMk cId="495994252" sldId="4145"/>
            <ac:picMk id="9" creationId="{5391A6A5-483F-4CCF-8D5B-1FD8426737BE}"/>
          </ac:picMkLst>
        </pc:picChg>
        <pc:picChg chg="mod">
          <ac:chgData name="Sudarshan Chakravarthi" userId="9632d19e-631d-46a5-9e9a-d9cc496f17d0" providerId="ADAL" clId="{B102D87F-F751-4A1B-A506-7918F0E7A338}" dt="2021-09-07T07:37:57.181" v="1648"/>
          <ac:picMkLst>
            <pc:docMk/>
            <pc:sldMk cId="495994252" sldId="4145"/>
            <ac:picMk id="17" creationId="{3BC2AFB5-DCF6-47EC-B118-202E0CA79BBD}"/>
          </ac:picMkLst>
        </pc:picChg>
        <pc:cxnChg chg="del topLvl">
          <ac:chgData name="Sudarshan Chakravarthi" userId="9632d19e-631d-46a5-9e9a-d9cc496f17d0" providerId="ADAL" clId="{B102D87F-F751-4A1B-A506-7918F0E7A338}" dt="2022-08-26T12:30:38.249" v="1672" actId="478"/>
          <ac:cxnSpMkLst>
            <pc:docMk/>
            <pc:sldMk cId="495994252" sldId="4145"/>
            <ac:cxnSpMk id="7" creationId="{3FAEC7E0-7F32-4918-A38F-934F0EB67C9E}"/>
          </ac:cxnSpMkLst>
        </pc:cxnChg>
      </pc:sldChg>
      <pc:sldChg chg="del">
        <pc:chgData name="Sudarshan Chakravarthi" userId="9632d19e-631d-46a5-9e9a-d9cc496f17d0" providerId="ADAL" clId="{B102D87F-F751-4A1B-A506-7918F0E7A338}" dt="2022-08-26T12:38:46.358" v="1782" actId="47"/>
        <pc:sldMkLst>
          <pc:docMk/>
          <pc:sldMk cId="3454805309" sldId="4151"/>
        </pc:sldMkLst>
      </pc:sldChg>
      <pc:sldChg chg="delSp modSp mod">
        <pc:chgData name="Sudarshan Chakravarthi" userId="9632d19e-631d-46a5-9e9a-d9cc496f17d0" providerId="ADAL" clId="{B102D87F-F751-4A1B-A506-7918F0E7A338}" dt="2022-08-26T12:40:10.888" v="1794" actId="404"/>
        <pc:sldMkLst>
          <pc:docMk/>
          <pc:sldMk cId="1083037721" sldId="4152"/>
        </pc:sldMkLst>
        <pc:spChg chg="mod">
          <ac:chgData name="Sudarshan Chakravarthi" userId="9632d19e-631d-46a5-9e9a-d9cc496f17d0" providerId="ADAL" clId="{B102D87F-F751-4A1B-A506-7918F0E7A338}" dt="2022-08-26T12:40:10.888" v="1794" actId="404"/>
          <ac:spMkLst>
            <pc:docMk/>
            <pc:sldMk cId="1083037721" sldId="4152"/>
            <ac:spMk id="4" creationId="{6DD435BD-C469-4827-A640-27C59CCE277D}"/>
          </ac:spMkLst>
        </pc:spChg>
        <pc:spChg chg="del">
          <ac:chgData name="Sudarshan Chakravarthi" userId="9632d19e-631d-46a5-9e9a-d9cc496f17d0" providerId="ADAL" clId="{B102D87F-F751-4A1B-A506-7918F0E7A338}" dt="2021-09-07T07:24:56.974" v="1645" actId="478"/>
          <ac:spMkLst>
            <pc:docMk/>
            <pc:sldMk cId="1083037721" sldId="4152"/>
            <ac:spMk id="5" creationId="{AB5ACE18-006E-4CEF-9023-B3281B5EB4D9}"/>
          </ac:spMkLst>
        </pc:spChg>
      </pc:sldChg>
      <pc:sldChg chg="addSp delSp modSp mod">
        <pc:chgData name="Sudarshan Chakravarthi" userId="9632d19e-631d-46a5-9e9a-d9cc496f17d0" providerId="ADAL" clId="{B102D87F-F751-4A1B-A506-7918F0E7A338}" dt="2022-08-26T12:38:19.891" v="1779" actId="207"/>
        <pc:sldMkLst>
          <pc:docMk/>
          <pc:sldMk cId="3352376194" sldId="4153"/>
        </pc:sldMkLst>
        <pc:spChg chg="mod">
          <ac:chgData name="Sudarshan Chakravarthi" userId="9632d19e-631d-46a5-9e9a-d9cc496f17d0" providerId="ADAL" clId="{B102D87F-F751-4A1B-A506-7918F0E7A338}" dt="2022-08-26T12:38:19.891" v="1779" actId="207"/>
          <ac:spMkLst>
            <pc:docMk/>
            <pc:sldMk cId="3352376194" sldId="4153"/>
            <ac:spMk id="5" creationId="{112A951D-AC90-4716-B719-31760DBD6E4A}"/>
          </ac:spMkLst>
        </pc:spChg>
        <pc:picChg chg="add del mod">
          <ac:chgData name="Sudarshan Chakravarthi" userId="9632d19e-631d-46a5-9e9a-d9cc496f17d0" providerId="ADAL" clId="{B102D87F-F751-4A1B-A506-7918F0E7A338}" dt="2021-09-07T07:22:33.869" v="1625" actId="478"/>
          <ac:picMkLst>
            <pc:docMk/>
            <pc:sldMk cId="3352376194" sldId="4153"/>
            <ac:picMk id="3" creationId="{3A018F3A-57BD-4648-84BA-8B483E906322}"/>
          </ac:picMkLst>
        </pc:picChg>
        <pc:picChg chg="add mod">
          <ac:chgData name="Sudarshan Chakravarthi" userId="9632d19e-631d-46a5-9e9a-d9cc496f17d0" providerId="ADAL" clId="{B102D87F-F751-4A1B-A506-7918F0E7A338}" dt="2021-09-07T07:22:57.788" v="1628" actId="1076"/>
          <ac:picMkLst>
            <pc:docMk/>
            <pc:sldMk cId="3352376194" sldId="4153"/>
            <ac:picMk id="4" creationId="{7CD0F19D-18DE-4A65-B320-790E2D1B3C39}"/>
          </ac:picMkLst>
        </pc:picChg>
        <pc:picChg chg="del">
          <ac:chgData name="Sudarshan Chakravarthi" userId="9632d19e-631d-46a5-9e9a-d9cc496f17d0" providerId="ADAL" clId="{B102D87F-F751-4A1B-A506-7918F0E7A338}" dt="2021-09-07T07:22:21.608" v="1621" actId="478"/>
          <ac:picMkLst>
            <pc:docMk/>
            <pc:sldMk cId="3352376194" sldId="4153"/>
            <ac:picMk id="6" creationId="{7C138B3D-90A8-4649-A2FE-EF0A423AE655}"/>
          </ac:picMkLst>
        </pc:picChg>
      </pc:sldChg>
      <pc:sldChg chg="delSp modSp mod">
        <pc:chgData name="Sudarshan Chakravarthi" userId="9632d19e-631d-46a5-9e9a-d9cc496f17d0" providerId="ADAL" clId="{B102D87F-F751-4A1B-A506-7918F0E7A338}" dt="2022-08-26T12:32:32.932" v="1692" actId="207"/>
        <pc:sldMkLst>
          <pc:docMk/>
          <pc:sldMk cId="1511900697" sldId="4154"/>
        </pc:sldMkLst>
        <pc:spChg chg="mod">
          <ac:chgData name="Sudarshan Chakravarthi" userId="9632d19e-631d-46a5-9e9a-d9cc496f17d0" providerId="ADAL" clId="{B102D87F-F751-4A1B-A506-7918F0E7A338}" dt="2022-08-26T12:32:32.932" v="1692" actId="207"/>
          <ac:spMkLst>
            <pc:docMk/>
            <pc:sldMk cId="1511900697" sldId="4154"/>
            <ac:spMk id="4" creationId="{6DD435BD-C469-4827-A640-27C59CCE277D}"/>
          </ac:spMkLst>
        </pc:spChg>
        <pc:spChg chg="del">
          <ac:chgData name="Sudarshan Chakravarthi" userId="9632d19e-631d-46a5-9e9a-d9cc496f17d0" providerId="ADAL" clId="{B102D87F-F751-4A1B-A506-7918F0E7A338}" dt="2021-09-07T07:24:59.582" v="1646" actId="478"/>
          <ac:spMkLst>
            <pc:docMk/>
            <pc:sldMk cId="1511900697" sldId="4154"/>
            <ac:spMk id="5" creationId="{AB5ACE18-006E-4CEF-9023-B3281B5EB4D9}"/>
          </ac:spMkLst>
        </pc:spChg>
      </pc:sldChg>
      <pc:sldChg chg="modSp mod">
        <pc:chgData name="Sudarshan Chakravarthi" userId="9632d19e-631d-46a5-9e9a-d9cc496f17d0" providerId="ADAL" clId="{B102D87F-F751-4A1B-A506-7918F0E7A338}" dt="2022-08-26T12:34:07.449" v="1717" actId="207"/>
        <pc:sldMkLst>
          <pc:docMk/>
          <pc:sldMk cId="2026525510" sldId="4155"/>
        </pc:sldMkLst>
        <pc:spChg chg="mod">
          <ac:chgData name="Sudarshan Chakravarthi" userId="9632d19e-631d-46a5-9e9a-d9cc496f17d0" providerId="ADAL" clId="{B102D87F-F751-4A1B-A506-7918F0E7A338}" dt="2022-08-26T12:34:07.449" v="1717" actId="207"/>
          <ac:spMkLst>
            <pc:docMk/>
            <pc:sldMk cId="2026525510" sldId="4155"/>
            <ac:spMk id="312" creationId="{C79FEAFC-9D9C-4F1D-9914-F7BC8277E82F}"/>
          </ac:spMkLst>
        </pc:spChg>
      </pc:sldChg>
      <pc:sldChg chg="del">
        <pc:chgData name="Sudarshan Chakravarthi" userId="9632d19e-631d-46a5-9e9a-d9cc496f17d0" providerId="ADAL" clId="{B102D87F-F751-4A1B-A506-7918F0E7A338}" dt="2023-01-24T12:15:37.074" v="1805" actId="47"/>
        <pc:sldMkLst>
          <pc:docMk/>
          <pc:sldMk cId="3208584127" sldId="4169"/>
        </pc:sldMkLst>
      </pc:sldChg>
      <pc:sldChg chg="modSp mod">
        <pc:chgData name="Sudarshan Chakravarthi" userId="9632d19e-631d-46a5-9e9a-d9cc496f17d0" providerId="ADAL" clId="{B102D87F-F751-4A1B-A506-7918F0E7A338}" dt="2022-08-26T12:39:11.557" v="1785"/>
        <pc:sldMkLst>
          <pc:docMk/>
          <pc:sldMk cId="117925121" sldId="4201"/>
        </pc:sldMkLst>
        <pc:spChg chg="mod">
          <ac:chgData name="Sudarshan Chakravarthi" userId="9632d19e-631d-46a5-9e9a-d9cc496f17d0" providerId="ADAL" clId="{B102D87F-F751-4A1B-A506-7918F0E7A338}" dt="2022-08-26T12:39:11.557" v="1785"/>
          <ac:spMkLst>
            <pc:docMk/>
            <pc:sldMk cId="117925121" sldId="4201"/>
            <ac:spMk id="3" creationId="{0CEC12E9-9B25-46BE-9DF6-E30B3DBF7EF4}"/>
          </ac:spMkLst>
        </pc:spChg>
      </pc:sldChg>
      <pc:sldChg chg="delSp modSp mod">
        <pc:chgData name="Sudarshan Chakravarthi" userId="9632d19e-631d-46a5-9e9a-d9cc496f17d0" providerId="ADAL" clId="{B102D87F-F751-4A1B-A506-7918F0E7A338}" dt="2022-08-26T12:36:53.377" v="1761" actId="2711"/>
        <pc:sldMkLst>
          <pc:docMk/>
          <pc:sldMk cId="2733691048" sldId="4202"/>
        </pc:sldMkLst>
        <pc:spChg chg="mod">
          <ac:chgData name="Sudarshan Chakravarthi" userId="9632d19e-631d-46a5-9e9a-d9cc496f17d0" providerId="ADAL" clId="{B102D87F-F751-4A1B-A506-7918F0E7A338}" dt="2022-08-26T12:36:53.377" v="1761" actId="2711"/>
          <ac:spMkLst>
            <pc:docMk/>
            <pc:sldMk cId="2733691048" sldId="4202"/>
            <ac:spMk id="4" creationId="{801C7D87-5461-4790-8514-49B0409AEAFA}"/>
          </ac:spMkLst>
        </pc:spChg>
        <pc:spChg chg="del">
          <ac:chgData name="Sudarshan Chakravarthi" userId="9632d19e-631d-46a5-9e9a-d9cc496f17d0" providerId="ADAL" clId="{B102D87F-F751-4A1B-A506-7918F0E7A338}" dt="2021-09-07T07:24:22.670" v="1632" actId="478"/>
          <ac:spMkLst>
            <pc:docMk/>
            <pc:sldMk cId="2733691048" sldId="4202"/>
            <ac:spMk id="53" creationId="{F5507D59-4327-404A-95DE-335EB3D037E4}"/>
          </ac:spMkLst>
        </pc:spChg>
        <pc:picChg chg="mod">
          <ac:chgData name="Sudarshan Chakravarthi" userId="9632d19e-631d-46a5-9e9a-d9cc496f17d0" providerId="ADAL" clId="{B102D87F-F751-4A1B-A506-7918F0E7A338}" dt="2021-09-21T11:57:22.920" v="1657" actId="14100"/>
          <ac:picMkLst>
            <pc:docMk/>
            <pc:sldMk cId="2733691048" sldId="4202"/>
            <ac:picMk id="44" creationId="{A18730F0-DCA9-49D0-ACAC-EDE2438C26E6}"/>
          </ac:picMkLst>
        </pc:picChg>
      </pc:sldChg>
      <pc:sldChg chg="del">
        <pc:chgData name="Sudarshan Chakravarthi" userId="9632d19e-631d-46a5-9e9a-d9cc496f17d0" providerId="ADAL" clId="{B102D87F-F751-4A1B-A506-7918F0E7A338}" dt="2023-01-24T12:15:51.310" v="1808" actId="47"/>
        <pc:sldMkLst>
          <pc:docMk/>
          <pc:sldMk cId="1896048721" sldId="4203"/>
        </pc:sldMkLst>
      </pc:sldChg>
      <pc:sldChg chg="delSp modSp mod">
        <pc:chgData name="Sudarshan Chakravarthi" userId="9632d19e-631d-46a5-9e9a-d9cc496f17d0" providerId="ADAL" clId="{B102D87F-F751-4A1B-A506-7918F0E7A338}" dt="2022-08-26T12:33:07.689" v="1703" actId="404"/>
        <pc:sldMkLst>
          <pc:docMk/>
          <pc:sldMk cId="985479280" sldId="4204"/>
        </pc:sldMkLst>
        <pc:spChg chg="mod">
          <ac:chgData name="Sudarshan Chakravarthi" userId="9632d19e-631d-46a5-9e9a-d9cc496f17d0" providerId="ADAL" clId="{B102D87F-F751-4A1B-A506-7918F0E7A338}" dt="2022-08-26T12:33:07.689" v="1703" actId="404"/>
          <ac:spMkLst>
            <pc:docMk/>
            <pc:sldMk cId="985479280" sldId="4204"/>
            <ac:spMk id="4" creationId="{801C7D87-5461-4790-8514-49B0409AEAFA}"/>
          </ac:spMkLst>
        </pc:spChg>
        <pc:spChg chg="del">
          <ac:chgData name="Sudarshan Chakravarthi" userId="9632d19e-631d-46a5-9e9a-d9cc496f17d0" providerId="ADAL" clId="{B102D87F-F751-4A1B-A506-7918F0E7A338}" dt="2021-09-07T07:24:51.198" v="1644" actId="478"/>
          <ac:spMkLst>
            <pc:docMk/>
            <pc:sldMk cId="985479280" sldId="4204"/>
            <ac:spMk id="53" creationId="{F5507D59-4327-404A-95DE-335EB3D037E4}"/>
          </ac:spMkLst>
        </pc:spChg>
      </pc:sldChg>
      <pc:sldChg chg="modSp add mod">
        <pc:chgData name="Sudarshan Chakravarthi" userId="9632d19e-631d-46a5-9e9a-d9cc496f17d0" providerId="ADAL" clId="{B102D87F-F751-4A1B-A506-7918F0E7A338}" dt="2022-08-26T12:36:20.361" v="1754" actId="404"/>
        <pc:sldMkLst>
          <pc:docMk/>
          <pc:sldMk cId="3743634701" sldId="4205"/>
        </pc:sldMkLst>
        <pc:spChg chg="mod">
          <ac:chgData name="Sudarshan Chakravarthi" userId="9632d19e-631d-46a5-9e9a-d9cc496f17d0" providerId="ADAL" clId="{B102D87F-F751-4A1B-A506-7918F0E7A338}" dt="2022-08-26T12:36:20.361" v="1754" actId="404"/>
          <ac:spMkLst>
            <pc:docMk/>
            <pc:sldMk cId="3743634701" sldId="4205"/>
            <ac:spMk id="4" creationId="{801C7D87-5461-4790-8514-49B0409AEAFA}"/>
          </ac:spMkLst>
        </pc:spChg>
      </pc:sldChg>
      <pc:sldChg chg="addSp delSp modSp add mod">
        <pc:chgData name="Sudarshan Chakravarthi" userId="9632d19e-631d-46a5-9e9a-d9cc496f17d0" providerId="ADAL" clId="{B102D87F-F751-4A1B-A506-7918F0E7A338}" dt="2023-02-20T12:18:46.262" v="1818" actId="478"/>
        <pc:sldMkLst>
          <pc:docMk/>
          <pc:sldMk cId="3207719747" sldId="4206"/>
        </pc:sldMkLst>
        <pc:spChg chg="add mod">
          <ac:chgData name="Sudarshan Chakravarthi" userId="9632d19e-631d-46a5-9e9a-d9cc496f17d0" providerId="ADAL" clId="{B102D87F-F751-4A1B-A506-7918F0E7A338}" dt="2023-01-25T11:14:07.649" v="1810"/>
          <ac:spMkLst>
            <pc:docMk/>
            <pc:sldMk cId="3207719747" sldId="4206"/>
            <ac:spMk id="2" creationId="{F0559034-E392-EA7D-78E5-B3AA12A1B6BC}"/>
          </ac:spMkLst>
        </pc:spChg>
        <pc:spChg chg="add mod">
          <ac:chgData name="Sudarshan Chakravarthi" userId="9632d19e-631d-46a5-9e9a-d9cc496f17d0" providerId="ADAL" clId="{B102D87F-F751-4A1B-A506-7918F0E7A338}" dt="2023-01-25T11:14:07.649" v="1810"/>
          <ac:spMkLst>
            <pc:docMk/>
            <pc:sldMk cId="3207719747" sldId="4206"/>
            <ac:spMk id="3" creationId="{91CDF7B0-6287-C75C-E22E-DC5963ECAB48}"/>
          </ac:spMkLst>
        </pc:spChg>
        <pc:spChg chg="mod">
          <ac:chgData name="Sudarshan Chakravarthi" userId="9632d19e-631d-46a5-9e9a-d9cc496f17d0" providerId="ADAL" clId="{B102D87F-F751-4A1B-A506-7918F0E7A338}" dt="2023-02-20T12:18:35.550" v="1817"/>
          <ac:spMkLst>
            <pc:docMk/>
            <pc:sldMk cId="3207719747" sldId="4206"/>
            <ac:spMk id="6" creationId="{212EFD14-5F84-EEC2-3269-AB7826404AFF}"/>
          </ac:spMkLst>
        </pc:spChg>
        <pc:spChg chg="mod">
          <ac:chgData name="Sudarshan Chakravarthi" userId="9632d19e-631d-46a5-9e9a-d9cc496f17d0" providerId="ADAL" clId="{B102D87F-F751-4A1B-A506-7918F0E7A338}" dt="2023-02-20T12:18:35.550" v="1817"/>
          <ac:spMkLst>
            <pc:docMk/>
            <pc:sldMk cId="3207719747" sldId="4206"/>
            <ac:spMk id="7" creationId="{883E750C-D7F1-DB29-4403-0916223EF139}"/>
          </ac:spMkLst>
        </pc:spChg>
        <pc:grpChg chg="add mod">
          <ac:chgData name="Sudarshan Chakravarthi" userId="9632d19e-631d-46a5-9e9a-d9cc496f17d0" providerId="ADAL" clId="{B102D87F-F751-4A1B-A506-7918F0E7A338}" dt="2023-02-20T12:18:35.550" v="1817"/>
          <ac:grpSpMkLst>
            <pc:docMk/>
            <pc:sldMk cId="3207719747" sldId="4206"/>
            <ac:grpSpMk id="5" creationId="{E492D58D-8F4C-0F58-2A60-0490B79CCE5C}"/>
          </ac:grpSpMkLst>
        </pc:grpChg>
        <pc:grpChg chg="del">
          <ac:chgData name="Sudarshan Chakravarthi" userId="9632d19e-631d-46a5-9e9a-d9cc496f17d0" providerId="ADAL" clId="{B102D87F-F751-4A1B-A506-7918F0E7A338}" dt="2023-02-20T12:18:46.262" v="1818" actId="478"/>
          <ac:grpSpMkLst>
            <pc:docMk/>
            <pc:sldMk cId="3207719747" sldId="4206"/>
            <ac:grpSpMk id="15" creationId="{EA3904A0-14A4-47FC-BCE1-5725EC39CA87}"/>
          </ac:grpSpMkLst>
        </pc:grpChg>
      </pc:sldChg>
      <pc:sldChg chg="add del">
        <pc:chgData name="Sudarshan Chakravarthi" userId="9632d19e-631d-46a5-9e9a-d9cc496f17d0" providerId="ADAL" clId="{B102D87F-F751-4A1B-A506-7918F0E7A338}" dt="2023-02-20T12:18:15.096" v="1814" actId="47"/>
        <pc:sldMkLst>
          <pc:docMk/>
          <pc:sldMk cId="683501595" sldId="4411"/>
        </pc:sldMkLst>
      </pc:sldChg>
      <pc:sldChg chg="add del">
        <pc:chgData name="Sudarshan Chakravarthi" userId="9632d19e-631d-46a5-9e9a-d9cc496f17d0" providerId="ADAL" clId="{B102D87F-F751-4A1B-A506-7918F0E7A338}" dt="2023-01-24T12:13:52.496" v="1799"/>
        <pc:sldMkLst>
          <pc:docMk/>
          <pc:sldMk cId="2434400758" sldId="4412"/>
        </pc:sldMkLst>
      </pc:sldChg>
      <pc:sldChg chg="add del">
        <pc:chgData name="Sudarshan Chakravarthi" userId="9632d19e-631d-46a5-9e9a-d9cc496f17d0" providerId="ADAL" clId="{B102D87F-F751-4A1B-A506-7918F0E7A338}" dt="2023-01-24T12:14:08.759" v="1802"/>
        <pc:sldMkLst>
          <pc:docMk/>
          <pc:sldMk cId="2459049043" sldId="4413"/>
        </pc:sldMkLst>
      </pc:sldChg>
      <pc:sldChg chg="add del">
        <pc:chgData name="Sudarshan Chakravarthi" userId="9632d19e-631d-46a5-9e9a-d9cc496f17d0" providerId="ADAL" clId="{B102D87F-F751-4A1B-A506-7918F0E7A338}" dt="2023-01-24T12:13:57.928" v="1800" actId="2696"/>
        <pc:sldMkLst>
          <pc:docMk/>
          <pc:sldMk cId="2586001998" sldId="4413"/>
        </pc:sldMkLst>
      </pc:sldChg>
      <pc:sldChg chg="add del">
        <pc:chgData name="Sudarshan Chakravarthi" userId="9632d19e-631d-46a5-9e9a-d9cc496f17d0" providerId="ADAL" clId="{B102D87F-F751-4A1B-A506-7918F0E7A338}" dt="2023-01-24T12:15:48.634" v="1807" actId="47"/>
        <pc:sldMkLst>
          <pc:docMk/>
          <pc:sldMk cId="3036585388" sldId="4413"/>
        </pc:sldMkLst>
      </pc:sldChg>
      <pc:sldChg chg="add del">
        <pc:chgData name="Sudarshan Chakravarthi" userId="9632d19e-631d-46a5-9e9a-d9cc496f17d0" providerId="ADAL" clId="{B102D87F-F751-4A1B-A506-7918F0E7A338}" dt="2023-01-24T12:13:57.928" v="1800" actId="2696"/>
        <pc:sldMkLst>
          <pc:docMk/>
          <pc:sldMk cId="842485834" sldId="4414"/>
        </pc:sldMkLst>
      </pc:sldChg>
      <pc:sldChg chg="add">
        <pc:chgData name="Sudarshan Chakravarthi" userId="9632d19e-631d-46a5-9e9a-d9cc496f17d0" providerId="ADAL" clId="{B102D87F-F751-4A1B-A506-7918F0E7A338}" dt="2023-01-24T12:14:08.775" v="1803"/>
        <pc:sldMkLst>
          <pc:docMk/>
          <pc:sldMk cId="1117919663" sldId="4414"/>
        </pc:sldMkLst>
      </pc:sldChg>
      <pc:sldChg chg="add del">
        <pc:chgData name="Sudarshan Chakravarthi" userId="9632d19e-631d-46a5-9e9a-d9cc496f17d0" providerId="ADAL" clId="{B102D87F-F751-4A1B-A506-7918F0E7A338}" dt="2023-01-24T12:14:08.759" v="1802"/>
        <pc:sldMkLst>
          <pc:docMk/>
          <pc:sldMk cId="3103174890" sldId="4414"/>
        </pc:sldMkLst>
      </pc:sldChg>
      <pc:sldChg chg="add del">
        <pc:chgData name="Sudarshan Chakravarthi" userId="9632d19e-631d-46a5-9e9a-d9cc496f17d0" providerId="ADAL" clId="{B102D87F-F751-4A1B-A506-7918F0E7A338}" dt="2023-02-20T12:18:12.646" v="1812"/>
        <pc:sldMkLst>
          <pc:docMk/>
          <pc:sldMk cId="233742053" sldId="4415"/>
        </pc:sldMkLst>
      </pc:sldChg>
      <pc:sldChg chg="delSp add mod">
        <pc:chgData name="Sudarshan Chakravarthi" userId="9632d19e-631d-46a5-9e9a-d9cc496f17d0" providerId="ADAL" clId="{B102D87F-F751-4A1B-A506-7918F0E7A338}" dt="2023-02-20T12:19:01.716" v="1820" actId="478"/>
        <pc:sldMkLst>
          <pc:docMk/>
          <pc:sldMk cId="2288581733" sldId="4415"/>
        </pc:sldMkLst>
        <pc:grpChg chg="del">
          <ac:chgData name="Sudarshan Chakravarthi" userId="9632d19e-631d-46a5-9e9a-d9cc496f17d0" providerId="ADAL" clId="{B102D87F-F751-4A1B-A506-7918F0E7A338}" dt="2023-02-20T12:19:01.716" v="1820" actId="478"/>
          <ac:grpSpMkLst>
            <pc:docMk/>
            <pc:sldMk cId="2288581733" sldId="4415"/>
            <ac:grpSpMk id="7" creationId="{BA1B565A-E045-6D20-AE09-A5459769E6A8}"/>
          </ac:grpSpMkLst>
        </pc:grpChg>
      </pc:sldChg>
      <pc:sldMasterChg chg="delSldLayout">
        <pc:chgData name="Sudarshan Chakravarthi" userId="9632d19e-631d-46a5-9e9a-d9cc496f17d0" providerId="ADAL" clId="{B102D87F-F751-4A1B-A506-7918F0E7A338}" dt="2023-01-24T12:15:51.310" v="1808" actId="47"/>
        <pc:sldMasterMkLst>
          <pc:docMk/>
          <pc:sldMasterMk cId="74047074" sldId="2147483648"/>
        </pc:sldMasterMkLst>
        <pc:sldLayoutChg chg="del">
          <pc:chgData name="Sudarshan Chakravarthi" userId="9632d19e-631d-46a5-9e9a-d9cc496f17d0" providerId="ADAL" clId="{B102D87F-F751-4A1B-A506-7918F0E7A338}" dt="2023-01-24T12:15:51.310" v="1808" actId="47"/>
          <pc:sldLayoutMkLst>
            <pc:docMk/>
            <pc:sldMasterMk cId="74047074" sldId="2147483648"/>
            <pc:sldLayoutMk cId="3630650690" sldId="2147483660"/>
          </pc:sldLayoutMkLst>
        </pc:sldLayoutChg>
      </pc:sldMasterChg>
      <pc:sldMasterChg chg="delSldLayout">
        <pc:chgData name="Sudarshan Chakravarthi" userId="9632d19e-631d-46a5-9e9a-d9cc496f17d0" providerId="ADAL" clId="{B102D87F-F751-4A1B-A506-7918F0E7A338}" dt="2023-02-20T12:18:15.096" v="1814" actId="47"/>
        <pc:sldMasterMkLst>
          <pc:docMk/>
          <pc:sldMasterMk cId="4188311323" sldId="2147483661"/>
        </pc:sldMasterMkLst>
        <pc:sldLayoutChg chg="del">
          <pc:chgData name="Sudarshan Chakravarthi" userId="9632d19e-631d-46a5-9e9a-d9cc496f17d0" providerId="ADAL" clId="{B102D87F-F751-4A1B-A506-7918F0E7A338}" dt="2023-02-20T12:18:15.096" v="1814" actId="47"/>
          <pc:sldLayoutMkLst>
            <pc:docMk/>
            <pc:sldMasterMk cId="4188311323" sldId="2147483661"/>
            <pc:sldLayoutMk cId="3664116660"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DF956-7A77-43A0-BB70-69B6037BEA05}" type="datetimeFigureOut">
              <a:rPr lang="en-GB" smtClean="0"/>
              <a:t>20/02/2023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13378-9E17-47DA-9158-6491F2218808}" type="slidenum">
              <a:rPr lang="en-GB" smtClean="0"/>
              <a:t>‹#›</a:t>
            </a:fld>
            <a:endParaRPr lang="en-GB"/>
          </a:p>
        </p:txBody>
      </p:sp>
    </p:spTree>
    <p:extLst>
      <p:ext uri="{BB962C8B-B14F-4D97-AF65-F5344CB8AC3E}">
        <p14:creationId xmlns:p14="http://schemas.microsoft.com/office/powerpoint/2010/main" val="165625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D451-ECEE-469C-954A-D7781BC994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FAA55A-1B40-4FCC-A837-332129BABF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2399F59-94EB-4D52-BBC6-B0645C7120CD}"/>
              </a:ext>
            </a:extLst>
          </p:cNvPr>
          <p:cNvSpPr>
            <a:spLocks noGrp="1"/>
          </p:cNvSpPr>
          <p:nvPr>
            <p:ph type="dt" sz="half" idx="10"/>
          </p:nvPr>
        </p:nvSpPr>
        <p:spPr/>
        <p:txBody>
          <a:bodyPr/>
          <a:lstStyle/>
          <a:p>
            <a:fld id="{9C499493-9472-4669-B599-A8E48F626039}" type="datetime1">
              <a:rPr lang="en-GB" smtClean="0"/>
              <a:t>20/02/2023</a:t>
            </a:fld>
            <a:endParaRPr lang="en-GB"/>
          </a:p>
        </p:txBody>
      </p:sp>
      <p:sp>
        <p:nvSpPr>
          <p:cNvPr id="5" name="Footer Placeholder 4">
            <a:extLst>
              <a:ext uri="{FF2B5EF4-FFF2-40B4-BE49-F238E27FC236}">
                <a16:creationId xmlns:a16="http://schemas.microsoft.com/office/drawing/2014/main" id="{334ED282-55CB-43A8-95FE-F0D1434850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FED3D1-2A51-4545-B162-2A0109F1ECCA}"/>
              </a:ext>
            </a:extLst>
          </p:cNvPr>
          <p:cNvSpPr>
            <a:spLocks noGrp="1"/>
          </p:cNvSpPr>
          <p:nvPr>
            <p:ph type="sldNum" sz="quarter" idx="12"/>
          </p:nvPr>
        </p:nvSpPr>
        <p:spPr/>
        <p:txBody>
          <a:bodyPr/>
          <a:lstStyle/>
          <a:p>
            <a:fld id="{24B2F68A-A663-4168-9E06-38B8E6BC48FC}" type="slidenum">
              <a:rPr lang="en-GB" smtClean="0"/>
              <a:t>‹#›</a:t>
            </a:fld>
            <a:endParaRPr lang="en-GB"/>
          </a:p>
        </p:txBody>
      </p:sp>
    </p:spTree>
    <p:extLst>
      <p:ext uri="{BB962C8B-B14F-4D97-AF65-F5344CB8AC3E}">
        <p14:creationId xmlns:p14="http://schemas.microsoft.com/office/powerpoint/2010/main" val="1906808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EAAD-1A9F-4FBE-9701-6CD9C4AB02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EE6E0E-D819-4675-80C0-31DA69CBE1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C3378F-C70E-4F99-8345-DA561E951F05}"/>
              </a:ext>
            </a:extLst>
          </p:cNvPr>
          <p:cNvSpPr>
            <a:spLocks noGrp="1"/>
          </p:cNvSpPr>
          <p:nvPr>
            <p:ph type="dt" sz="half" idx="10"/>
          </p:nvPr>
        </p:nvSpPr>
        <p:spPr/>
        <p:txBody>
          <a:bodyPr/>
          <a:lstStyle/>
          <a:p>
            <a:fld id="{9BBCA868-6784-44A4-A92C-3CF0E62EF97C}" type="datetime1">
              <a:rPr lang="en-GB" smtClean="0"/>
              <a:t>20/02/2023</a:t>
            </a:fld>
            <a:endParaRPr lang="en-GB"/>
          </a:p>
        </p:txBody>
      </p:sp>
      <p:sp>
        <p:nvSpPr>
          <p:cNvPr id="5" name="Footer Placeholder 4">
            <a:extLst>
              <a:ext uri="{FF2B5EF4-FFF2-40B4-BE49-F238E27FC236}">
                <a16:creationId xmlns:a16="http://schemas.microsoft.com/office/drawing/2014/main" id="{F57386FE-CD4C-4776-9F0F-531EE05EFF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9C459F-6541-4161-BCE5-D475160A4749}"/>
              </a:ext>
            </a:extLst>
          </p:cNvPr>
          <p:cNvSpPr>
            <a:spLocks noGrp="1"/>
          </p:cNvSpPr>
          <p:nvPr>
            <p:ph type="sldNum" sz="quarter" idx="12"/>
          </p:nvPr>
        </p:nvSpPr>
        <p:spPr/>
        <p:txBody>
          <a:bodyPr/>
          <a:lstStyle/>
          <a:p>
            <a:fld id="{24B2F68A-A663-4168-9E06-38B8E6BC48FC}" type="slidenum">
              <a:rPr lang="en-GB" smtClean="0"/>
              <a:t>‹#›</a:t>
            </a:fld>
            <a:endParaRPr lang="en-GB"/>
          </a:p>
        </p:txBody>
      </p:sp>
    </p:spTree>
    <p:extLst>
      <p:ext uri="{BB962C8B-B14F-4D97-AF65-F5344CB8AC3E}">
        <p14:creationId xmlns:p14="http://schemas.microsoft.com/office/powerpoint/2010/main" val="3634057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74D3-53C9-491F-A2D2-C7D89273E3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6AAED8-9CFF-4688-83EC-18C1336832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9EB79D-41BC-4D20-94B1-08FED7106FB6}"/>
              </a:ext>
            </a:extLst>
          </p:cNvPr>
          <p:cNvSpPr>
            <a:spLocks noGrp="1"/>
          </p:cNvSpPr>
          <p:nvPr>
            <p:ph type="dt" sz="half" idx="10"/>
          </p:nvPr>
        </p:nvSpPr>
        <p:spPr/>
        <p:txBody>
          <a:bodyPr/>
          <a:lstStyle/>
          <a:p>
            <a:fld id="{BC45BFEB-3031-459C-B65B-551DFDD7E12F}" type="datetime1">
              <a:rPr lang="en-GB" smtClean="0"/>
              <a:t>20/02/2023</a:t>
            </a:fld>
            <a:endParaRPr lang="en-GB"/>
          </a:p>
        </p:txBody>
      </p:sp>
      <p:sp>
        <p:nvSpPr>
          <p:cNvPr id="5" name="Footer Placeholder 4">
            <a:extLst>
              <a:ext uri="{FF2B5EF4-FFF2-40B4-BE49-F238E27FC236}">
                <a16:creationId xmlns:a16="http://schemas.microsoft.com/office/drawing/2014/main" id="{DC67A5AF-124B-407D-8EA5-0B107266F2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35A4BD-996B-4AF0-A43C-468DA482B662}"/>
              </a:ext>
            </a:extLst>
          </p:cNvPr>
          <p:cNvSpPr>
            <a:spLocks noGrp="1"/>
          </p:cNvSpPr>
          <p:nvPr>
            <p:ph type="sldNum" sz="quarter" idx="12"/>
          </p:nvPr>
        </p:nvSpPr>
        <p:spPr/>
        <p:txBody>
          <a:bodyPr/>
          <a:lstStyle/>
          <a:p>
            <a:fld id="{24B2F68A-A663-4168-9E06-38B8E6BC48FC}" type="slidenum">
              <a:rPr lang="en-GB" smtClean="0"/>
              <a:t>‹#›</a:t>
            </a:fld>
            <a:endParaRPr lang="en-GB"/>
          </a:p>
        </p:txBody>
      </p:sp>
    </p:spTree>
    <p:extLst>
      <p:ext uri="{BB962C8B-B14F-4D97-AF65-F5344CB8AC3E}">
        <p14:creationId xmlns:p14="http://schemas.microsoft.com/office/powerpoint/2010/main" val="2748590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441140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736340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952507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018958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59441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82208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78662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037957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110E7-E3A0-46CC-988C-5F9E172128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E1091F-98D0-4B7E-ABEE-5BCE51D6C4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781150-A3D1-45A2-86B1-CE31FFDE0C50}"/>
              </a:ext>
            </a:extLst>
          </p:cNvPr>
          <p:cNvSpPr>
            <a:spLocks noGrp="1"/>
          </p:cNvSpPr>
          <p:nvPr>
            <p:ph type="dt" sz="half" idx="10"/>
          </p:nvPr>
        </p:nvSpPr>
        <p:spPr/>
        <p:txBody>
          <a:bodyPr/>
          <a:lstStyle/>
          <a:p>
            <a:fld id="{3F624CAC-AF43-467B-9315-B74BEB19666B}" type="datetime1">
              <a:rPr lang="en-GB" smtClean="0"/>
              <a:t>20/02/2023</a:t>
            </a:fld>
            <a:endParaRPr lang="en-GB"/>
          </a:p>
        </p:txBody>
      </p:sp>
      <p:sp>
        <p:nvSpPr>
          <p:cNvPr id="5" name="Footer Placeholder 4">
            <a:extLst>
              <a:ext uri="{FF2B5EF4-FFF2-40B4-BE49-F238E27FC236}">
                <a16:creationId xmlns:a16="http://schemas.microsoft.com/office/drawing/2014/main" id="{0970C2C4-7AFB-4068-8D95-A66079B54D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3DCCCE-A271-4ECE-9AED-D5302FAE63AC}"/>
              </a:ext>
            </a:extLst>
          </p:cNvPr>
          <p:cNvSpPr>
            <a:spLocks noGrp="1"/>
          </p:cNvSpPr>
          <p:nvPr>
            <p:ph type="sldNum" sz="quarter" idx="12"/>
          </p:nvPr>
        </p:nvSpPr>
        <p:spPr/>
        <p:txBody>
          <a:bodyPr/>
          <a:lstStyle/>
          <a:p>
            <a:fld id="{24B2F68A-A663-4168-9E06-38B8E6BC48FC}" type="slidenum">
              <a:rPr lang="en-GB" smtClean="0"/>
              <a:t>‹#›</a:t>
            </a:fld>
            <a:endParaRPr lang="en-GB"/>
          </a:p>
        </p:txBody>
      </p:sp>
    </p:spTree>
    <p:extLst>
      <p:ext uri="{BB962C8B-B14F-4D97-AF65-F5344CB8AC3E}">
        <p14:creationId xmlns:p14="http://schemas.microsoft.com/office/powerpoint/2010/main" val="3980719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3876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666721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287293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14309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169812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498096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166537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957182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64267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58111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335D-E131-484C-AF4A-0C05279605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B2D224-5E36-4236-B94D-EC672330A2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B0FEB5-EF4B-49F3-B413-38DEB7182D49}"/>
              </a:ext>
            </a:extLst>
          </p:cNvPr>
          <p:cNvSpPr>
            <a:spLocks noGrp="1"/>
          </p:cNvSpPr>
          <p:nvPr>
            <p:ph type="dt" sz="half" idx="10"/>
          </p:nvPr>
        </p:nvSpPr>
        <p:spPr/>
        <p:txBody>
          <a:bodyPr/>
          <a:lstStyle/>
          <a:p>
            <a:fld id="{0968F8AF-B715-4BF9-88D5-503DAE6454B3}" type="datetime1">
              <a:rPr lang="en-GB" smtClean="0"/>
              <a:t>20/02/2023</a:t>
            </a:fld>
            <a:endParaRPr lang="en-GB"/>
          </a:p>
        </p:txBody>
      </p:sp>
      <p:sp>
        <p:nvSpPr>
          <p:cNvPr id="5" name="Footer Placeholder 4">
            <a:extLst>
              <a:ext uri="{FF2B5EF4-FFF2-40B4-BE49-F238E27FC236}">
                <a16:creationId xmlns:a16="http://schemas.microsoft.com/office/drawing/2014/main" id="{422E822A-A0FB-48AB-815C-9B9969F091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E85A8F-3299-45BF-B2A2-45763844CBE2}"/>
              </a:ext>
            </a:extLst>
          </p:cNvPr>
          <p:cNvSpPr>
            <a:spLocks noGrp="1"/>
          </p:cNvSpPr>
          <p:nvPr>
            <p:ph type="sldNum" sz="quarter" idx="12"/>
          </p:nvPr>
        </p:nvSpPr>
        <p:spPr/>
        <p:txBody>
          <a:bodyPr/>
          <a:lstStyle/>
          <a:p>
            <a:fld id="{24B2F68A-A663-4168-9E06-38B8E6BC48FC}" type="slidenum">
              <a:rPr lang="en-GB" smtClean="0"/>
              <a:t>‹#›</a:t>
            </a:fld>
            <a:endParaRPr lang="en-GB"/>
          </a:p>
        </p:txBody>
      </p:sp>
    </p:spTree>
    <p:extLst>
      <p:ext uri="{BB962C8B-B14F-4D97-AF65-F5344CB8AC3E}">
        <p14:creationId xmlns:p14="http://schemas.microsoft.com/office/powerpoint/2010/main" val="1746125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06865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477858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86773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290539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20/02/2023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35549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20/02/2023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031800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20/02/2023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86145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20/02/2023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07153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20/02/2023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8087394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20/02/2023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93837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6175-1B1D-4441-BCDC-B612C32DA8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B6B139-00B4-4379-93E9-C602F5F9C9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0D8684-FAF8-48A7-BF56-E3D14C0553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DEAA58-BDF9-4577-BA95-6D368638DE3E}"/>
              </a:ext>
            </a:extLst>
          </p:cNvPr>
          <p:cNvSpPr>
            <a:spLocks noGrp="1"/>
          </p:cNvSpPr>
          <p:nvPr>
            <p:ph type="dt" sz="half" idx="10"/>
          </p:nvPr>
        </p:nvSpPr>
        <p:spPr/>
        <p:txBody>
          <a:bodyPr/>
          <a:lstStyle/>
          <a:p>
            <a:fld id="{B6DDB96E-04FD-4B41-8795-FBDCD22877E8}" type="datetime1">
              <a:rPr lang="en-GB" smtClean="0"/>
              <a:t>20/02/2023</a:t>
            </a:fld>
            <a:endParaRPr lang="en-GB"/>
          </a:p>
        </p:txBody>
      </p:sp>
      <p:sp>
        <p:nvSpPr>
          <p:cNvPr id="6" name="Footer Placeholder 5">
            <a:extLst>
              <a:ext uri="{FF2B5EF4-FFF2-40B4-BE49-F238E27FC236}">
                <a16:creationId xmlns:a16="http://schemas.microsoft.com/office/drawing/2014/main" id="{001C0352-84C8-4C46-B10B-14E1ACD31C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CA7040-17B6-4B7A-9A11-5CCE9D3A5627}"/>
              </a:ext>
            </a:extLst>
          </p:cNvPr>
          <p:cNvSpPr>
            <a:spLocks noGrp="1"/>
          </p:cNvSpPr>
          <p:nvPr>
            <p:ph type="sldNum" sz="quarter" idx="12"/>
          </p:nvPr>
        </p:nvSpPr>
        <p:spPr/>
        <p:txBody>
          <a:bodyPr/>
          <a:lstStyle/>
          <a:p>
            <a:fld id="{24B2F68A-A663-4168-9E06-38B8E6BC48FC}" type="slidenum">
              <a:rPr lang="en-GB" smtClean="0"/>
              <a:t>‹#›</a:t>
            </a:fld>
            <a:endParaRPr lang="en-GB"/>
          </a:p>
        </p:txBody>
      </p:sp>
    </p:spTree>
    <p:extLst>
      <p:ext uri="{BB962C8B-B14F-4D97-AF65-F5344CB8AC3E}">
        <p14:creationId xmlns:p14="http://schemas.microsoft.com/office/powerpoint/2010/main" val="2161235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20/02/2023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3858010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20/02/2023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1236198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20/02/2023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9600787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20/02/2023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8640717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20/02/2023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505875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20/02/2023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32944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20/02/2023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622584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20/02/2023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9975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B044F-D1C8-4E4E-B91D-6E4AB8FF6D3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AD3132-6B84-47F6-B7E5-79A4C3E8B9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D8EFC-8493-4329-9671-612E01FFFB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6F03FF-5320-4930-B7F9-8FACD57EF6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7A7CB2-8C65-4961-A863-E3C9FC740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D92BCA-25FB-4DB8-A7B8-B7673A8A5B94}"/>
              </a:ext>
            </a:extLst>
          </p:cNvPr>
          <p:cNvSpPr>
            <a:spLocks noGrp="1"/>
          </p:cNvSpPr>
          <p:nvPr>
            <p:ph type="dt" sz="half" idx="10"/>
          </p:nvPr>
        </p:nvSpPr>
        <p:spPr/>
        <p:txBody>
          <a:bodyPr/>
          <a:lstStyle/>
          <a:p>
            <a:fld id="{89B89097-2B81-4B45-AD02-26AB9168211B}" type="datetime1">
              <a:rPr lang="en-GB" smtClean="0"/>
              <a:t>20/02/2023</a:t>
            </a:fld>
            <a:endParaRPr lang="en-GB"/>
          </a:p>
        </p:txBody>
      </p:sp>
      <p:sp>
        <p:nvSpPr>
          <p:cNvPr id="8" name="Footer Placeholder 7">
            <a:extLst>
              <a:ext uri="{FF2B5EF4-FFF2-40B4-BE49-F238E27FC236}">
                <a16:creationId xmlns:a16="http://schemas.microsoft.com/office/drawing/2014/main" id="{B29D978F-72BD-4E39-8CAD-5563666EC1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894457-2C21-4938-BE6C-70B01738E233}"/>
              </a:ext>
            </a:extLst>
          </p:cNvPr>
          <p:cNvSpPr>
            <a:spLocks noGrp="1"/>
          </p:cNvSpPr>
          <p:nvPr>
            <p:ph type="sldNum" sz="quarter" idx="12"/>
          </p:nvPr>
        </p:nvSpPr>
        <p:spPr/>
        <p:txBody>
          <a:bodyPr/>
          <a:lstStyle/>
          <a:p>
            <a:fld id="{24B2F68A-A663-4168-9E06-38B8E6BC48FC}" type="slidenum">
              <a:rPr lang="en-GB" smtClean="0"/>
              <a:t>‹#›</a:t>
            </a:fld>
            <a:endParaRPr lang="en-GB"/>
          </a:p>
        </p:txBody>
      </p:sp>
    </p:spTree>
    <p:extLst>
      <p:ext uri="{BB962C8B-B14F-4D97-AF65-F5344CB8AC3E}">
        <p14:creationId xmlns:p14="http://schemas.microsoft.com/office/powerpoint/2010/main" val="251362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5B63B-464C-492B-AD7D-99149C09AA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814C4B-433B-4B18-BCC9-5B4D5B29FB44}"/>
              </a:ext>
            </a:extLst>
          </p:cNvPr>
          <p:cNvSpPr>
            <a:spLocks noGrp="1"/>
          </p:cNvSpPr>
          <p:nvPr>
            <p:ph type="dt" sz="half" idx="10"/>
          </p:nvPr>
        </p:nvSpPr>
        <p:spPr/>
        <p:txBody>
          <a:bodyPr/>
          <a:lstStyle/>
          <a:p>
            <a:fld id="{65A7D8FF-27D5-4352-8434-BC1313F87172}" type="datetime1">
              <a:rPr lang="en-GB" smtClean="0"/>
              <a:t>20/02/2023</a:t>
            </a:fld>
            <a:endParaRPr lang="en-GB"/>
          </a:p>
        </p:txBody>
      </p:sp>
      <p:sp>
        <p:nvSpPr>
          <p:cNvPr id="4" name="Footer Placeholder 3">
            <a:extLst>
              <a:ext uri="{FF2B5EF4-FFF2-40B4-BE49-F238E27FC236}">
                <a16:creationId xmlns:a16="http://schemas.microsoft.com/office/drawing/2014/main" id="{193D4569-12E8-492D-B2B8-D8132FD222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33B482-BA7B-4389-B786-A365658D9C62}"/>
              </a:ext>
            </a:extLst>
          </p:cNvPr>
          <p:cNvSpPr>
            <a:spLocks noGrp="1"/>
          </p:cNvSpPr>
          <p:nvPr>
            <p:ph type="sldNum" sz="quarter" idx="12"/>
          </p:nvPr>
        </p:nvSpPr>
        <p:spPr/>
        <p:txBody>
          <a:bodyPr/>
          <a:lstStyle/>
          <a:p>
            <a:fld id="{24B2F68A-A663-4168-9E06-38B8E6BC48FC}" type="slidenum">
              <a:rPr lang="en-GB" smtClean="0"/>
              <a:t>‹#›</a:t>
            </a:fld>
            <a:endParaRPr lang="en-GB"/>
          </a:p>
        </p:txBody>
      </p:sp>
    </p:spTree>
    <p:extLst>
      <p:ext uri="{BB962C8B-B14F-4D97-AF65-F5344CB8AC3E}">
        <p14:creationId xmlns:p14="http://schemas.microsoft.com/office/powerpoint/2010/main" val="231397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DA171-147E-40B4-8076-8072886CF8E1}"/>
              </a:ext>
            </a:extLst>
          </p:cNvPr>
          <p:cNvSpPr>
            <a:spLocks noGrp="1"/>
          </p:cNvSpPr>
          <p:nvPr>
            <p:ph type="dt" sz="half" idx="10"/>
          </p:nvPr>
        </p:nvSpPr>
        <p:spPr/>
        <p:txBody>
          <a:bodyPr/>
          <a:lstStyle/>
          <a:p>
            <a:fld id="{00558B83-CE71-4962-8741-C1A78B4C0B2A}" type="datetime1">
              <a:rPr lang="en-GB" smtClean="0"/>
              <a:t>20/02/2023</a:t>
            </a:fld>
            <a:endParaRPr lang="en-GB"/>
          </a:p>
        </p:txBody>
      </p:sp>
      <p:sp>
        <p:nvSpPr>
          <p:cNvPr id="3" name="Footer Placeholder 2">
            <a:extLst>
              <a:ext uri="{FF2B5EF4-FFF2-40B4-BE49-F238E27FC236}">
                <a16:creationId xmlns:a16="http://schemas.microsoft.com/office/drawing/2014/main" id="{7723263C-061F-4E75-AD0D-30D9B52056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5AA9ED-C675-4386-90DE-F0DC4F46C4E3}"/>
              </a:ext>
            </a:extLst>
          </p:cNvPr>
          <p:cNvSpPr>
            <a:spLocks noGrp="1"/>
          </p:cNvSpPr>
          <p:nvPr>
            <p:ph type="sldNum" sz="quarter" idx="12"/>
          </p:nvPr>
        </p:nvSpPr>
        <p:spPr/>
        <p:txBody>
          <a:bodyPr/>
          <a:lstStyle/>
          <a:p>
            <a:fld id="{24B2F68A-A663-4168-9E06-38B8E6BC48FC}" type="slidenum">
              <a:rPr lang="en-GB" smtClean="0"/>
              <a:t>‹#›</a:t>
            </a:fld>
            <a:endParaRPr lang="en-GB"/>
          </a:p>
        </p:txBody>
      </p:sp>
    </p:spTree>
    <p:extLst>
      <p:ext uri="{BB962C8B-B14F-4D97-AF65-F5344CB8AC3E}">
        <p14:creationId xmlns:p14="http://schemas.microsoft.com/office/powerpoint/2010/main" val="55288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94F1F-0679-407D-AE96-5C706E2298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540E70-82FA-4705-857A-EC2533345F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500F09-B33F-4C7C-82F1-488521C584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25B52-5BAF-4273-98A2-FC1B8481D463}"/>
              </a:ext>
            </a:extLst>
          </p:cNvPr>
          <p:cNvSpPr>
            <a:spLocks noGrp="1"/>
          </p:cNvSpPr>
          <p:nvPr>
            <p:ph type="dt" sz="half" idx="10"/>
          </p:nvPr>
        </p:nvSpPr>
        <p:spPr/>
        <p:txBody>
          <a:bodyPr/>
          <a:lstStyle/>
          <a:p>
            <a:fld id="{5DE6F6AE-B5DF-45A2-9058-E801CCB681BC}" type="datetime1">
              <a:rPr lang="en-GB" smtClean="0"/>
              <a:t>20/02/2023</a:t>
            </a:fld>
            <a:endParaRPr lang="en-GB"/>
          </a:p>
        </p:txBody>
      </p:sp>
      <p:sp>
        <p:nvSpPr>
          <p:cNvPr id="6" name="Footer Placeholder 5">
            <a:extLst>
              <a:ext uri="{FF2B5EF4-FFF2-40B4-BE49-F238E27FC236}">
                <a16:creationId xmlns:a16="http://schemas.microsoft.com/office/drawing/2014/main" id="{9D26643F-088C-49D8-B17B-575A3375A3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11F9FD-4EFF-43E9-934F-C6BC92AFB710}"/>
              </a:ext>
            </a:extLst>
          </p:cNvPr>
          <p:cNvSpPr>
            <a:spLocks noGrp="1"/>
          </p:cNvSpPr>
          <p:nvPr>
            <p:ph type="sldNum" sz="quarter" idx="12"/>
          </p:nvPr>
        </p:nvSpPr>
        <p:spPr/>
        <p:txBody>
          <a:bodyPr/>
          <a:lstStyle/>
          <a:p>
            <a:fld id="{24B2F68A-A663-4168-9E06-38B8E6BC48FC}" type="slidenum">
              <a:rPr lang="en-GB" smtClean="0"/>
              <a:t>‹#›</a:t>
            </a:fld>
            <a:endParaRPr lang="en-GB"/>
          </a:p>
        </p:txBody>
      </p:sp>
    </p:spTree>
    <p:extLst>
      <p:ext uri="{BB962C8B-B14F-4D97-AF65-F5344CB8AC3E}">
        <p14:creationId xmlns:p14="http://schemas.microsoft.com/office/powerpoint/2010/main" val="264156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9D24-C3B9-408B-8D00-4942616A6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859F102-E4F2-4C07-B595-B68363516C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997D82-6214-41DC-ACEF-7ACDE93BE2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F993F5-005E-4BAA-8103-54965E6CB720}"/>
              </a:ext>
            </a:extLst>
          </p:cNvPr>
          <p:cNvSpPr>
            <a:spLocks noGrp="1"/>
          </p:cNvSpPr>
          <p:nvPr>
            <p:ph type="dt" sz="half" idx="10"/>
          </p:nvPr>
        </p:nvSpPr>
        <p:spPr/>
        <p:txBody>
          <a:bodyPr/>
          <a:lstStyle/>
          <a:p>
            <a:fld id="{8993AE9A-099B-4574-BB80-71064EE37EF4}" type="datetime1">
              <a:rPr lang="en-GB" smtClean="0"/>
              <a:t>20/02/2023</a:t>
            </a:fld>
            <a:endParaRPr lang="en-GB"/>
          </a:p>
        </p:txBody>
      </p:sp>
      <p:sp>
        <p:nvSpPr>
          <p:cNvPr id="6" name="Footer Placeholder 5">
            <a:extLst>
              <a:ext uri="{FF2B5EF4-FFF2-40B4-BE49-F238E27FC236}">
                <a16:creationId xmlns:a16="http://schemas.microsoft.com/office/drawing/2014/main" id="{9361A42A-29B8-4122-B98A-A1475E65E0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03029F-F4AD-4E4B-BEE2-03DBF908FB2F}"/>
              </a:ext>
            </a:extLst>
          </p:cNvPr>
          <p:cNvSpPr>
            <a:spLocks noGrp="1"/>
          </p:cNvSpPr>
          <p:nvPr>
            <p:ph type="sldNum" sz="quarter" idx="12"/>
          </p:nvPr>
        </p:nvSpPr>
        <p:spPr/>
        <p:txBody>
          <a:bodyPr/>
          <a:lstStyle/>
          <a:p>
            <a:fld id="{24B2F68A-A663-4168-9E06-38B8E6BC48FC}" type="slidenum">
              <a:rPr lang="en-GB" smtClean="0"/>
              <a:t>‹#›</a:t>
            </a:fld>
            <a:endParaRPr lang="en-GB"/>
          </a:p>
        </p:txBody>
      </p:sp>
    </p:spTree>
    <p:extLst>
      <p:ext uri="{BB962C8B-B14F-4D97-AF65-F5344CB8AC3E}">
        <p14:creationId xmlns:p14="http://schemas.microsoft.com/office/powerpoint/2010/main" val="137150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5B0C07-142C-4ADB-B440-198EFF6AD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8A5DD2-C993-430C-A707-DDB8CFE486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19D563-21A4-4066-B71D-AA71570969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C7ABF-BCC1-4E31-994B-BCDAF043C95F}" type="datetime1">
              <a:rPr lang="en-GB" smtClean="0"/>
              <a:t>20/02/2023</a:t>
            </a:fld>
            <a:endParaRPr lang="en-GB"/>
          </a:p>
        </p:txBody>
      </p:sp>
      <p:sp>
        <p:nvSpPr>
          <p:cNvPr id="5" name="Footer Placeholder 4">
            <a:extLst>
              <a:ext uri="{FF2B5EF4-FFF2-40B4-BE49-F238E27FC236}">
                <a16:creationId xmlns:a16="http://schemas.microsoft.com/office/drawing/2014/main" id="{67D5102B-F6E3-4177-84BE-0CBB346E2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A30C94D-5663-4291-AA6F-E473E53FC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2F68A-A663-4168-9E06-38B8E6BC48FC}" type="slidenum">
              <a:rPr lang="en-GB" smtClean="0"/>
              <a:t>‹#›</a:t>
            </a:fld>
            <a:endParaRPr lang="en-GB"/>
          </a:p>
        </p:txBody>
      </p:sp>
    </p:spTree>
    <p:extLst>
      <p:ext uri="{BB962C8B-B14F-4D97-AF65-F5344CB8AC3E}">
        <p14:creationId xmlns:p14="http://schemas.microsoft.com/office/powerpoint/2010/main" val="74047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41883113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8722975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20/02/2023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38755852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7.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2.wdp"/><Relationship Id="rId7" Type="http://schemas.openxmlformats.org/officeDocument/2006/relationships/image" Target="../media/image17.png"/><Relationship Id="rId12"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897059" cy="6871209"/>
          </a:xfrm>
          <a:prstGeom prst="rect">
            <a:avLst/>
          </a:prstGeom>
          <a:solidFill>
            <a:srgbClr val="0091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sz="1100"/>
          </a:p>
        </p:txBody>
      </p:sp>
      <p:sp>
        <p:nvSpPr>
          <p:cNvPr id="10" name="TextBox 9">
            <a:extLst>
              <a:ext uri="{FF2B5EF4-FFF2-40B4-BE49-F238E27FC236}">
                <a16:creationId xmlns:a16="http://schemas.microsoft.com/office/drawing/2014/main" id="{4B5F75FC-EC67-41BD-8241-FCDFFD0B2B59}"/>
              </a:ext>
            </a:extLst>
          </p:cNvPr>
          <p:cNvSpPr txBox="1"/>
          <p:nvPr/>
        </p:nvSpPr>
        <p:spPr>
          <a:xfrm>
            <a:off x="96906" y="3942187"/>
            <a:ext cx="5715528" cy="246221"/>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GB" sz="1000" dirty="0">
                <a:solidFill>
                  <a:schemeClr val="bg1"/>
                </a:solidFill>
                <a:latin typeface="Lato Light" panose="020F0502020204030203"/>
              </a:rPr>
              <a:t>Covers all aspects of interviewing the potential channel / distribution partner from relevant angles,</a:t>
            </a: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9" name="Picture 8">
            <a:extLst>
              <a:ext uri="{FF2B5EF4-FFF2-40B4-BE49-F238E27FC236}">
                <a16:creationId xmlns:a16="http://schemas.microsoft.com/office/drawing/2014/main" id="{5391A6A5-483F-4CCF-8D5B-1FD8426737BE}"/>
              </a:ext>
            </a:extLst>
          </p:cNvPr>
          <p:cNvPicPr>
            <a:picLocks noChangeAspect="1"/>
          </p:cNvPicPr>
          <p:nvPr/>
        </p:nvPicPr>
        <p:blipFill rotWithShape="1">
          <a:blip r:embed="rId3"/>
          <a:srcRect l="21953" t="22500" r="11171" b="11407"/>
          <a:stretch/>
        </p:blipFill>
        <p:spPr>
          <a:xfrm>
            <a:off x="6720690" y="2601541"/>
            <a:ext cx="4007058" cy="2227619"/>
          </a:xfrm>
          <a:prstGeom prst="rect">
            <a:avLst/>
          </a:prstGeom>
        </p:spPr>
      </p:pic>
      <p:sp>
        <p:nvSpPr>
          <p:cNvPr id="14" name="TextBox 13">
            <a:extLst>
              <a:ext uri="{FF2B5EF4-FFF2-40B4-BE49-F238E27FC236}">
                <a16:creationId xmlns:a16="http://schemas.microsoft.com/office/drawing/2014/main" id="{EA8C5897-FD4B-4CC3-BE1B-EDC45B04A40D}"/>
              </a:ext>
            </a:extLst>
          </p:cNvPr>
          <p:cNvSpPr txBox="1"/>
          <p:nvPr/>
        </p:nvSpPr>
        <p:spPr>
          <a:xfrm>
            <a:off x="119381" y="3050377"/>
            <a:ext cx="5653723" cy="954107"/>
          </a:xfrm>
          <a:prstGeom prst="rect">
            <a:avLst/>
          </a:prstGeom>
          <a:noFill/>
          <a:ln>
            <a:noFill/>
          </a:ln>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Distributor Interviews</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Interview Format  </a:t>
            </a:r>
          </a:p>
        </p:txBody>
      </p:sp>
      <p:sp>
        <p:nvSpPr>
          <p:cNvPr id="2" name="Rectangle 1">
            <a:extLst>
              <a:ext uri="{FF2B5EF4-FFF2-40B4-BE49-F238E27FC236}">
                <a16:creationId xmlns:a16="http://schemas.microsoft.com/office/drawing/2014/main" id="{C75E5395-3EAC-0095-CA84-25F582DC5F2F}"/>
              </a:ext>
            </a:extLst>
          </p:cNvPr>
          <p:cNvSpPr/>
          <p:nvPr/>
        </p:nvSpPr>
        <p:spPr>
          <a:xfrm>
            <a:off x="0" y="5937662"/>
            <a:ext cx="58928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ED983F30-4BD1-5506-134D-9580B83E5CDD}"/>
              </a:ext>
            </a:extLst>
          </p:cNvPr>
          <p:cNvSpPr txBox="1"/>
          <p:nvPr/>
        </p:nvSpPr>
        <p:spPr>
          <a:xfrm>
            <a:off x="0" y="6132606"/>
            <a:ext cx="2544866"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grpSp>
        <p:nvGrpSpPr>
          <p:cNvPr id="5" name="Group 4">
            <a:extLst>
              <a:ext uri="{FF2B5EF4-FFF2-40B4-BE49-F238E27FC236}">
                <a16:creationId xmlns:a16="http://schemas.microsoft.com/office/drawing/2014/main" id="{FABB2A51-3173-229D-67B3-759B0A1FE6CD}"/>
              </a:ext>
            </a:extLst>
          </p:cNvPr>
          <p:cNvGrpSpPr/>
          <p:nvPr/>
        </p:nvGrpSpPr>
        <p:grpSpPr>
          <a:xfrm>
            <a:off x="5385646" y="4348696"/>
            <a:ext cx="1055370" cy="1055370"/>
            <a:chOff x="7108613" y="4124330"/>
            <a:chExt cx="1055370" cy="1055370"/>
          </a:xfrm>
        </p:grpSpPr>
        <p:sp>
          <p:nvSpPr>
            <p:cNvPr id="6" name="Oval 5">
              <a:extLst>
                <a:ext uri="{FF2B5EF4-FFF2-40B4-BE49-F238E27FC236}">
                  <a16:creationId xmlns:a16="http://schemas.microsoft.com/office/drawing/2014/main" id="{FB01DA01-9334-C676-4B43-2C252749FC1C}"/>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7" name="Google Shape;104;p13">
              <a:extLst>
                <a:ext uri="{FF2B5EF4-FFF2-40B4-BE49-F238E27FC236}">
                  <a16:creationId xmlns:a16="http://schemas.microsoft.com/office/drawing/2014/main" id="{299811A9-87D9-AD83-8B89-60208B5FCBF7}"/>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95994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ounded Rectangle 10">
            <a:extLst>
              <a:ext uri="{FF2B5EF4-FFF2-40B4-BE49-F238E27FC236}">
                <a16:creationId xmlns:a16="http://schemas.microsoft.com/office/drawing/2014/main" id="{FA0E3CF3-FE59-4AB4-8E59-1D8DBACCA306}"/>
              </a:ext>
            </a:extLst>
          </p:cNvPr>
          <p:cNvSpPr/>
          <p:nvPr/>
        </p:nvSpPr>
        <p:spPr>
          <a:xfrm>
            <a:off x="2549203" y="1821764"/>
            <a:ext cx="4810386"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 name="TextBox 3">
            <a:extLst>
              <a:ext uri="{FF2B5EF4-FFF2-40B4-BE49-F238E27FC236}">
                <a16:creationId xmlns:a16="http://schemas.microsoft.com/office/drawing/2014/main" id="{801C7D87-5461-4790-8514-49B0409AEAFA}"/>
              </a:ext>
            </a:extLst>
          </p:cNvPr>
          <p:cNvSpPr txBox="1"/>
          <p:nvPr/>
        </p:nvSpPr>
        <p:spPr>
          <a:xfrm>
            <a:off x="106531" y="31738"/>
            <a:ext cx="8738876" cy="769441"/>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Company Details </a:t>
            </a:r>
            <a:endParaRPr kumimoji="0" lang="en-US" sz="2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74" name="Rounded Rectangle 8">
            <a:extLst>
              <a:ext uri="{FF2B5EF4-FFF2-40B4-BE49-F238E27FC236}">
                <a16:creationId xmlns:a16="http://schemas.microsoft.com/office/drawing/2014/main" id="{49191CC2-2CE6-4EF3-8184-950B7D02E6E0}"/>
              </a:ext>
            </a:extLst>
          </p:cNvPr>
          <p:cNvSpPr/>
          <p:nvPr/>
        </p:nvSpPr>
        <p:spPr>
          <a:xfrm>
            <a:off x="2549202" y="2058837"/>
            <a:ext cx="5527549"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75" name="Rounded Rectangle 9">
            <a:extLst>
              <a:ext uri="{FF2B5EF4-FFF2-40B4-BE49-F238E27FC236}">
                <a16:creationId xmlns:a16="http://schemas.microsoft.com/office/drawing/2014/main" id="{8A7B407D-E494-490E-B47A-DF1987B861FF}"/>
              </a:ext>
            </a:extLst>
          </p:cNvPr>
          <p:cNvSpPr/>
          <p:nvPr/>
        </p:nvSpPr>
        <p:spPr>
          <a:xfrm>
            <a:off x="2549203" y="2550719"/>
            <a:ext cx="4810386"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6" name="Rounded Rectangle 10">
            <a:extLst>
              <a:ext uri="{FF2B5EF4-FFF2-40B4-BE49-F238E27FC236}">
                <a16:creationId xmlns:a16="http://schemas.microsoft.com/office/drawing/2014/main" id="{187ADF0C-1032-4547-B44F-BB2FA9A09206}"/>
              </a:ext>
            </a:extLst>
          </p:cNvPr>
          <p:cNvSpPr/>
          <p:nvPr/>
        </p:nvSpPr>
        <p:spPr>
          <a:xfrm>
            <a:off x="2549203" y="3253059"/>
            <a:ext cx="4810386"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7" name="Rounded Rectangle 11">
            <a:extLst>
              <a:ext uri="{FF2B5EF4-FFF2-40B4-BE49-F238E27FC236}">
                <a16:creationId xmlns:a16="http://schemas.microsoft.com/office/drawing/2014/main" id="{21BA824A-F1ED-42CF-B70B-57A619F064FA}"/>
              </a:ext>
            </a:extLst>
          </p:cNvPr>
          <p:cNvSpPr/>
          <p:nvPr/>
        </p:nvSpPr>
        <p:spPr>
          <a:xfrm>
            <a:off x="2549203" y="3955399"/>
            <a:ext cx="4810386"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8" name="Rounded Rectangle 12">
            <a:extLst>
              <a:ext uri="{FF2B5EF4-FFF2-40B4-BE49-F238E27FC236}">
                <a16:creationId xmlns:a16="http://schemas.microsoft.com/office/drawing/2014/main" id="{41F88D3B-5E62-4D5D-B9AE-0CE99978052A}"/>
              </a:ext>
            </a:extLst>
          </p:cNvPr>
          <p:cNvSpPr/>
          <p:nvPr/>
        </p:nvSpPr>
        <p:spPr>
          <a:xfrm>
            <a:off x="2549203" y="4657739"/>
            <a:ext cx="4810386"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9" name="Rounded Rectangle 13">
            <a:extLst>
              <a:ext uri="{FF2B5EF4-FFF2-40B4-BE49-F238E27FC236}">
                <a16:creationId xmlns:a16="http://schemas.microsoft.com/office/drawing/2014/main" id="{6254DB7F-CC5D-4BF6-9C01-A45E68BE3608}"/>
              </a:ext>
            </a:extLst>
          </p:cNvPr>
          <p:cNvSpPr/>
          <p:nvPr/>
        </p:nvSpPr>
        <p:spPr>
          <a:xfrm>
            <a:off x="2549203" y="5362399"/>
            <a:ext cx="4810386"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0" name="Rounded Rectangle 14">
            <a:extLst>
              <a:ext uri="{FF2B5EF4-FFF2-40B4-BE49-F238E27FC236}">
                <a16:creationId xmlns:a16="http://schemas.microsoft.com/office/drawing/2014/main" id="{6846B947-6B1D-44C2-A9DA-2A6012C9A28B}"/>
              </a:ext>
            </a:extLst>
          </p:cNvPr>
          <p:cNvSpPr/>
          <p:nvPr/>
        </p:nvSpPr>
        <p:spPr>
          <a:xfrm>
            <a:off x="7461310" y="1848379"/>
            <a:ext cx="4168438"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1" name="Rounded Rectangle 15">
            <a:extLst>
              <a:ext uri="{FF2B5EF4-FFF2-40B4-BE49-F238E27FC236}">
                <a16:creationId xmlns:a16="http://schemas.microsoft.com/office/drawing/2014/main" id="{E0533C6E-8DCF-4698-9A00-5F2A0CE52BCA}"/>
              </a:ext>
            </a:extLst>
          </p:cNvPr>
          <p:cNvSpPr/>
          <p:nvPr/>
        </p:nvSpPr>
        <p:spPr>
          <a:xfrm>
            <a:off x="7461310" y="2550719"/>
            <a:ext cx="4168438"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2" name="Rounded Rectangle 16">
            <a:extLst>
              <a:ext uri="{FF2B5EF4-FFF2-40B4-BE49-F238E27FC236}">
                <a16:creationId xmlns:a16="http://schemas.microsoft.com/office/drawing/2014/main" id="{4C501D2C-2EA2-4DA8-B7CF-9F5867CDC89A}"/>
              </a:ext>
            </a:extLst>
          </p:cNvPr>
          <p:cNvSpPr/>
          <p:nvPr/>
        </p:nvSpPr>
        <p:spPr>
          <a:xfrm>
            <a:off x="7461310" y="3253059"/>
            <a:ext cx="4168438"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3" name="Rounded Rectangle 17">
            <a:extLst>
              <a:ext uri="{FF2B5EF4-FFF2-40B4-BE49-F238E27FC236}">
                <a16:creationId xmlns:a16="http://schemas.microsoft.com/office/drawing/2014/main" id="{E54168B7-41A4-403B-888C-32C4C8946860}"/>
              </a:ext>
            </a:extLst>
          </p:cNvPr>
          <p:cNvSpPr/>
          <p:nvPr/>
        </p:nvSpPr>
        <p:spPr>
          <a:xfrm>
            <a:off x="7461310" y="3955399"/>
            <a:ext cx="4168438"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4" name="Rounded Rectangle 18">
            <a:extLst>
              <a:ext uri="{FF2B5EF4-FFF2-40B4-BE49-F238E27FC236}">
                <a16:creationId xmlns:a16="http://schemas.microsoft.com/office/drawing/2014/main" id="{8FD5B5EC-5CC9-4D52-B4FB-6327FFFAAB34}"/>
              </a:ext>
            </a:extLst>
          </p:cNvPr>
          <p:cNvSpPr/>
          <p:nvPr/>
        </p:nvSpPr>
        <p:spPr>
          <a:xfrm>
            <a:off x="7461310" y="4657739"/>
            <a:ext cx="4168438"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5" name="Rounded Rectangle 19">
            <a:extLst>
              <a:ext uri="{FF2B5EF4-FFF2-40B4-BE49-F238E27FC236}">
                <a16:creationId xmlns:a16="http://schemas.microsoft.com/office/drawing/2014/main" id="{2597A8F3-0C80-415E-BA58-566C24A64DD5}"/>
              </a:ext>
            </a:extLst>
          </p:cNvPr>
          <p:cNvSpPr/>
          <p:nvPr/>
        </p:nvSpPr>
        <p:spPr>
          <a:xfrm>
            <a:off x="7461310" y="5362399"/>
            <a:ext cx="4168438"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8" name="Subtitle 2">
            <a:extLst>
              <a:ext uri="{FF2B5EF4-FFF2-40B4-BE49-F238E27FC236}">
                <a16:creationId xmlns:a16="http://schemas.microsoft.com/office/drawing/2014/main" id="{D2B769D6-9200-4A6F-BC1F-69AC8536628F}"/>
              </a:ext>
            </a:extLst>
          </p:cNvPr>
          <p:cNvSpPr txBox="1">
            <a:spLocks/>
          </p:cNvSpPr>
          <p:nvPr/>
        </p:nvSpPr>
        <p:spPr>
          <a:xfrm>
            <a:off x="2650924" y="1881081"/>
            <a:ext cx="5278373" cy="56938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Registered Name in country of operation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Associated companies in same country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Associated</a:t>
            </a: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 companies in other countries of intertest </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Subtitle 2">
            <a:extLst>
              <a:ext uri="{FF2B5EF4-FFF2-40B4-BE49-F238E27FC236}">
                <a16:creationId xmlns:a16="http://schemas.microsoft.com/office/drawing/2014/main" id="{5E678386-62CF-4EE4-90FA-6AC16108384B}"/>
              </a:ext>
            </a:extLst>
          </p:cNvPr>
          <p:cNvSpPr txBox="1">
            <a:spLocks/>
          </p:cNvSpPr>
          <p:nvPr/>
        </p:nvSpPr>
        <p:spPr>
          <a:xfrm>
            <a:off x="2650924" y="2564955"/>
            <a:ext cx="5278373"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Registered address in country of operation </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0" name="Subtitle 2">
            <a:extLst>
              <a:ext uri="{FF2B5EF4-FFF2-40B4-BE49-F238E27FC236}">
                <a16:creationId xmlns:a16="http://schemas.microsoft.com/office/drawing/2014/main" id="{A2761428-E0C3-46F3-952C-7CE89394E371}"/>
              </a:ext>
            </a:extLst>
          </p:cNvPr>
          <p:cNvSpPr txBox="1">
            <a:spLocks/>
          </p:cNvSpPr>
          <p:nvPr/>
        </p:nvSpPr>
        <p:spPr>
          <a:xfrm>
            <a:off x="2650924" y="3378094"/>
            <a:ext cx="5278373" cy="38472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Registered contact details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Local Address / GPS Location / Post Box </a:t>
            </a: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91" name="Subtitle 2">
            <a:extLst>
              <a:ext uri="{FF2B5EF4-FFF2-40B4-BE49-F238E27FC236}">
                <a16:creationId xmlns:a16="http://schemas.microsoft.com/office/drawing/2014/main" id="{A85B27A3-5859-4689-BE71-A187C1359AE2}"/>
              </a:ext>
            </a:extLst>
          </p:cNvPr>
          <p:cNvSpPr txBox="1">
            <a:spLocks/>
          </p:cNvSpPr>
          <p:nvPr/>
        </p:nvSpPr>
        <p:spPr>
          <a:xfrm>
            <a:off x="2650924" y="3988101"/>
            <a:ext cx="5278373" cy="56938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Operational Contact Person</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Management Contact Person</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Administrative / Legal/ Finance/Logistics contract </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2" name="Subtitle 2">
            <a:extLst>
              <a:ext uri="{FF2B5EF4-FFF2-40B4-BE49-F238E27FC236}">
                <a16:creationId xmlns:a16="http://schemas.microsoft.com/office/drawing/2014/main" id="{C28BF29B-BBBC-458E-ACEB-85DDF47B8799}"/>
              </a:ext>
            </a:extLst>
          </p:cNvPr>
          <p:cNvSpPr txBox="1">
            <a:spLocks/>
          </p:cNvSpPr>
          <p:nvPr/>
        </p:nvSpPr>
        <p:spPr>
          <a:xfrm>
            <a:off x="2650924" y="4798163"/>
            <a:ext cx="4584377"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Please build out company profile details which address , Industry , Service &amp; if visible publicly for reference </a:t>
            </a:r>
          </a:p>
        </p:txBody>
      </p:sp>
      <p:sp>
        <p:nvSpPr>
          <p:cNvPr id="93" name="Subtitle 2">
            <a:extLst>
              <a:ext uri="{FF2B5EF4-FFF2-40B4-BE49-F238E27FC236}">
                <a16:creationId xmlns:a16="http://schemas.microsoft.com/office/drawing/2014/main" id="{AD357BC7-9419-4768-B22F-1791D6A329A2}"/>
              </a:ext>
            </a:extLst>
          </p:cNvPr>
          <p:cNvSpPr txBox="1">
            <a:spLocks/>
          </p:cNvSpPr>
          <p:nvPr/>
        </p:nvSpPr>
        <p:spPr>
          <a:xfrm>
            <a:off x="2650924" y="5579767"/>
            <a:ext cx="5278373"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 registered copy of the license of operation</a:t>
            </a:r>
          </a:p>
        </p:txBody>
      </p:sp>
      <p:sp>
        <p:nvSpPr>
          <p:cNvPr id="109" name="Rounded Rectangle 14">
            <a:extLst>
              <a:ext uri="{FF2B5EF4-FFF2-40B4-BE49-F238E27FC236}">
                <a16:creationId xmlns:a16="http://schemas.microsoft.com/office/drawing/2014/main" id="{9E482E62-FAF5-4D4E-B669-734655B50121}"/>
              </a:ext>
            </a:extLst>
          </p:cNvPr>
          <p:cNvSpPr/>
          <p:nvPr/>
        </p:nvSpPr>
        <p:spPr>
          <a:xfrm>
            <a:off x="523056" y="184994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Company Name </a:t>
            </a:r>
          </a:p>
        </p:txBody>
      </p:sp>
      <p:sp>
        <p:nvSpPr>
          <p:cNvPr id="111" name="Rounded Rectangle 15">
            <a:extLst>
              <a:ext uri="{FF2B5EF4-FFF2-40B4-BE49-F238E27FC236}">
                <a16:creationId xmlns:a16="http://schemas.microsoft.com/office/drawing/2014/main" id="{497302BD-9A6B-40C3-BA19-FC7EB99B9A10}"/>
              </a:ext>
            </a:extLst>
          </p:cNvPr>
          <p:cNvSpPr/>
          <p:nvPr/>
        </p:nvSpPr>
        <p:spPr>
          <a:xfrm>
            <a:off x="523056" y="255228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Address</a:t>
            </a:r>
          </a:p>
        </p:txBody>
      </p:sp>
      <p:sp>
        <p:nvSpPr>
          <p:cNvPr id="113" name="Rounded Rectangle 16">
            <a:extLst>
              <a:ext uri="{FF2B5EF4-FFF2-40B4-BE49-F238E27FC236}">
                <a16:creationId xmlns:a16="http://schemas.microsoft.com/office/drawing/2014/main" id="{F3E48145-AEFE-45D5-B632-C4AFF724E5ED}"/>
              </a:ext>
            </a:extLst>
          </p:cNvPr>
          <p:cNvSpPr/>
          <p:nvPr/>
        </p:nvSpPr>
        <p:spPr>
          <a:xfrm>
            <a:off x="523056" y="325462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Contact Details </a:t>
            </a:r>
          </a:p>
        </p:txBody>
      </p:sp>
      <p:sp>
        <p:nvSpPr>
          <p:cNvPr id="115" name="Rounded Rectangle 17">
            <a:extLst>
              <a:ext uri="{FF2B5EF4-FFF2-40B4-BE49-F238E27FC236}">
                <a16:creationId xmlns:a16="http://schemas.microsoft.com/office/drawing/2014/main" id="{1E87BE9F-60F1-4509-9BD1-6459C07011E1}"/>
              </a:ext>
            </a:extLst>
          </p:cNvPr>
          <p:cNvSpPr/>
          <p:nvPr/>
        </p:nvSpPr>
        <p:spPr>
          <a:xfrm>
            <a:off x="523056" y="3956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Contact Person </a:t>
            </a:r>
          </a:p>
        </p:txBody>
      </p:sp>
      <p:sp>
        <p:nvSpPr>
          <p:cNvPr id="117" name="Rounded Rectangle 18">
            <a:extLst>
              <a:ext uri="{FF2B5EF4-FFF2-40B4-BE49-F238E27FC236}">
                <a16:creationId xmlns:a16="http://schemas.microsoft.com/office/drawing/2014/main" id="{8C2E963B-B05D-4D71-905C-77210FE16E7F}"/>
              </a:ext>
            </a:extLst>
          </p:cNvPr>
          <p:cNvSpPr/>
          <p:nvPr/>
        </p:nvSpPr>
        <p:spPr>
          <a:xfrm>
            <a:off x="523056" y="465930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kern="0" dirty="0">
                <a:solidFill>
                  <a:prstClr val="white">
                    <a:lumMod val="50000"/>
                  </a:prstClr>
                </a:solidFill>
                <a:latin typeface="Lato Light" panose="020F0502020204030203" pitchFamily="34" charset="0"/>
              </a:rPr>
              <a:t>Company Profile </a:t>
            </a:r>
            <a:endPar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119" name="Rounded Rectangle 19">
            <a:extLst>
              <a:ext uri="{FF2B5EF4-FFF2-40B4-BE49-F238E27FC236}">
                <a16:creationId xmlns:a16="http://schemas.microsoft.com/office/drawing/2014/main" id="{C73CA45E-9413-4103-90BF-C08DBDDA4232}"/>
              </a:ext>
            </a:extLst>
          </p:cNvPr>
          <p:cNvSpPr/>
          <p:nvPr/>
        </p:nvSpPr>
        <p:spPr>
          <a:xfrm>
            <a:off x="523056" y="5363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License Details </a:t>
            </a:r>
          </a:p>
        </p:txBody>
      </p:sp>
      <p:sp>
        <p:nvSpPr>
          <p:cNvPr id="72" name="Rounded Rectangle 3">
            <a:extLst>
              <a:ext uri="{FF2B5EF4-FFF2-40B4-BE49-F238E27FC236}">
                <a16:creationId xmlns:a16="http://schemas.microsoft.com/office/drawing/2014/main" id="{57A174D3-7553-4801-9858-77BEDAB5A303}"/>
              </a:ext>
            </a:extLst>
          </p:cNvPr>
          <p:cNvSpPr/>
          <p:nvPr/>
        </p:nvSpPr>
        <p:spPr>
          <a:xfrm>
            <a:off x="2547892" y="1192364"/>
            <a:ext cx="4805628"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73" name="Rounded Rectangle 4">
            <a:extLst>
              <a:ext uri="{FF2B5EF4-FFF2-40B4-BE49-F238E27FC236}">
                <a16:creationId xmlns:a16="http://schemas.microsoft.com/office/drawing/2014/main" id="{E797BC34-94DC-4684-B457-44401FC19F15}"/>
              </a:ext>
            </a:extLst>
          </p:cNvPr>
          <p:cNvSpPr/>
          <p:nvPr/>
        </p:nvSpPr>
        <p:spPr>
          <a:xfrm>
            <a:off x="7454412" y="1192364"/>
            <a:ext cx="4168438"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7" name="Rounded Rectangle 4">
            <a:extLst>
              <a:ext uri="{FF2B5EF4-FFF2-40B4-BE49-F238E27FC236}">
                <a16:creationId xmlns:a16="http://schemas.microsoft.com/office/drawing/2014/main" id="{39C45F6B-0AE0-43AB-9C50-1FAAADF65FD6}"/>
              </a:ext>
            </a:extLst>
          </p:cNvPr>
          <p:cNvSpPr/>
          <p:nvPr/>
        </p:nvSpPr>
        <p:spPr>
          <a:xfrm>
            <a:off x="523056" y="1193934"/>
            <a:ext cx="1876741"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6" name="TextBox 85">
            <a:extLst>
              <a:ext uri="{FF2B5EF4-FFF2-40B4-BE49-F238E27FC236}">
                <a16:creationId xmlns:a16="http://schemas.microsoft.com/office/drawing/2014/main" id="{DF2264D9-C4A1-4322-AFCE-58FD93D35B1E}"/>
              </a:ext>
            </a:extLst>
          </p:cNvPr>
          <p:cNvSpPr txBox="1"/>
          <p:nvPr/>
        </p:nvSpPr>
        <p:spPr>
          <a:xfrm>
            <a:off x="2588778" y="1304769"/>
            <a:ext cx="4702596"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Assessment / Evaluation areas </a:t>
            </a:r>
          </a:p>
        </p:txBody>
      </p:sp>
      <p:sp>
        <p:nvSpPr>
          <p:cNvPr id="87" name="TextBox 86">
            <a:extLst>
              <a:ext uri="{FF2B5EF4-FFF2-40B4-BE49-F238E27FC236}">
                <a16:creationId xmlns:a16="http://schemas.microsoft.com/office/drawing/2014/main" id="{BB67A5F0-385C-4C69-A492-FFADFE8DB71A}"/>
              </a:ext>
            </a:extLst>
          </p:cNvPr>
          <p:cNvSpPr txBox="1"/>
          <p:nvPr/>
        </p:nvSpPr>
        <p:spPr>
          <a:xfrm>
            <a:off x="7487607" y="1306555"/>
            <a:ext cx="4135243"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Entries</a:t>
            </a:r>
          </a:p>
        </p:txBody>
      </p:sp>
      <p:sp>
        <p:nvSpPr>
          <p:cNvPr id="121" name="TextBox 120">
            <a:extLst>
              <a:ext uri="{FF2B5EF4-FFF2-40B4-BE49-F238E27FC236}">
                <a16:creationId xmlns:a16="http://schemas.microsoft.com/office/drawing/2014/main" id="{C64C63E1-236F-4117-8BCA-16757E0E2523}"/>
              </a:ext>
            </a:extLst>
          </p:cNvPr>
          <p:cNvSpPr txBox="1"/>
          <p:nvPr/>
        </p:nvSpPr>
        <p:spPr>
          <a:xfrm>
            <a:off x="1021737" y="1308125"/>
            <a:ext cx="861884"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Subject </a:t>
            </a:r>
          </a:p>
        </p:txBody>
      </p:sp>
      <p:sp>
        <p:nvSpPr>
          <p:cNvPr id="2" name="Slide Number Placeholder 1">
            <a:extLst>
              <a:ext uri="{FF2B5EF4-FFF2-40B4-BE49-F238E27FC236}">
                <a16:creationId xmlns:a16="http://schemas.microsoft.com/office/drawing/2014/main" id="{032FC6D6-6A28-4CD7-86FB-907EAF9C7043}"/>
              </a:ext>
            </a:extLst>
          </p:cNvPr>
          <p:cNvSpPr>
            <a:spLocks noGrp="1"/>
          </p:cNvSpPr>
          <p:nvPr>
            <p:ph type="sldNum" sz="quarter" idx="12"/>
          </p:nvPr>
        </p:nvSpPr>
        <p:spPr/>
        <p:txBody>
          <a:bodyPr/>
          <a:lstStyle/>
          <a:p>
            <a:fld id="{24B2F68A-A663-4168-9E06-38B8E6BC48FC}" type="slidenum">
              <a:rPr lang="en-GB" smtClean="0"/>
              <a:t>10</a:t>
            </a:fld>
            <a:endParaRPr lang="en-GB"/>
          </a:p>
        </p:txBody>
      </p:sp>
      <p:pic>
        <p:nvPicPr>
          <p:cNvPr id="36" name="Picture 35" descr="Logo&#10;&#10;Description automatically generated">
            <a:extLst>
              <a:ext uri="{FF2B5EF4-FFF2-40B4-BE49-F238E27FC236}">
                <a16:creationId xmlns:a16="http://schemas.microsoft.com/office/drawing/2014/main" id="{35AEA49B-D473-47C0-9EB5-56BC2040E7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985479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ounded Rectangle 10">
            <a:extLst>
              <a:ext uri="{FF2B5EF4-FFF2-40B4-BE49-F238E27FC236}">
                <a16:creationId xmlns:a16="http://schemas.microsoft.com/office/drawing/2014/main" id="{FA0E3CF3-FE59-4AB4-8E59-1D8DBACCA306}"/>
              </a:ext>
            </a:extLst>
          </p:cNvPr>
          <p:cNvSpPr/>
          <p:nvPr/>
        </p:nvSpPr>
        <p:spPr>
          <a:xfrm>
            <a:off x="2549203" y="1821764"/>
            <a:ext cx="4810386"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 name="TextBox 3">
            <a:extLst>
              <a:ext uri="{FF2B5EF4-FFF2-40B4-BE49-F238E27FC236}">
                <a16:creationId xmlns:a16="http://schemas.microsoft.com/office/drawing/2014/main" id="{801C7D87-5461-4790-8514-49B0409AEAFA}"/>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defTabSz="435356">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Allied Company Details</a:t>
            </a:r>
            <a:endParaRPr kumimoji="0" lang="en-US" sz="20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74" name="Rounded Rectangle 8">
            <a:extLst>
              <a:ext uri="{FF2B5EF4-FFF2-40B4-BE49-F238E27FC236}">
                <a16:creationId xmlns:a16="http://schemas.microsoft.com/office/drawing/2014/main" id="{49191CC2-2CE6-4EF3-8184-950B7D02E6E0}"/>
              </a:ext>
            </a:extLst>
          </p:cNvPr>
          <p:cNvSpPr/>
          <p:nvPr/>
        </p:nvSpPr>
        <p:spPr>
          <a:xfrm>
            <a:off x="2549202" y="2058837"/>
            <a:ext cx="5527549"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75" name="Rounded Rectangle 9">
            <a:extLst>
              <a:ext uri="{FF2B5EF4-FFF2-40B4-BE49-F238E27FC236}">
                <a16:creationId xmlns:a16="http://schemas.microsoft.com/office/drawing/2014/main" id="{8A7B407D-E494-490E-B47A-DF1987B861FF}"/>
              </a:ext>
            </a:extLst>
          </p:cNvPr>
          <p:cNvSpPr/>
          <p:nvPr/>
        </p:nvSpPr>
        <p:spPr>
          <a:xfrm>
            <a:off x="2549203" y="2550719"/>
            <a:ext cx="4810386"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6" name="Rounded Rectangle 10">
            <a:extLst>
              <a:ext uri="{FF2B5EF4-FFF2-40B4-BE49-F238E27FC236}">
                <a16:creationId xmlns:a16="http://schemas.microsoft.com/office/drawing/2014/main" id="{187ADF0C-1032-4547-B44F-BB2FA9A09206}"/>
              </a:ext>
            </a:extLst>
          </p:cNvPr>
          <p:cNvSpPr/>
          <p:nvPr/>
        </p:nvSpPr>
        <p:spPr>
          <a:xfrm>
            <a:off x="2549203" y="3253059"/>
            <a:ext cx="4810386"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7" name="Rounded Rectangle 11">
            <a:extLst>
              <a:ext uri="{FF2B5EF4-FFF2-40B4-BE49-F238E27FC236}">
                <a16:creationId xmlns:a16="http://schemas.microsoft.com/office/drawing/2014/main" id="{21BA824A-F1ED-42CF-B70B-57A619F064FA}"/>
              </a:ext>
            </a:extLst>
          </p:cNvPr>
          <p:cNvSpPr/>
          <p:nvPr/>
        </p:nvSpPr>
        <p:spPr>
          <a:xfrm>
            <a:off x="2549203" y="3955399"/>
            <a:ext cx="4810386"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8" name="Rounded Rectangle 12">
            <a:extLst>
              <a:ext uri="{FF2B5EF4-FFF2-40B4-BE49-F238E27FC236}">
                <a16:creationId xmlns:a16="http://schemas.microsoft.com/office/drawing/2014/main" id="{41F88D3B-5E62-4D5D-B9AE-0CE99978052A}"/>
              </a:ext>
            </a:extLst>
          </p:cNvPr>
          <p:cNvSpPr/>
          <p:nvPr/>
        </p:nvSpPr>
        <p:spPr>
          <a:xfrm>
            <a:off x="2549203" y="4657739"/>
            <a:ext cx="4810386"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9" name="Rounded Rectangle 13">
            <a:extLst>
              <a:ext uri="{FF2B5EF4-FFF2-40B4-BE49-F238E27FC236}">
                <a16:creationId xmlns:a16="http://schemas.microsoft.com/office/drawing/2014/main" id="{6254DB7F-CC5D-4BF6-9C01-A45E68BE3608}"/>
              </a:ext>
            </a:extLst>
          </p:cNvPr>
          <p:cNvSpPr/>
          <p:nvPr/>
        </p:nvSpPr>
        <p:spPr>
          <a:xfrm>
            <a:off x="2549203" y="5362399"/>
            <a:ext cx="4810386"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0" name="Rounded Rectangle 14">
            <a:extLst>
              <a:ext uri="{FF2B5EF4-FFF2-40B4-BE49-F238E27FC236}">
                <a16:creationId xmlns:a16="http://schemas.microsoft.com/office/drawing/2014/main" id="{6846B947-6B1D-44C2-A9DA-2A6012C9A28B}"/>
              </a:ext>
            </a:extLst>
          </p:cNvPr>
          <p:cNvSpPr/>
          <p:nvPr/>
        </p:nvSpPr>
        <p:spPr>
          <a:xfrm>
            <a:off x="7461310" y="1848379"/>
            <a:ext cx="4168438"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1" name="Rounded Rectangle 15">
            <a:extLst>
              <a:ext uri="{FF2B5EF4-FFF2-40B4-BE49-F238E27FC236}">
                <a16:creationId xmlns:a16="http://schemas.microsoft.com/office/drawing/2014/main" id="{E0533C6E-8DCF-4698-9A00-5F2A0CE52BCA}"/>
              </a:ext>
            </a:extLst>
          </p:cNvPr>
          <p:cNvSpPr/>
          <p:nvPr/>
        </p:nvSpPr>
        <p:spPr>
          <a:xfrm>
            <a:off x="7461310" y="2550719"/>
            <a:ext cx="4168438"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2" name="Rounded Rectangle 16">
            <a:extLst>
              <a:ext uri="{FF2B5EF4-FFF2-40B4-BE49-F238E27FC236}">
                <a16:creationId xmlns:a16="http://schemas.microsoft.com/office/drawing/2014/main" id="{4C501D2C-2EA2-4DA8-B7CF-9F5867CDC89A}"/>
              </a:ext>
            </a:extLst>
          </p:cNvPr>
          <p:cNvSpPr/>
          <p:nvPr/>
        </p:nvSpPr>
        <p:spPr>
          <a:xfrm>
            <a:off x="7461310" y="3253059"/>
            <a:ext cx="4168438"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3" name="Rounded Rectangle 17">
            <a:extLst>
              <a:ext uri="{FF2B5EF4-FFF2-40B4-BE49-F238E27FC236}">
                <a16:creationId xmlns:a16="http://schemas.microsoft.com/office/drawing/2014/main" id="{E54168B7-41A4-403B-888C-32C4C8946860}"/>
              </a:ext>
            </a:extLst>
          </p:cNvPr>
          <p:cNvSpPr/>
          <p:nvPr/>
        </p:nvSpPr>
        <p:spPr>
          <a:xfrm>
            <a:off x="7461310" y="3955399"/>
            <a:ext cx="4168438"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4" name="Rounded Rectangle 18">
            <a:extLst>
              <a:ext uri="{FF2B5EF4-FFF2-40B4-BE49-F238E27FC236}">
                <a16:creationId xmlns:a16="http://schemas.microsoft.com/office/drawing/2014/main" id="{8FD5B5EC-5CC9-4D52-B4FB-6327FFFAAB34}"/>
              </a:ext>
            </a:extLst>
          </p:cNvPr>
          <p:cNvSpPr/>
          <p:nvPr/>
        </p:nvSpPr>
        <p:spPr>
          <a:xfrm>
            <a:off x="7461310" y="4657739"/>
            <a:ext cx="4168438"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5" name="Rounded Rectangle 19">
            <a:extLst>
              <a:ext uri="{FF2B5EF4-FFF2-40B4-BE49-F238E27FC236}">
                <a16:creationId xmlns:a16="http://schemas.microsoft.com/office/drawing/2014/main" id="{2597A8F3-0C80-415E-BA58-566C24A64DD5}"/>
              </a:ext>
            </a:extLst>
          </p:cNvPr>
          <p:cNvSpPr/>
          <p:nvPr/>
        </p:nvSpPr>
        <p:spPr>
          <a:xfrm>
            <a:off x="7461310" y="5362399"/>
            <a:ext cx="4168438"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8" name="Subtitle 2">
            <a:extLst>
              <a:ext uri="{FF2B5EF4-FFF2-40B4-BE49-F238E27FC236}">
                <a16:creationId xmlns:a16="http://schemas.microsoft.com/office/drawing/2014/main" id="{D2B769D6-9200-4A6F-BC1F-69AC8536628F}"/>
              </a:ext>
            </a:extLst>
          </p:cNvPr>
          <p:cNvSpPr txBox="1">
            <a:spLocks/>
          </p:cNvSpPr>
          <p:nvPr/>
        </p:nvSpPr>
        <p:spPr>
          <a:xfrm>
            <a:off x="2650924" y="1881081"/>
            <a:ext cx="5278373" cy="56938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Registered Name in country of operation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Associated companies in same country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Associated</a:t>
            </a: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 companies in other countries of intertest </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Subtitle 2">
            <a:extLst>
              <a:ext uri="{FF2B5EF4-FFF2-40B4-BE49-F238E27FC236}">
                <a16:creationId xmlns:a16="http://schemas.microsoft.com/office/drawing/2014/main" id="{5E678386-62CF-4EE4-90FA-6AC16108384B}"/>
              </a:ext>
            </a:extLst>
          </p:cNvPr>
          <p:cNvSpPr txBox="1">
            <a:spLocks/>
          </p:cNvSpPr>
          <p:nvPr/>
        </p:nvSpPr>
        <p:spPr>
          <a:xfrm>
            <a:off x="2650924" y="2564955"/>
            <a:ext cx="5278373"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Registered address in country of operation </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0" name="Subtitle 2">
            <a:extLst>
              <a:ext uri="{FF2B5EF4-FFF2-40B4-BE49-F238E27FC236}">
                <a16:creationId xmlns:a16="http://schemas.microsoft.com/office/drawing/2014/main" id="{A2761428-E0C3-46F3-952C-7CE89394E371}"/>
              </a:ext>
            </a:extLst>
          </p:cNvPr>
          <p:cNvSpPr txBox="1">
            <a:spLocks/>
          </p:cNvSpPr>
          <p:nvPr/>
        </p:nvSpPr>
        <p:spPr>
          <a:xfrm>
            <a:off x="2650924" y="3378094"/>
            <a:ext cx="5278373" cy="38472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Registered contact details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Local Address / GPS Location / Post Box </a:t>
            </a: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91" name="Subtitle 2">
            <a:extLst>
              <a:ext uri="{FF2B5EF4-FFF2-40B4-BE49-F238E27FC236}">
                <a16:creationId xmlns:a16="http://schemas.microsoft.com/office/drawing/2014/main" id="{A85B27A3-5859-4689-BE71-A187C1359AE2}"/>
              </a:ext>
            </a:extLst>
          </p:cNvPr>
          <p:cNvSpPr txBox="1">
            <a:spLocks/>
          </p:cNvSpPr>
          <p:nvPr/>
        </p:nvSpPr>
        <p:spPr>
          <a:xfrm>
            <a:off x="2650924" y="3988101"/>
            <a:ext cx="5278373" cy="56938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Operational Contact Person</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Management Contact Person</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Administrative / Legal/ Finance/Logistics contract </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2" name="Subtitle 2">
            <a:extLst>
              <a:ext uri="{FF2B5EF4-FFF2-40B4-BE49-F238E27FC236}">
                <a16:creationId xmlns:a16="http://schemas.microsoft.com/office/drawing/2014/main" id="{C28BF29B-BBBC-458E-ACEB-85DDF47B8799}"/>
              </a:ext>
            </a:extLst>
          </p:cNvPr>
          <p:cNvSpPr txBox="1">
            <a:spLocks/>
          </p:cNvSpPr>
          <p:nvPr/>
        </p:nvSpPr>
        <p:spPr>
          <a:xfrm>
            <a:off x="2650924" y="4798163"/>
            <a:ext cx="4584377"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Please build out company profile details which address , Industry , Service &amp; if visible publicly for reference </a:t>
            </a:r>
          </a:p>
        </p:txBody>
      </p:sp>
      <p:sp>
        <p:nvSpPr>
          <p:cNvPr id="93" name="Subtitle 2">
            <a:extLst>
              <a:ext uri="{FF2B5EF4-FFF2-40B4-BE49-F238E27FC236}">
                <a16:creationId xmlns:a16="http://schemas.microsoft.com/office/drawing/2014/main" id="{AD357BC7-9419-4768-B22F-1791D6A329A2}"/>
              </a:ext>
            </a:extLst>
          </p:cNvPr>
          <p:cNvSpPr txBox="1">
            <a:spLocks/>
          </p:cNvSpPr>
          <p:nvPr/>
        </p:nvSpPr>
        <p:spPr>
          <a:xfrm>
            <a:off x="2650924" y="5579767"/>
            <a:ext cx="5278373"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 registered copy of the license of operation</a:t>
            </a:r>
          </a:p>
        </p:txBody>
      </p:sp>
      <p:sp>
        <p:nvSpPr>
          <p:cNvPr id="109" name="Rounded Rectangle 14">
            <a:extLst>
              <a:ext uri="{FF2B5EF4-FFF2-40B4-BE49-F238E27FC236}">
                <a16:creationId xmlns:a16="http://schemas.microsoft.com/office/drawing/2014/main" id="{9E482E62-FAF5-4D4E-B669-734655B50121}"/>
              </a:ext>
            </a:extLst>
          </p:cNvPr>
          <p:cNvSpPr/>
          <p:nvPr/>
        </p:nvSpPr>
        <p:spPr>
          <a:xfrm>
            <a:off x="523056" y="184994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Company Name </a:t>
            </a:r>
          </a:p>
        </p:txBody>
      </p:sp>
      <p:sp>
        <p:nvSpPr>
          <p:cNvPr id="111" name="Rounded Rectangle 15">
            <a:extLst>
              <a:ext uri="{FF2B5EF4-FFF2-40B4-BE49-F238E27FC236}">
                <a16:creationId xmlns:a16="http://schemas.microsoft.com/office/drawing/2014/main" id="{497302BD-9A6B-40C3-BA19-FC7EB99B9A10}"/>
              </a:ext>
            </a:extLst>
          </p:cNvPr>
          <p:cNvSpPr/>
          <p:nvPr/>
        </p:nvSpPr>
        <p:spPr>
          <a:xfrm>
            <a:off x="523056" y="255228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Address</a:t>
            </a:r>
          </a:p>
        </p:txBody>
      </p:sp>
      <p:sp>
        <p:nvSpPr>
          <p:cNvPr id="113" name="Rounded Rectangle 16">
            <a:extLst>
              <a:ext uri="{FF2B5EF4-FFF2-40B4-BE49-F238E27FC236}">
                <a16:creationId xmlns:a16="http://schemas.microsoft.com/office/drawing/2014/main" id="{F3E48145-AEFE-45D5-B632-C4AFF724E5ED}"/>
              </a:ext>
            </a:extLst>
          </p:cNvPr>
          <p:cNvSpPr/>
          <p:nvPr/>
        </p:nvSpPr>
        <p:spPr>
          <a:xfrm>
            <a:off x="523056" y="325462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Contact Details </a:t>
            </a:r>
          </a:p>
        </p:txBody>
      </p:sp>
      <p:sp>
        <p:nvSpPr>
          <p:cNvPr id="115" name="Rounded Rectangle 17">
            <a:extLst>
              <a:ext uri="{FF2B5EF4-FFF2-40B4-BE49-F238E27FC236}">
                <a16:creationId xmlns:a16="http://schemas.microsoft.com/office/drawing/2014/main" id="{1E87BE9F-60F1-4509-9BD1-6459C07011E1}"/>
              </a:ext>
            </a:extLst>
          </p:cNvPr>
          <p:cNvSpPr/>
          <p:nvPr/>
        </p:nvSpPr>
        <p:spPr>
          <a:xfrm>
            <a:off x="523056" y="3956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Contact Person </a:t>
            </a:r>
          </a:p>
        </p:txBody>
      </p:sp>
      <p:sp>
        <p:nvSpPr>
          <p:cNvPr id="117" name="Rounded Rectangle 18">
            <a:extLst>
              <a:ext uri="{FF2B5EF4-FFF2-40B4-BE49-F238E27FC236}">
                <a16:creationId xmlns:a16="http://schemas.microsoft.com/office/drawing/2014/main" id="{8C2E963B-B05D-4D71-905C-77210FE16E7F}"/>
              </a:ext>
            </a:extLst>
          </p:cNvPr>
          <p:cNvSpPr/>
          <p:nvPr/>
        </p:nvSpPr>
        <p:spPr>
          <a:xfrm>
            <a:off x="523056" y="465930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kern="0" dirty="0">
                <a:solidFill>
                  <a:prstClr val="white">
                    <a:lumMod val="50000"/>
                  </a:prstClr>
                </a:solidFill>
                <a:latin typeface="Lato Light" panose="020F0502020204030203" pitchFamily="34" charset="0"/>
              </a:rPr>
              <a:t>Company Profile </a:t>
            </a:r>
            <a:endPar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119" name="Rounded Rectangle 19">
            <a:extLst>
              <a:ext uri="{FF2B5EF4-FFF2-40B4-BE49-F238E27FC236}">
                <a16:creationId xmlns:a16="http://schemas.microsoft.com/office/drawing/2014/main" id="{C73CA45E-9413-4103-90BF-C08DBDDA4232}"/>
              </a:ext>
            </a:extLst>
          </p:cNvPr>
          <p:cNvSpPr/>
          <p:nvPr/>
        </p:nvSpPr>
        <p:spPr>
          <a:xfrm>
            <a:off x="523056" y="5363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License Details </a:t>
            </a:r>
          </a:p>
        </p:txBody>
      </p:sp>
      <p:sp>
        <p:nvSpPr>
          <p:cNvPr id="72" name="Rounded Rectangle 3">
            <a:extLst>
              <a:ext uri="{FF2B5EF4-FFF2-40B4-BE49-F238E27FC236}">
                <a16:creationId xmlns:a16="http://schemas.microsoft.com/office/drawing/2014/main" id="{57A174D3-7553-4801-9858-77BEDAB5A303}"/>
              </a:ext>
            </a:extLst>
          </p:cNvPr>
          <p:cNvSpPr/>
          <p:nvPr/>
        </p:nvSpPr>
        <p:spPr>
          <a:xfrm>
            <a:off x="2547892" y="1192364"/>
            <a:ext cx="4805628"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73" name="Rounded Rectangle 4">
            <a:extLst>
              <a:ext uri="{FF2B5EF4-FFF2-40B4-BE49-F238E27FC236}">
                <a16:creationId xmlns:a16="http://schemas.microsoft.com/office/drawing/2014/main" id="{E797BC34-94DC-4684-B457-44401FC19F15}"/>
              </a:ext>
            </a:extLst>
          </p:cNvPr>
          <p:cNvSpPr/>
          <p:nvPr/>
        </p:nvSpPr>
        <p:spPr>
          <a:xfrm>
            <a:off x="7454412" y="1192364"/>
            <a:ext cx="4168438"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7" name="Rounded Rectangle 4">
            <a:extLst>
              <a:ext uri="{FF2B5EF4-FFF2-40B4-BE49-F238E27FC236}">
                <a16:creationId xmlns:a16="http://schemas.microsoft.com/office/drawing/2014/main" id="{39C45F6B-0AE0-43AB-9C50-1FAAADF65FD6}"/>
              </a:ext>
            </a:extLst>
          </p:cNvPr>
          <p:cNvSpPr/>
          <p:nvPr/>
        </p:nvSpPr>
        <p:spPr>
          <a:xfrm>
            <a:off x="523056" y="1193934"/>
            <a:ext cx="1876741"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6" name="TextBox 85">
            <a:extLst>
              <a:ext uri="{FF2B5EF4-FFF2-40B4-BE49-F238E27FC236}">
                <a16:creationId xmlns:a16="http://schemas.microsoft.com/office/drawing/2014/main" id="{DF2264D9-C4A1-4322-AFCE-58FD93D35B1E}"/>
              </a:ext>
            </a:extLst>
          </p:cNvPr>
          <p:cNvSpPr txBox="1"/>
          <p:nvPr/>
        </p:nvSpPr>
        <p:spPr>
          <a:xfrm>
            <a:off x="2538035" y="1304769"/>
            <a:ext cx="4815485"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Assessment / Evaluation areas </a:t>
            </a:r>
          </a:p>
        </p:txBody>
      </p:sp>
      <p:sp>
        <p:nvSpPr>
          <p:cNvPr id="87" name="TextBox 86">
            <a:extLst>
              <a:ext uri="{FF2B5EF4-FFF2-40B4-BE49-F238E27FC236}">
                <a16:creationId xmlns:a16="http://schemas.microsoft.com/office/drawing/2014/main" id="{BB67A5F0-385C-4C69-A492-FFADFE8DB71A}"/>
              </a:ext>
            </a:extLst>
          </p:cNvPr>
          <p:cNvSpPr txBox="1"/>
          <p:nvPr/>
        </p:nvSpPr>
        <p:spPr>
          <a:xfrm>
            <a:off x="7487607" y="1306555"/>
            <a:ext cx="4135243"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Entries</a:t>
            </a:r>
          </a:p>
        </p:txBody>
      </p:sp>
      <p:sp>
        <p:nvSpPr>
          <p:cNvPr id="121" name="TextBox 120">
            <a:extLst>
              <a:ext uri="{FF2B5EF4-FFF2-40B4-BE49-F238E27FC236}">
                <a16:creationId xmlns:a16="http://schemas.microsoft.com/office/drawing/2014/main" id="{C64C63E1-236F-4117-8BCA-16757E0E2523}"/>
              </a:ext>
            </a:extLst>
          </p:cNvPr>
          <p:cNvSpPr txBox="1"/>
          <p:nvPr/>
        </p:nvSpPr>
        <p:spPr>
          <a:xfrm>
            <a:off x="1021737" y="1308125"/>
            <a:ext cx="861884"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Subject </a:t>
            </a:r>
          </a:p>
        </p:txBody>
      </p:sp>
      <p:sp>
        <p:nvSpPr>
          <p:cNvPr id="2" name="Slide Number Placeholder 1">
            <a:extLst>
              <a:ext uri="{FF2B5EF4-FFF2-40B4-BE49-F238E27FC236}">
                <a16:creationId xmlns:a16="http://schemas.microsoft.com/office/drawing/2014/main" id="{E86F1502-A1DB-4E91-99D8-815CF1A2853C}"/>
              </a:ext>
            </a:extLst>
          </p:cNvPr>
          <p:cNvSpPr>
            <a:spLocks noGrp="1"/>
          </p:cNvSpPr>
          <p:nvPr>
            <p:ph type="sldNum" sz="quarter" idx="12"/>
          </p:nvPr>
        </p:nvSpPr>
        <p:spPr/>
        <p:txBody>
          <a:bodyPr/>
          <a:lstStyle/>
          <a:p>
            <a:fld id="{24B2F68A-A663-4168-9E06-38B8E6BC48FC}" type="slidenum">
              <a:rPr lang="en-GB" smtClean="0"/>
              <a:t>11</a:t>
            </a:fld>
            <a:endParaRPr lang="en-GB"/>
          </a:p>
        </p:txBody>
      </p:sp>
      <p:pic>
        <p:nvPicPr>
          <p:cNvPr id="36" name="Picture 35" descr="Logo&#10;&#10;Description automatically generated">
            <a:extLst>
              <a:ext uri="{FF2B5EF4-FFF2-40B4-BE49-F238E27FC236}">
                <a16:creationId xmlns:a16="http://schemas.microsoft.com/office/drawing/2014/main" id="{0AD7C2E6-FD27-4676-A8FF-676FC7EC5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4233567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ounded Rectangle 10">
            <a:extLst>
              <a:ext uri="{FF2B5EF4-FFF2-40B4-BE49-F238E27FC236}">
                <a16:creationId xmlns:a16="http://schemas.microsoft.com/office/drawing/2014/main" id="{FA0E3CF3-FE59-4AB4-8E59-1D8DBACCA306}"/>
              </a:ext>
            </a:extLst>
          </p:cNvPr>
          <p:cNvSpPr/>
          <p:nvPr/>
        </p:nvSpPr>
        <p:spPr>
          <a:xfrm>
            <a:off x="2549203" y="1821764"/>
            <a:ext cx="18786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 name="TextBox 3">
            <a:extLst>
              <a:ext uri="{FF2B5EF4-FFF2-40B4-BE49-F238E27FC236}">
                <a16:creationId xmlns:a16="http://schemas.microsoft.com/office/drawing/2014/main" id="{801C7D87-5461-4790-8514-49B0409AEAFA}"/>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Management Structure – Know your Management  </a:t>
            </a:r>
            <a:endParaRPr kumimoji="0" lang="en-US" sz="20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74" name="Rounded Rectangle 8">
            <a:extLst>
              <a:ext uri="{FF2B5EF4-FFF2-40B4-BE49-F238E27FC236}">
                <a16:creationId xmlns:a16="http://schemas.microsoft.com/office/drawing/2014/main" id="{49191CC2-2CE6-4EF3-8184-950B7D02E6E0}"/>
              </a:ext>
            </a:extLst>
          </p:cNvPr>
          <p:cNvSpPr/>
          <p:nvPr/>
        </p:nvSpPr>
        <p:spPr>
          <a:xfrm>
            <a:off x="2549202" y="2058837"/>
            <a:ext cx="5527549"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75" name="Rounded Rectangle 9">
            <a:extLst>
              <a:ext uri="{FF2B5EF4-FFF2-40B4-BE49-F238E27FC236}">
                <a16:creationId xmlns:a16="http://schemas.microsoft.com/office/drawing/2014/main" id="{8A7B407D-E494-490E-B47A-DF1987B861FF}"/>
              </a:ext>
            </a:extLst>
          </p:cNvPr>
          <p:cNvSpPr/>
          <p:nvPr/>
        </p:nvSpPr>
        <p:spPr>
          <a:xfrm>
            <a:off x="2549203" y="2550719"/>
            <a:ext cx="18786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6" name="Rounded Rectangle 10">
            <a:extLst>
              <a:ext uri="{FF2B5EF4-FFF2-40B4-BE49-F238E27FC236}">
                <a16:creationId xmlns:a16="http://schemas.microsoft.com/office/drawing/2014/main" id="{187ADF0C-1032-4547-B44F-BB2FA9A09206}"/>
              </a:ext>
            </a:extLst>
          </p:cNvPr>
          <p:cNvSpPr/>
          <p:nvPr/>
        </p:nvSpPr>
        <p:spPr>
          <a:xfrm>
            <a:off x="2549203" y="3253059"/>
            <a:ext cx="18786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7" name="Rounded Rectangle 11">
            <a:extLst>
              <a:ext uri="{FF2B5EF4-FFF2-40B4-BE49-F238E27FC236}">
                <a16:creationId xmlns:a16="http://schemas.microsoft.com/office/drawing/2014/main" id="{21BA824A-F1ED-42CF-B70B-57A619F064FA}"/>
              </a:ext>
            </a:extLst>
          </p:cNvPr>
          <p:cNvSpPr/>
          <p:nvPr/>
        </p:nvSpPr>
        <p:spPr>
          <a:xfrm>
            <a:off x="2549203" y="3955399"/>
            <a:ext cx="18786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8" name="Rounded Rectangle 12">
            <a:extLst>
              <a:ext uri="{FF2B5EF4-FFF2-40B4-BE49-F238E27FC236}">
                <a16:creationId xmlns:a16="http://schemas.microsoft.com/office/drawing/2014/main" id="{41F88D3B-5E62-4D5D-B9AE-0CE99978052A}"/>
              </a:ext>
            </a:extLst>
          </p:cNvPr>
          <p:cNvSpPr/>
          <p:nvPr/>
        </p:nvSpPr>
        <p:spPr>
          <a:xfrm>
            <a:off x="2549203" y="4657739"/>
            <a:ext cx="18786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9" name="Rounded Rectangle 13">
            <a:extLst>
              <a:ext uri="{FF2B5EF4-FFF2-40B4-BE49-F238E27FC236}">
                <a16:creationId xmlns:a16="http://schemas.microsoft.com/office/drawing/2014/main" id="{6254DB7F-CC5D-4BF6-9C01-A45E68BE3608}"/>
              </a:ext>
            </a:extLst>
          </p:cNvPr>
          <p:cNvSpPr/>
          <p:nvPr/>
        </p:nvSpPr>
        <p:spPr>
          <a:xfrm>
            <a:off x="2549203" y="5362399"/>
            <a:ext cx="18786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0" name="Rounded Rectangle 14">
            <a:extLst>
              <a:ext uri="{FF2B5EF4-FFF2-40B4-BE49-F238E27FC236}">
                <a16:creationId xmlns:a16="http://schemas.microsoft.com/office/drawing/2014/main" id="{6846B947-6B1D-44C2-A9DA-2A6012C9A28B}"/>
              </a:ext>
            </a:extLst>
          </p:cNvPr>
          <p:cNvSpPr/>
          <p:nvPr/>
        </p:nvSpPr>
        <p:spPr>
          <a:xfrm>
            <a:off x="8198654" y="184837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1" name="Rounded Rectangle 15">
            <a:extLst>
              <a:ext uri="{FF2B5EF4-FFF2-40B4-BE49-F238E27FC236}">
                <a16:creationId xmlns:a16="http://schemas.microsoft.com/office/drawing/2014/main" id="{E0533C6E-8DCF-4698-9A00-5F2A0CE52BCA}"/>
              </a:ext>
            </a:extLst>
          </p:cNvPr>
          <p:cNvSpPr/>
          <p:nvPr/>
        </p:nvSpPr>
        <p:spPr>
          <a:xfrm>
            <a:off x="8198654" y="255071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2" name="Rounded Rectangle 16">
            <a:extLst>
              <a:ext uri="{FF2B5EF4-FFF2-40B4-BE49-F238E27FC236}">
                <a16:creationId xmlns:a16="http://schemas.microsoft.com/office/drawing/2014/main" id="{4C501D2C-2EA2-4DA8-B7CF-9F5867CDC89A}"/>
              </a:ext>
            </a:extLst>
          </p:cNvPr>
          <p:cNvSpPr/>
          <p:nvPr/>
        </p:nvSpPr>
        <p:spPr>
          <a:xfrm>
            <a:off x="8198654" y="325305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3" name="Rounded Rectangle 17">
            <a:extLst>
              <a:ext uri="{FF2B5EF4-FFF2-40B4-BE49-F238E27FC236}">
                <a16:creationId xmlns:a16="http://schemas.microsoft.com/office/drawing/2014/main" id="{E54168B7-41A4-403B-888C-32C4C8946860}"/>
              </a:ext>
            </a:extLst>
          </p:cNvPr>
          <p:cNvSpPr/>
          <p:nvPr/>
        </p:nvSpPr>
        <p:spPr>
          <a:xfrm>
            <a:off x="8198654" y="395539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4" name="Rounded Rectangle 18">
            <a:extLst>
              <a:ext uri="{FF2B5EF4-FFF2-40B4-BE49-F238E27FC236}">
                <a16:creationId xmlns:a16="http://schemas.microsoft.com/office/drawing/2014/main" id="{8FD5B5EC-5CC9-4D52-B4FB-6327FFFAAB34}"/>
              </a:ext>
            </a:extLst>
          </p:cNvPr>
          <p:cNvSpPr/>
          <p:nvPr/>
        </p:nvSpPr>
        <p:spPr>
          <a:xfrm>
            <a:off x="8198654" y="465773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5" name="Rounded Rectangle 19">
            <a:extLst>
              <a:ext uri="{FF2B5EF4-FFF2-40B4-BE49-F238E27FC236}">
                <a16:creationId xmlns:a16="http://schemas.microsoft.com/office/drawing/2014/main" id="{2597A8F3-0C80-415E-BA58-566C24A64DD5}"/>
              </a:ext>
            </a:extLst>
          </p:cNvPr>
          <p:cNvSpPr/>
          <p:nvPr/>
        </p:nvSpPr>
        <p:spPr>
          <a:xfrm>
            <a:off x="8198654" y="536239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8" name="Subtitle 2">
            <a:extLst>
              <a:ext uri="{FF2B5EF4-FFF2-40B4-BE49-F238E27FC236}">
                <a16:creationId xmlns:a16="http://schemas.microsoft.com/office/drawing/2014/main" id="{D2B769D6-9200-4A6F-BC1F-69AC8536628F}"/>
              </a:ext>
            </a:extLst>
          </p:cNvPr>
          <p:cNvSpPr txBox="1">
            <a:spLocks/>
          </p:cNvSpPr>
          <p:nvPr/>
        </p:nvSpPr>
        <p:spPr>
          <a:xfrm>
            <a:off x="2650924" y="2065747"/>
            <a:ext cx="5278373"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Jonathan Livingstone </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Subtitle 2">
            <a:extLst>
              <a:ext uri="{FF2B5EF4-FFF2-40B4-BE49-F238E27FC236}">
                <a16:creationId xmlns:a16="http://schemas.microsoft.com/office/drawing/2014/main" id="{5E678386-62CF-4EE4-90FA-6AC16108384B}"/>
              </a:ext>
            </a:extLst>
          </p:cNvPr>
          <p:cNvSpPr txBox="1">
            <a:spLocks/>
          </p:cNvSpPr>
          <p:nvPr/>
        </p:nvSpPr>
        <p:spPr>
          <a:xfrm>
            <a:off x="2650924" y="2564955"/>
            <a:ext cx="5278373"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James H Chase  </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0" name="Subtitle 2">
            <a:extLst>
              <a:ext uri="{FF2B5EF4-FFF2-40B4-BE49-F238E27FC236}">
                <a16:creationId xmlns:a16="http://schemas.microsoft.com/office/drawing/2014/main" id="{A2761428-E0C3-46F3-952C-7CE89394E371}"/>
              </a:ext>
            </a:extLst>
          </p:cNvPr>
          <p:cNvSpPr txBox="1">
            <a:spLocks/>
          </p:cNvSpPr>
          <p:nvPr/>
        </p:nvSpPr>
        <p:spPr>
          <a:xfrm>
            <a:off x="2650925" y="3470427"/>
            <a:ext cx="1773710" cy="20545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Tom Hardy</a:t>
            </a:r>
          </a:p>
        </p:txBody>
      </p:sp>
      <p:sp>
        <p:nvSpPr>
          <p:cNvPr id="91" name="Subtitle 2">
            <a:extLst>
              <a:ext uri="{FF2B5EF4-FFF2-40B4-BE49-F238E27FC236}">
                <a16:creationId xmlns:a16="http://schemas.microsoft.com/office/drawing/2014/main" id="{A85B27A3-5859-4689-BE71-A187C1359AE2}"/>
              </a:ext>
            </a:extLst>
          </p:cNvPr>
          <p:cNvSpPr txBox="1">
            <a:spLocks/>
          </p:cNvSpPr>
          <p:nvPr/>
        </p:nvSpPr>
        <p:spPr>
          <a:xfrm>
            <a:off x="2650924" y="4172767"/>
            <a:ext cx="5278373"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Nicholas Nickleby</a:t>
            </a:r>
          </a:p>
        </p:txBody>
      </p:sp>
      <p:sp>
        <p:nvSpPr>
          <p:cNvPr id="92" name="Subtitle 2">
            <a:extLst>
              <a:ext uri="{FF2B5EF4-FFF2-40B4-BE49-F238E27FC236}">
                <a16:creationId xmlns:a16="http://schemas.microsoft.com/office/drawing/2014/main" id="{C28BF29B-BBBC-458E-ACEB-85DDF47B8799}"/>
              </a:ext>
            </a:extLst>
          </p:cNvPr>
          <p:cNvSpPr txBox="1">
            <a:spLocks/>
          </p:cNvSpPr>
          <p:nvPr/>
        </p:nvSpPr>
        <p:spPr>
          <a:xfrm>
            <a:off x="2650924" y="4875107"/>
            <a:ext cx="5278373"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Hardy Kruger</a:t>
            </a:r>
          </a:p>
        </p:txBody>
      </p:sp>
      <p:sp>
        <p:nvSpPr>
          <p:cNvPr id="93" name="Subtitle 2">
            <a:extLst>
              <a:ext uri="{FF2B5EF4-FFF2-40B4-BE49-F238E27FC236}">
                <a16:creationId xmlns:a16="http://schemas.microsoft.com/office/drawing/2014/main" id="{AD357BC7-9419-4768-B22F-1791D6A329A2}"/>
              </a:ext>
            </a:extLst>
          </p:cNvPr>
          <p:cNvSpPr txBox="1">
            <a:spLocks/>
          </p:cNvSpPr>
          <p:nvPr/>
        </p:nvSpPr>
        <p:spPr>
          <a:xfrm>
            <a:off x="2650924" y="5579767"/>
            <a:ext cx="5278373"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Clint Eastwood</a:t>
            </a:r>
          </a:p>
        </p:txBody>
      </p:sp>
      <p:sp>
        <p:nvSpPr>
          <p:cNvPr id="109" name="Rounded Rectangle 14">
            <a:extLst>
              <a:ext uri="{FF2B5EF4-FFF2-40B4-BE49-F238E27FC236}">
                <a16:creationId xmlns:a16="http://schemas.microsoft.com/office/drawing/2014/main" id="{9E482E62-FAF5-4D4E-B669-734655B50121}"/>
              </a:ext>
            </a:extLst>
          </p:cNvPr>
          <p:cNvSpPr/>
          <p:nvPr/>
        </p:nvSpPr>
        <p:spPr>
          <a:xfrm>
            <a:off x="523056" y="184994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CEO</a:t>
            </a:r>
          </a:p>
        </p:txBody>
      </p:sp>
      <p:sp>
        <p:nvSpPr>
          <p:cNvPr id="111" name="Rounded Rectangle 15">
            <a:extLst>
              <a:ext uri="{FF2B5EF4-FFF2-40B4-BE49-F238E27FC236}">
                <a16:creationId xmlns:a16="http://schemas.microsoft.com/office/drawing/2014/main" id="{497302BD-9A6B-40C3-BA19-FC7EB99B9A10}"/>
              </a:ext>
            </a:extLst>
          </p:cNvPr>
          <p:cNvSpPr/>
          <p:nvPr/>
        </p:nvSpPr>
        <p:spPr>
          <a:xfrm>
            <a:off x="523056" y="255228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COO</a:t>
            </a:r>
          </a:p>
        </p:txBody>
      </p:sp>
      <p:sp>
        <p:nvSpPr>
          <p:cNvPr id="113" name="Rounded Rectangle 16">
            <a:extLst>
              <a:ext uri="{FF2B5EF4-FFF2-40B4-BE49-F238E27FC236}">
                <a16:creationId xmlns:a16="http://schemas.microsoft.com/office/drawing/2014/main" id="{F3E48145-AEFE-45D5-B632-C4AFF724E5ED}"/>
              </a:ext>
            </a:extLst>
          </p:cNvPr>
          <p:cNvSpPr/>
          <p:nvPr/>
        </p:nvSpPr>
        <p:spPr>
          <a:xfrm>
            <a:off x="523056" y="325462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GM</a:t>
            </a:r>
          </a:p>
        </p:txBody>
      </p:sp>
      <p:sp>
        <p:nvSpPr>
          <p:cNvPr id="115" name="Rounded Rectangle 17">
            <a:extLst>
              <a:ext uri="{FF2B5EF4-FFF2-40B4-BE49-F238E27FC236}">
                <a16:creationId xmlns:a16="http://schemas.microsoft.com/office/drawing/2014/main" id="{1E87BE9F-60F1-4509-9BD1-6459C07011E1}"/>
              </a:ext>
            </a:extLst>
          </p:cNvPr>
          <p:cNvSpPr/>
          <p:nvPr/>
        </p:nvSpPr>
        <p:spPr>
          <a:xfrm>
            <a:off x="523056" y="3956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CFO</a:t>
            </a:r>
          </a:p>
        </p:txBody>
      </p:sp>
      <p:sp>
        <p:nvSpPr>
          <p:cNvPr id="117" name="Rounded Rectangle 18">
            <a:extLst>
              <a:ext uri="{FF2B5EF4-FFF2-40B4-BE49-F238E27FC236}">
                <a16:creationId xmlns:a16="http://schemas.microsoft.com/office/drawing/2014/main" id="{8C2E963B-B05D-4D71-905C-77210FE16E7F}"/>
              </a:ext>
            </a:extLst>
          </p:cNvPr>
          <p:cNvSpPr/>
          <p:nvPr/>
        </p:nvSpPr>
        <p:spPr>
          <a:xfrm>
            <a:off x="523056" y="465930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kern="0" dirty="0">
                <a:solidFill>
                  <a:prstClr val="white">
                    <a:lumMod val="50000"/>
                  </a:prstClr>
                </a:solidFill>
                <a:latin typeface="Lato Light" panose="020F0502020204030203" pitchFamily="34" charset="0"/>
              </a:rPr>
              <a:t>Legal </a:t>
            </a:r>
            <a:endPar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119" name="Rounded Rectangle 19">
            <a:extLst>
              <a:ext uri="{FF2B5EF4-FFF2-40B4-BE49-F238E27FC236}">
                <a16:creationId xmlns:a16="http://schemas.microsoft.com/office/drawing/2014/main" id="{C73CA45E-9413-4103-90BF-C08DBDDA4232}"/>
              </a:ext>
            </a:extLst>
          </p:cNvPr>
          <p:cNvSpPr/>
          <p:nvPr/>
        </p:nvSpPr>
        <p:spPr>
          <a:xfrm>
            <a:off x="523056" y="5363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Administration </a:t>
            </a:r>
          </a:p>
        </p:txBody>
      </p:sp>
      <p:sp>
        <p:nvSpPr>
          <p:cNvPr id="72" name="Rounded Rectangle 3">
            <a:extLst>
              <a:ext uri="{FF2B5EF4-FFF2-40B4-BE49-F238E27FC236}">
                <a16:creationId xmlns:a16="http://schemas.microsoft.com/office/drawing/2014/main" id="{57A174D3-7553-4801-9858-77BEDAB5A303}"/>
              </a:ext>
            </a:extLst>
          </p:cNvPr>
          <p:cNvSpPr/>
          <p:nvPr/>
        </p:nvSpPr>
        <p:spPr>
          <a:xfrm>
            <a:off x="2547892" y="1192364"/>
            <a:ext cx="1876742"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73" name="Rounded Rectangle 4">
            <a:extLst>
              <a:ext uri="{FF2B5EF4-FFF2-40B4-BE49-F238E27FC236}">
                <a16:creationId xmlns:a16="http://schemas.microsoft.com/office/drawing/2014/main" id="{E797BC34-94DC-4684-B457-44401FC19F15}"/>
              </a:ext>
            </a:extLst>
          </p:cNvPr>
          <p:cNvSpPr/>
          <p:nvPr/>
        </p:nvSpPr>
        <p:spPr>
          <a:xfrm>
            <a:off x="8191756" y="1192364"/>
            <a:ext cx="3431094"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7" name="Rounded Rectangle 4">
            <a:extLst>
              <a:ext uri="{FF2B5EF4-FFF2-40B4-BE49-F238E27FC236}">
                <a16:creationId xmlns:a16="http://schemas.microsoft.com/office/drawing/2014/main" id="{39C45F6B-0AE0-43AB-9C50-1FAAADF65FD6}"/>
              </a:ext>
            </a:extLst>
          </p:cNvPr>
          <p:cNvSpPr/>
          <p:nvPr/>
        </p:nvSpPr>
        <p:spPr>
          <a:xfrm>
            <a:off x="523056" y="1193934"/>
            <a:ext cx="1876741"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6" name="TextBox 85">
            <a:extLst>
              <a:ext uri="{FF2B5EF4-FFF2-40B4-BE49-F238E27FC236}">
                <a16:creationId xmlns:a16="http://schemas.microsoft.com/office/drawing/2014/main" id="{DF2264D9-C4A1-4322-AFCE-58FD93D35B1E}"/>
              </a:ext>
            </a:extLst>
          </p:cNvPr>
          <p:cNvSpPr txBox="1"/>
          <p:nvPr/>
        </p:nvSpPr>
        <p:spPr>
          <a:xfrm>
            <a:off x="2547892" y="1322286"/>
            <a:ext cx="1757778"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Name</a:t>
            </a:r>
          </a:p>
        </p:txBody>
      </p:sp>
      <p:sp>
        <p:nvSpPr>
          <p:cNvPr id="87" name="TextBox 86">
            <a:extLst>
              <a:ext uri="{FF2B5EF4-FFF2-40B4-BE49-F238E27FC236}">
                <a16:creationId xmlns:a16="http://schemas.microsoft.com/office/drawing/2014/main" id="{BB67A5F0-385C-4C69-A492-FFADFE8DB71A}"/>
              </a:ext>
            </a:extLst>
          </p:cNvPr>
          <p:cNvSpPr txBox="1"/>
          <p:nvPr/>
        </p:nvSpPr>
        <p:spPr>
          <a:xfrm>
            <a:off x="8219079" y="1306555"/>
            <a:ext cx="3403771"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dirty="0">
                <a:solidFill>
                  <a:prstClr val="white"/>
                </a:solidFill>
              </a:rPr>
              <a:t>Comments </a:t>
            </a: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21" name="TextBox 120">
            <a:extLst>
              <a:ext uri="{FF2B5EF4-FFF2-40B4-BE49-F238E27FC236}">
                <a16:creationId xmlns:a16="http://schemas.microsoft.com/office/drawing/2014/main" id="{C64C63E1-236F-4117-8BCA-16757E0E2523}"/>
              </a:ext>
            </a:extLst>
          </p:cNvPr>
          <p:cNvSpPr txBox="1"/>
          <p:nvPr/>
        </p:nvSpPr>
        <p:spPr>
          <a:xfrm>
            <a:off x="1021737" y="1308125"/>
            <a:ext cx="861884"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Subject </a:t>
            </a:r>
          </a:p>
        </p:txBody>
      </p:sp>
      <p:sp>
        <p:nvSpPr>
          <p:cNvPr id="35" name="Rounded Rectangle 10">
            <a:extLst>
              <a:ext uri="{FF2B5EF4-FFF2-40B4-BE49-F238E27FC236}">
                <a16:creationId xmlns:a16="http://schemas.microsoft.com/office/drawing/2014/main" id="{9200CC0D-ED40-4347-810F-B8220AEDC3DC}"/>
              </a:ext>
            </a:extLst>
          </p:cNvPr>
          <p:cNvSpPr/>
          <p:nvPr/>
        </p:nvSpPr>
        <p:spPr>
          <a:xfrm>
            <a:off x="4527666" y="1821764"/>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6" name="Rounded Rectangle 9">
            <a:extLst>
              <a:ext uri="{FF2B5EF4-FFF2-40B4-BE49-F238E27FC236}">
                <a16:creationId xmlns:a16="http://schemas.microsoft.com/office/drawing/2014/main" id="{9F74D358-1588-4218-95E3-8EA55B3731F0}"/>
              </a:ext>
            </a:extLst>
          </p:cNvPr>
          <p:cNvSpPr/>
          <p:nvPr/>
        </p:nvSpPr>
        <p:spPr>
          <a:xfrm>
            <a:off x="4527666" y="2550719"/>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7" name="Rounded Rectangle 10">
            <a:extLst>
              <a:ext uri="{FF2B5EF4-FFF2-40B4-BE49-F238E27FC236}">
                <a16:creationId xmlns:a16="http://schemas.microsoft.com/office/drawing/2014/main" id="{DABEF002-54F2-4445-8056-4968FEAB5861}"/>
              </a:ext>
            </a:extLst>
          </p:cNvPr>
          <p:cNvSpPr/>
          <p:nvPr/>
        </p:nvSpPr>
        <p:spPr>
          <a:xfrm>
            <a:off x="4527666" y="3253059"/>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8" name="Rounded Rectangle 11">
            <a:extLst>
              <a:ext uri="{FF2B5EF4-FFF2-40B4-BE49-F238E27FC236}">
                <a16:creationId xmlns:a16="http://schemas.microsoft.com/office/drawing/2014/main" id="{398095C0-F37C-48D2-AFE9-636EB29028A9}"/>
              </a:ext>
            </a:extLst>
          </p:cNvPr>
          <p:cNvSpPr/>
          <p:nvPr/>
        </p:nvSpPr>
        <p:spPr>
          <a:xfrm>
            <a:off x="4527666" y="3955399"/>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9" name="Rounded Rectangle 12">
            <a:extLst>
              <a:ext uri="{FF2B5EF4-FFF2-40B4-BE49-F238E27FC236}">
                <a16:creationId xmlns:a16="http://schemas.microsoft.com/office/drawing/2014/main" id="{9F238DC8-BB55-494A-AC74-59CB22DD89D1}"/>
              </a:ext>
            </a:extLst>
          </p:cNvPr>
          <p:cNvSpPr/>
          <p:nvPr/>
        </p:nvSpPr>
        <p:spPr>
          <a:xfrm>
            <a:off x="4527666" y="4657739"/>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0" name="Rounded Rectangle 13">
            <a:extLst>
              <a:ext uri="{FF2B5EF4-FFF2-40B4-BE49-F238E27FC236}">
                <a16:creationId xmlns:a16="http://schemas.microsoft.com/office/drawing/2014/main" id="{139BE3CE-564D-4A51-B5CD-00127E30163A}"/>
              </a:ext>
            </a:extLst>
          </p:cNvPr>
          <p:cNvSpPr/>
          <p:nvPr/>
        </p:nvSpPr>
        <p:spPr>
          <a:xfrm>
            <a:off x="4527666" y="5362399"/>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1" name="Rounded Rectangle 3">
            <a:extLst>
              <a:ext uri="{FF2B5EF4-FFF2-40B4-BE49-F238E27FC236}">
                <a16:creationId xmlns:a16="http://schemas.microsoft.com/office/drawing/2014/main" id="{DEDDABC0-8DFE-45AE-9F94-E740FE47A00D}"/>
              </a:ext>
            </a:extLst>
          </p:cNvPr>
          <p:cNvSpPr/>
          <p:nvPr/>
        </p:nvSpPr>
        <p:spPr>
          <a:xfrm>
            <a:off x="4526355" y="1192364"/>
            <a:ext cx="1108557"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42" name="TextBox 41">
            <a:extLst>
              <a:ext uri="{FF2B5EF4-FFF2-40B4-BE49-F238E27FC236}">
                <a16:creationId xmlns:a16="http://schemas.microsoft.com/office/drawing/2014/main" id="{6D33DECC-7998-4173-AD78-0967F967B1FD}"/>
              </a:ext>
            </a:extLst>
          </p:cNvPr>
          <p:cNvSpPr txBox="1"/>
          <p:nvPr/>
        </p:nvSpPr>
        <p:spPr>
          <a:xfrm>
            <a:off x="4526355" y="1322286"/>
            <a:ext cx="1038287"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Join date</a:t>
            </a:r>
          </a:p>
        </p:txBody>
      </p:sp>
      <p:sp>
        <p:nvSpPr>
          <p:cNvPr id="43" name="Rounded Rectangle 10">
            <a:extLst>
              <a:ext uri="{FF2B5EF4-FFF2-40B4-BE49-F238E27FC236}">
                <a16:creationId xmlns:a16="http://schemas.microsoft.com/office/drawing/2014/main" id="{954BC66D-B173-44FE-94AE-2B942FC9E9EC}"/>
              </a:ext>
            </a:extLst>
          </p:cNvPr>
          <p:cNvSpPr/>
          <p:nvPr/>
        </p:nvSpPr>
        <p:spPr>
          <a:xfrm>
            <a:off x="5755268" y="1812400"/>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4" name="Rounded Rectangle 9">
            <a:extLst>
              <a:ext uri="{FF2B5EF4-FFF2-40B4-BE49-F238E27FC236}">
                <a16:creationId xmlns:a16="http://schemas.microsoft.com/office/drawing/2014/main" id="{FBC97789-F9C0-4569-8A59-C66A4E042E7C}"/>
              </a:ext>
            </a:extLst>
          </p:cNvPr>
          <p:cNvSpPr/>
          <p:nvPr/>
        </p:nvSpPr>
        <p:spPr>
          <a:xfrm>
            <a:off x="5755268" y="2541355"/>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5" name="Rounded Rectangle 10">
            <a:extLst>
              <a:ext uri="{FF2B5EF4-FFF2-40B4-BE49-F238E27FC236}">
                <a16:creationId xmlns:a16="http://schemas.microsoft.com/office/drawing/2014/main" id="{7FD6844C-3D36-4C95-9B24-222672599A76}"/>
              </a:ext>
            </a:extLst>
          </p:cNvPr>
          <p:cNvSpPr/>
          <p:nvPr/>
        </p:nvSpPr>
        <p:spPr>
          <a:xfrm>
            <a:off x="5755268" y="3243695"/>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6" name="Rounded Rectangle 11">
            <a:extLst>
              <a:ext uri="{FF2B5EF4-FFF2-40B4-BE49-F238E27FC236}">
                <a16:creationId xmlns:a16="http://schemas.microsoft.com/office/drawing/2014/main" id="{ADABA0EC-1886-4AC7-A6DF-CA24F9FFC2A5}"/>
              </a:ext>
            </a:extLst>
          </p:cNvPr>
          <p:cNvSpPr/>
          <p:nvPr/>
        </p:nvSpPr>
        <p:spPr>
          <a:xfrm>
            <a:off x="5755268" y="3946035"/>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7" name="Rounded Rectangle 12">
            <a:extLst>
              <a:ext uri="{FF2B5EF4-FFF2-40B4-BE49-F238E27FC236}">
                <a16:creationId xmlns:a16="http://schemas.microsoft.com/office/drawing/2014/main" id="{D66C458A-660E-4C0E-9989-4F5F5C1DDF50}"/>
              </a:ext>
            </a:extLst>
          </p:cNvPr>
          <p:cNvSpPr/>
          <p:nvPr/>
        </p:nvSpPr>
        <p:spPr>
          <a:xfrm>
            <a:off x="5755268" y="4648375"/>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8" name="Rounded Rectangle 13">
            <a:extLst>
              <a:ext uri="{FF2B5EF4-FFF2-40B4-BE49-F238E27FC236}">
                <a16:creationId xmlns:a16="http://schemas.microsoft.com/office/drawing/2014/main" id="{9E820445-D43E-4542-B769-C1C5972E4D73}"/>
              </a:ext>
            </a:extLst>
          </p:cNvPr>
          <p:cNvSpPr/>
          <p:nvPr/>
        </p:nvSpPr>
        <p:spPr>
          <a:xfrm>
            <a:off x="5755268" y="5353035"/>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9" name="Rounded Rectangle 3">
            <a:extLst>
              <a:ext uri="{FF2B5EF4-FFF2-40B4-BE49-F238E27FC236}">
                <a16:creationId xmlns:a16="http://schemas.microsoft.com/office/drawing/2014/main" id="{3F42E8E3-B9AB-473E-9E39-1ABE4A3D385B}"/>
              </a:ext>
            </a:extLst>
          </p:cNvPr>
          <p:cNvSpPr/>
          <p:nvPr/>
        </p:nvSpPr>
        <p:spPr>
          <a:xfrm>
            <a:off x="5753957" y="1183000"/>
            <a:ext cx="1108557"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50" name="TextBox 49">
            <a:extLst>
              <a:ext uri="{FF2B5EF4-FFF2-40B4-BE49-F238E27FC236}">
                <a16:creationId xmlns:a16="http://schemas.microsoft.com/office/drawing/2014/main" id="{FEB153A5-3C4D-45A7-8FA2-8872ADC54700}"/>
              </a:ext>
            </a:extLst>
          </p:cNvPr>
          <p:cNvSpPr txBox="1"/>
          <p:nvPr/>
        </p:nvSpPr>
        <p:spPr>
          <a:xfrm>
            <a:off x="5753957" y="1312922"/>
            <a:ext cx="1038287"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Previous Role </a:t>
            </a:r>
          </a:p>
        </p:txBody>
      </p:sp>
      <p:sp>
        <p:nvSpPr>
          <p:cNvPr id="51" name="Rounded Rectangle 10">
            <a:extLst>
              <a:ext uri="{FF2B5EF4-FFF2-40B4-BE49-F238E27FC236}">
                <a16:creationId xmlns:a16="http://schemas.microsoft.com/office/drawing/2014/main" id="{55C5E102-F17A-4035-99B0-FB211E973872}"/>
              </a:ext>
            </a:extLst>
          </p:cNvPr>
          <p:cNvSpPr/>
          <p:nvPr/>
        </p:nvSpPr>
        <p:spPr>
          <a:xfrm>
            <a:off x="6977616" y="1821764"/>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2" name="Rounded Rectangle 9">
            <a:extLst>
              <a:ext uri="{FF2B5EF4-FFF2-40B4-BE49-F238E27FC236}">
                <a16:creationId xmlns:a16="http://schemas.microsoft.com/office/drawing/2014/main" id="{9C46F011-0BC0-40D7-8F9A-A2CC3EAD4185}"/>
              </a:ext>
            </a:extLst>
          </p:cNvPr>
          <p:cNvSpPr/>
          <p:nvPr/>
        </p:nvSpPr>
        <p:spPr>
          <a:xfrm>
            <a:off x="6977616" y="2550719"/>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4" name="Rounded Rectangle 10">
            <a:extLst>
              <a:ext uri="{FF2B5EF4-FFF2-40B4-BE49-F238E27FC236}">
                <a16:creationId xmlns:a16="http://schemas.microsoft.com/office/drawing/2014/main" id="{739EBD0E-A327-45DB-BF70-03D512DE033B}"/>
              </a:ext>
            </a:extLst>
          </p:cNvPr>
          <p:cNvSpPr/>
          <p:nvPr/>
        </p:nvSpPr>
        <p:spPr>
          <a:xfrm>
            <a:off x="6977616" y="3253059"/>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5" name="Rounded Rectangle 11">
            <a:extLst>
              <a:ext uri="{FF2B5EF4-FFF2-40B4-BE49-F238E27FC236}">
                <a16:creationId xmlns:a16="http://schemas.microsoft.com/office/drawing/2014/main" id="{9DC8E1B9-B3D0-4F34-B29E-B4EFD2E1BA8C}"/>
              </a:ext>
            </a:extLst>
          </p:cNvPr>
          <p:cNvSpPr/>
          <p:nvPr/>
        </p:nvSpPr>
        <p:spPr>
          <a:xfrm>
            <a:off x="6977616" y="3955399"/>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6" name="Rounded Rectangle 12">
            <a:extLst>
              <a:ext uri="{FF2B5EF4-FFF2-40B4-BE49-F238E27FC236}">
                <a16:creationId xmlns:a16="http://schemas.microsoft.com/office/drawing/2014/main" id="{568A2520-2723-4B83-8486-450E403A53E6}"/>
              </a:ext>
            </a:extLst>
          </p:cNvPr>
          <p:cNvSpPr/>
          <p:nvPr/>
        </p:nvSpPr>
        <p:spPr>
          <a:xfrm>
            <a:off x="6977616" y="4657739"/>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7" name="Rounded Rectangle 13">
            <a:extLst>
              <a:ext uri="{FF2B5EF4-FFF2-40B4-BE49-F238E27FC236}">
                <a16:creationId xmlns:a16="http://schemas.microsoft.com/office/drawing/2014/main" id="{94DED910-DB1C-4D2F-8794-322B2051B843}"/>
              </a:ext>
            </a:extLst>
          </p:cNvPr>
          <p:cNvSpPr/>
          <p:nvPr/>
        </p:nvSpPr>
        <p:spPr>
          <a:xfrm>
            <a:off x="6977616" y="5362399"/>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8" name="Rounded Rectangle 3">
            <a:extLst>
              <a:ext uri="{FF2B5EF4-FFF2-40B4-BE49-F238E27FC236}">
                <a16:creationId xmlns:a16="http://schemas.microsoft.com/office/drawing/2014/main" id="{02CBD6F6-1E03-4D05-A41D-4E3454B164F6}"/>
              </a:ext>
            </a:extLst>
          </p:cNvPr>
          <p:cNvSpPr/>
          <p:nvPr/>
        </p:nvSpPr>
        <p:spPr>
          <a:xfrm>
            <a:off x="6976305" y="1192364"/>
            <a:ext cx="1108557"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59" name="TextBox 58">
            <a:extLst>
              <a:ext uri="{FF2B5EF4-FFF2-40B4-BE49-F238E27FC236}">
                <a16:creationId xmlns:a16="http://schemas.microsoft.com/office/drawing/2014/main" id="{5CAF2EC3-EF53-4919-BCDC-0EEAFBBE1240}"/>
              </a:ext>
            </a:extLst>
          </p:cNvPr>
          <p:cNvSpPr txBox="1"/>
          <p:nvPr/>
        </p:nvSpPr>
        <p:spPr>
          <a:xfrm>
            <a:off x="6976305" y="1322286"/>
            <a:ext cx="1038287"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Join date</a:t>
            </a:r>
          </a:p>
        </p:txBody>
      </p:sp>
      <p:sp>
        <p:nvSpPr>
          <p:cNvPr id="2" name="Slide Number Placeholder 1">
            <a:extLst>
              <a:ext uri="{FF2B5EF4-FFF2-40B4-BE49-F238E27FC236}">
                <a16:creationId xmlns:a16="http://schemas.microsoft.com/office/drawing/2014/main" id="{7981D21F-884A-4D55-8DC6-A645098A6415}"/>
              </a:ext>
            </a:extLst>
          </p:cNvPr>
          <p:cNvSpPr>
            <a:spLocks noGrp="1"/>
          </p:cNvSpPr>
          <p:nvPr>
            <p:ph type="sldNum" sz="quarter" idx="12"/>
          </p:nvPr>
        </p:nvSpPr>
        <p:spPr/>
        <p:txBody>
          <a:bodyPr/>
          <a:lstStyle/>
          <a:p>
            <a:fld id="{24B2F68A-A663-4168-9E06-38B8E6BC48FC}" type="slidenum">
              <a:rPr lang="en-GB" smtClean="0"/>
              <a:t>12</a:t>
            </a:fld>
            <a:endParaRPr lang="en-GB"/>
          </a:p>
        </p:txBody>
      </p:sp>
      <p:pic>
        <p:nvPicPr>
          <p:cNvPr id="60" name="Picture 59" descr="Logo&#10;&#10;Description automatically generated">
            <a:extLst>
              <a:ext uri="{FF2B5EF4-FFF2-40B4-BE49-F238E27FC236}">
                <a16:creationId xmlns:a16="http://schemas.microsoft.com/office/drawing/2014/main" id="{01F48AE2-C07B-4BEF-8C65-BE81CAE38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1471962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ubtitle 2">
            <a:extLst>
              <a:ext uri="{FF2B5EF4-FFF2-40B4-BE49-F238E27FC236}">
                <a16:creationId xmlns:a16="http://schemas.microsoft.com/office/drawing/2014/main" id="{D79F4196-EF5A-4BED-AAB7-A776B15CCFAF}"/>
              </a:ext>
            </a:extLst>
          </p:cNvPr>
          <p:cNvSpPr txBox="1">
            <a:spLocks/>
          </p:cNvSpPr>
          <p:nvPr/>
        </p:nvSpPr>
        <p:spPr>
          <a:xfrm>
            <a:off x="1138671" y="4813296"/>
            <a:ext cx="2499765" cy="12422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1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rPr>
              <a:t>The marketing and sales functions are the go-to functions for all business development ideas and engagements .</a:t>
            </a:r>
          </a:p>
          <a:p>
            <a:pPr defTabSz="543818">
              <a:lnSpc>
                <a:spcPts val="1750"/>
              </a:lnSpc>
            </a:pPr>
            <a:endParaRPr lang="en-US" sz="11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endParaRPr>
          </a:p>
          <a:p>
            <a:pPr defTabSz="543818">
              <a:lnSpc>
                <a:spcPts val="1750"/>
              </a:lnSpc>
            </a:pPr>
            <a:r>
              <a:rPr lang="en-US" sz="11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rPr>
              <a:t> </a:t>
            </a:r>
          </a:p>
        </p:txBody>
      </p:sp>
      <p:sp>
        <p:nvSpPr>
          <p:cNvPr id="40" name="TextBox 39">
            <a:extLst>
              <a:ext uri="{FF2B5EF4-FFF2-40B4-BE49-F238E27FC236}">
                <a16:creationId xmlns:a16="http://schemas.microsoft.com/office/drawing/2014/main" id="{F1D22ABB-CEAB-4538-BA90-8DCACF08C972}"/>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Management Structure – Level 1 </a:t>
            </a:r>
            <a:endParaRPr kumimoji="0" lang="en-US" sz="20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2" name="Slide Number Placeholder 1">
            <a:extLst>
              <a:ext uri="{FF2B5EF4-FFF2-40B4-BE49-F238E27FC236}">
                <a16:creationId xmlns:a16="http://schemas.microsoft.com/office/drawing/2014/main" id="{05222E8A-456A-4D96-8F0A-D72B6F7F22B0}"/>
              </a:ext>
            </a:extLst>
          </p:cNvPr>
          <p:cNvSpPr>
            <a:spLocks noGrp="1"/>
          </p:cNvSpPr>
          <p:nvPr>
            <p:ph type="sldNum" sz="quarter" idx="12"/>
          </p:nvPr>
        </p:nvSpPr>
        <p:spPr/>
        <p:txBody>
          <a:bodyPr/>
          <a:lstStyle/>
          <a:p>
            <a:fld id="{24B2F68A-A663-4168-9E06-38B8E6BC48FC}" type="slidenum">
              <a:rPr lang="en-GB" smtClean="0"/>
              <a:t>13</a:t>
            </a:fld>
            <a:endParaRPr lang="en-GB"/>
          </a:p>
        </p:txBody>
      </p:sp>
      <p:pic>
        <p:nvPicPr>
          <p:cNvPr id="42" name="Picture 41" descr="Logo&#10;&#10;Description automatically generated">
            <a:extLst>
              <a:ext uri="{FF2B5EF4-FFF2-40B4-BE49-F238E27FC236}">
                <a16:creationId xmlns:a16="http://schemas.microsoft.com/office/drawing/2014/main" id="{364D5005-83A8-4FB5-8CF8-2CB4156A9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43" name="Скругленный прямоугольник 11">
            <a:extLst>
              <a:ext uri="{FF2B5EF4-FFF2-40B4-BE49-F238E27FC236}">
                <a16:creationId xmlns:a16="http://schemas.microsoft.com/office/drawing/2014/main" id="{A33A888E-442C-43D8-AD92-1157F650EE91}"/>
              </a:ext>
            </a:extLst>
          </p:cNvPr>
          <p:cNvSpPr/>
          <p:nvPr/>
        </p:nvSpPr>
        <p:spPr bwMode="auto">
          <a:xfrm>
            <a:off x="4516109" y="1637981"/>
            <a:ext cx="2591613" cy="9144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cxnSp>
        <p:nvCxnSpPr>
          <p:cNvPr id="44" name="Соединительная линия уступом 25">
            <a:extLst>
              <a:ext uri="{FF2B5EF4-FFF2-40B4-BE49-F238E27FC236}">
                <a16:creationId xmlns:a16="http://schemas.microsoft.com/office/drawing/2014/main" id="{42A2321B-A3F1-4B0F-9628-A0931CD06509}"/>
              </a:ext>
            </a:extLst>
          </p:cNvPr>
          <p:cNvCxnSpPr>
            <a:cxnSpLocks/>
            <a:stCxn id="43" idx="2"/>
          </p:cNvCxnSpPr>
          <p:nvPr/>
        </p:nvCxnSpPr>
        <p:spPr bwMode="auto">
          <a:xfrm rot="16200000" flipH="1">
            <a:off x="7466217" y="898079"/>
            <a:ext cx="398843" cy="3707447"/>
          </a:xfrm>
          <a:prstGeom prst="bentConnector3">
            <a:avLst/>
          </a:prstGeom>
          <a:blipFill dpi="0" rotWithShape="0">
            <a:blip r:embed="rId3"/>
            <a:srcRect/>
            <a:tile tx="0" ty="0" sx="100000" sy="100000" flip="none" algn="tl"/>
          </a:blipFill>
          <a:ln w="38100" cap="flat" cmpd="sng" algn="ctr">
            <a:solidFill>
              <a:srgbClr val="FFFFFF">
                <a:lumMod val="75000"/>
              </a:srgbClr>
            </a:solidFill>
            <a:prstDash val="solid"/>
            <a:miter lim="400000"/>
            <a:headEnd type="none" w="med" len="med"/>
            <a:tailEnd type="triangle"/>
          </a:ln>
          <a:effectLst/>
        </p:spPr>
      </p:cxnSp>
      <p:cxnSp>
        <p:nvCxnSpPr>
          <p:cNvPr id="45" name="Соединительная линия уступом 27">
            <a:extLst>
              <a:ext uri="{FF2B5EF4-FFF2-40B4-BE49-F238E27FC236}">
                <a16:creationId xmlns:a16="http://schemas.microsoft.com/office/drawing/2014/main" id="{1BB6DF52-C468-484A-9BE5-5B516786F638}"/>
              </a:ext>
            </a:extLst>
          </p:cNvPr>
          <p:cNvCxnSpPr>
            <a:cxnSpLocks/>
            <a:stCxn id="43" idx="2"/>
            <a:endCxn id="56" idx="0"/>
          </p:cNvCxnSpPr>
          <p:nvPr/>
        </p:nvCxnSpPr>
        <p:spPr bwMode="auto">
          <a:xfrm rot="5400000">
            <a:off x="3719789" y="845564"/>
            <a:ext cx="385310" cy="3798945"/>
          </a:xfrm>
          <a:prstGeom prst="bentConnector3">
            <a:avLst>
              <a:gd name="adj1" fmla="val 50000"/>
            </a:avLst>
          </a:prstGeom>
          <a:blipFill dpi="0" rotWithShape="0">
            <a:blip r:embed="rId3"/>
            <a:srcRect/>
            <a:tile tx="0" ty="0" sx="100000" sy="100000" flip="none" algn="tl"/>
          </a:blipFill>
          <a:ln w="38100" cap="flat" cmpd="sng" algn="ctr">
            <a:solidFill>
              <a:srgbClr val="FFFFFF">
                <a:lumMod val="75000"/>
              </a:srgbClr>
            </a:solidFill>
            <a:prstDash val="solid"/>
            <a:miter lim="400000"/>
            <a:headEnd type="none" w="med" len="med"/>
            <a:tailEnd type="triangle"/>
          </a:ln>
          <a:effectLst/>
        </p:spPr>
      </p:cxnSp>
      <p:cxnSp>
        <p:nvCxnSpPr>
          <p:cNvPr id="46" name="Соединительная линия уступом 30">
            <a:extLst>
              <a:ext uri="{FF2B5EF4-FFF2-40B4-BE49-F238E27FC236}">
                <a16:creationId xmlns:a16="http://schemas.microsoft.com/office/drawing/2014/main" id="{11C7B9A6-B5AC-4CEC-B382-9B42682B79C5}"/>
              </a:ext>
            </a:extLst>
          </p:cNvPr>
          <p:cNvCxnSpPr>
            <a:cxnSpLocks/>
            <a:stCxn id="43" idx="2"/>
          </p:cNvCxnSpPr>
          <p:nvPr/>
        </p:nvCxnSpPr>
        <p:spPr bwMode="auto">
          <a:xfrm rot="16200000" flipH="1">
            <a:off x="5615431" y="2748865"/>
            <a:ext cx="392968" cy="1"/>
          </a:xfrm>
          <a:prstGeom prst="bentConnector3">
            <a:avLst/>
          </a:prstGeom>
          <a:blipFill dpi="0" rotWithShape="0">
            <a:blip r:embed="rId3"/>
            <a:srcRect/>
            <a:tile tx="0" ty="0" sx="100000" sy="100000" flip="none" algn="tl"/>
          </a:blipFill>
          <a:ln w="38100" cap="flat" cmpd="sng" algn="ctr">
            <a:solidFill>
              <a:srgbClr val="FFFFFF">
                <a:lumMod val="75000"/>
              </a:srgbClr>
            </a:solidFill>
            <a:prstDash val="solid"/>
            <a:miter lim="400000"/>
            <a:headEnd type="none" w="med" len="med"/>
            <a:tailEnd type="triangle"/>
          </a:ln>
          <a:effectLst/>
        </p:spPr>
      </p:cxnSp>
      <p:sp>
        <p:nvSpPr>
          <p:cNvPr id="47" name="TextBox 46">
            <a:extLst>
              <a:ext uri="{FF2B5EF4-FFF2-40B4-BE49-F238E27FC236}">
                <a16:creationId xmlns:a16="http://schemas.microsoft.com/office/drawing/2014/main" id="{88B19885-99FB-43D3-A350-B6EC0E614138}"/>
              </a:ext>
            </a:extLst>
          </p:cNvPr>
          <p:cNvSpPr txBox="1"/>
          <p:nvPr/>
        </p:nvSpPr>
        <p:spPr>
          <a:xfrm>
            <a:off x="5249101" y="1816399"/>
            <a:ext cx="1125628" cy="261610"/>
          </a:xfrm>
          <a:prstGeom prst="rect">
            <a:avLst/>
          </a:prstGeom>
          <a:noFill/>
        </p:spPr>
        <p:txBody>
          <a:bodyPr wrap="none" rtlCol="0" anchor="ctr" anchorCtr="0">
            <a:spAutoFit/>
          </a:bodyPr>
          <a:lstStyle/>
          <a:p>
            <a:pPr algn="ctr" defTabSz="914217"/>
            <a:r>
              <a:rPr lang="en-US" sz="1100" b="1" dirty="0">
                <a:solidFill>
                  <a:srgbClr val="FFFFFF"/>
                </a:solidFill>
                <a:latin typeface="Lato Light" panose="020F0502020204030203"/>
                <a:ea typeface="League Spartan" charset="0"/>
                <a:cs typeface="Poppins" pitchFamily="2" charset="77"/>
              </a:rPr>
              <a:t>JOHN WAYNE</a:t>
            </a:r>
          </a:p>
        </p:txBody>
      </p:sp>
      <p:sp>
        <p:nvSpPr>
          <p:cNvPr id="48" name="Subtitle 2">
            <a:extLst>
              <a:ext uri="{FF2B5EF4-FFF2-40B4-BE49-F238E27FC236}">
                <a16:creationId xmlns:a16="http://schemas.microsoft.com/office/drawing/2014/main" id="{C6A7ABC1-49B5-4153-AC74-7C5C80BFB62F}"/>
              </a:ext>
            </a:extLst>
          </p:cNvPr>
          <p:cNvSpPr txBox="1">
            <a:spLocks/>
          </p:cNvSpPr>
          <p:nvPr/>
        </p:nvSpPr>
        <p:spPr>
          <a:xfrm>
            <a:off x="5489229" y="2130820"/>
            <a:ext cx="645369" cy="20774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050" dirty="0">
                <a:solidFill>
                  <a:srgbClr val="FFFFFF"/>
                </a:solidFill>
                <a:latin typeface="Lato Light" panose="020F0502020204030203"/>
                <a:ea typeface="Lato Light" panose="020F0502020204030203" pitchFamily="34" charset="0"/>
                <a:cs typeface="Mukta ExtraLight" panose="020B0000000000000000" pitchFamily="34" charset="77"/>
              </a:rPr>
              <a:t>President</a:t>
            </a:r>
          </a:p>
        </p:txBody>
      </p:sp>
      <p:sp>
        <p:nvSpPr>
          <p:cNvPr id="49" name="TextBox 48">
            <a:extLst>
              <a:ext uri="{FF2B5EF4-FFF2-40B4-BE49-F238E27FC236}">
                <a16:creationId xmlns:a16="http://schemas.microsoft.com/office/drawing/2014/main" id="{965C40E2-A1E4-4240-AAE8-5DC262C2DB81}"/>
              </a:ext>
            </a:extLst>
          </p:cNvPr>
          <p:cNvSpPr txBox="1"/>
          <p:nvPr/>
        </p:nvSpPr>
        <p:spPr>
          <a:xfrm>
            <a:off x="5144907" y="3117892"/>
            <a:ext cx="1334020" cy="261610"/>
          </a:xfrm>
          <a:prstGeom prst="rect">
            <a:avLst/>
          </a:prstGeom>
          <a:noFill/>
        </p:spPr>
        <p:txBody>
          <a:bodyPr wrap="none" rtlCol="0" anchor="ctr" anchorCtr="0">
            <a:spAutoFit/>
          </a:bodyPr>
          <a:lstStyle/>
          <a:p>
            <a:pPr algn="ctr" defTabSz="914217"/>
            <a:r>
              <a:rPr lang="en-US" sz="1100" b="1" dirty="0">
                <a:solidFill>
                  <a:srgbClr val="FFFFFF"/>
                </a:solidFill>
                <a:latin typeface="Lato Light" panose="020F0502020204030203"/>
                <a:ea typeface="League Spartan" charset="0"/>
                <a:cs typeface="Poppins" pitchFamily="2" charset="77"/>
              </a:rPr>
              <a:t>SUSAN FLOWERS</a:t>
            </a:r>
          </a:p>
        </p:txBody>
      </p:sp>
      <p:sp>
        <p:nvSpPr>
          <p:cNvPr id="50" name="Subtitle 2">
            <a:extLst>
              <a:ext uri="{FF2B5EF4-FFF2-40B4-BE49-F238E27FC236}">
                <a16:creationId xmlns:a16="http://schemas.microsoft.com/office/drawing/2014/main" id="{D5FAC161-D88A-44DD-A127-2F17729568A7}"/>
              </a:ext>
            </a:extLst>
          </p:cNvPr>
          <p:cNvSpPr txBox="1">
            <a:spLocks/>
          </p:cNvSpPr>
          <p:nvPr/>
        </p:nvSpPr>
        <p:spPr>
          <a:xfrm>
            <a:off x="5500451" y="3432313"/>
            <a:ext cx="622927" cy="20774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050" dirty="0">
                <a:solidFill>
                  <a:srgbClr val="FFFFFF"/>
                </a:solidFill>
                <a:latin typeface="Lato Light" panose="020F0502020204030203"/>
                <a:ea typeface="Lato Light" panose="020F0502020204030203" pitchFamily="34" charset="0"/>
                <a:cs typeface="Mukta ExtraLight" panose="020B0000000000000000" pitchFamily="34" charset="77"/>
              </a:rPr>
              <a:t>Manager</a:t>
            </a:r>
          </a:p>
        </p:txBody>
      </p:sp>
      <p:sp>
        <p:nvSpPr>
          <p:cNvPr id="51" name="TextBox 50">
            <a:extLst>
              <a:ext uri="{FF2B5EF4-FFF2-40B4-BE49-F238E27FC236}">
                <a16:creationId xmlns:a16="http://schemas.microsoft.com/office/drawing/2014/main" id="{49A5263D-A737-494C-B708-8C254CEEE9E3}"/>
              </a:ext>
            </a:extLst>
          </p:cNvPr>
          <p:cNvSpPr txBox="1"/>
          <p:nvPr/>
        </p:nvSpPr>
        <p:spPr>
          <a:xfrm>
            <a:off x="1389240" y="2994941"/>
            <a:ext cx="1247457" cy="261610"/>
          </a:xfrm>
          <a:prstGeom prst="rect">
            <a:avLst/>
          </a:prstGeom>
          <a:noFill/>
        </p:spPr>
        <p:txBody>
          <a:bodyPr wrap="none" rtlCol="0" anchor="ctr" anchorCtr="0">
            <a:spAutoFit/>
          </a:bodyPr>
          <a:lstStyle/>
          <a:p>
            <a:pPr algn="ctr" defTabSz="914217"/>
            <a:r>
              <a:rPr lang="en-US" sz="1100" b="1" dirty="0">
                <a:solidFill>
                  <a:srgbClr val="FFFFFF"/>
                </a:solidFill>
                <a:latin typeface="Lato Light" panose="020F0502020204030203"/>
                <a:ea typeface="League Spartan" charset="0"/>
                <a:cs typeface="Poppins" pitchFamily="2" charset="77"/>
              </a:rPr>
              <a:t>KEN DAVIDSON</a:t>
            </a:r>
          </a:p>
        </p:txBody>
      </p:sp>
      <p:sp>
        <p:nvSpPr>
          <p:cNvPr id="53" name="TextBox 52">
            <a:extLst>
              <a:ext uri="{FF2B5EF4-FFF2-40B4-BE49-F238E27FC236}">
                <a16:creationId xmlns:a16="http://schemas.microsoft.com/office/drawing/2014/main" id="{526CBC1E-73C2-4E8F-A060-E2A7F2D8E56D}"/>
              </a:ext>
            </a:extLst>
          </p:cNvPr>
          <p:cNvSpPr txBox="1"/>
          <p:nvPr/>
        </p:nvSpPr>
        <p:spPr>
          <a:xfrm>
            <a:off x="8788235" y="3117892"/>
            <a:ext cx="1462259" cy="261610"/>
          </a:xfrm>
          <a:prstGeom prst="rect">
            <a:avLst/>
          </a:prstGeom>
          <a:noFill/>
        </p:spPr>
        <p:txBody>
          <a:bodyPr wrap="none" rtlCol="0" anchor="ctr" anchorCtr="0">
            <a:spAutoFit/>
          </a:bodyPr>
          <a:lstStyle/>
          <a:p>
            <a:pPr algn="ctr" defTabSz="914217"/>
            <a:r>
              <a:rPr lang="en-US" sz="1100" b="1" dirty="0">
                <a:solidFill>
                  <a:srgbClr val="FFFFFF"/>
                </a:solidFill>
                <a:latin typeface="Lato Light" panose="020F0502020204030203"/>
                <a:ea typeface="League Spartan" charset="0"/>
                <a:cs typeface="Poppins" pitchFamily="2" charset="77"/>
              </a:rPr>
              <a:t>OTIS RICHARDSON</a:t>
            </a:r>
          </a:p>
        </p:txBody>
      </p:sp>
      <p:sp>
        <p:nvSpPr>
          <p:cNvPr id="54" name="Subtitle 2">
            <a:extLst>
              <a:ext uri="{FF2B5EF4-FFF2-40B4-BE49-F238E27FC236}">
                <a16:creationId xmlns:a16="http://schemas.microsoft.com/office/drawing/2014/main" id="{B681F317-6732-4E26-B443-16BC2F7D0976}"/>
              </a:ext>
            </a:extLst>
          </p:cNvPr>
          <p:cNvSpPr txBox="1">
            <a:spLocks/>
          </p:cNvSpPr>
          <p:nvPr/>
        </p:nvSpPr>
        <p:spPr>
          <a:xfrm>
            <a:off x="9207898" y="3432313"/>
            <a:ext cx="622927" cy="20774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050" dirty="0">
                <a:solidFill>
                  <a:srgbClr val="FFFFFF"/>
                </a:solidFill>
                <a:latin typeface="Lato Light" panose="020F0502020204030203"/>
                <a:ea typeface="Lato Light" panose="020F0502020204030203" pitchFamily="34" charset="0"/>
                <a:cs typeface="Mukta ExtraLight" panose="020B0000000000000000" pitchFamily="34" charset="77"/>
              </a:rPr>
              <a:t>Manager</a:t>
            </a:r>
          </a:p>
        </p:txBody>
      </p:sp>
      <p:grpSp>
        <p:nvGrpSpPr>
          <p:cNvPr id="55" name="Group 54">
            <a:extLst>
              <a:ext uri="{FF2B5EF4-FFF2-40B4-BE49-F238E27FC236}">
                <a16:creationId xmlns:a16="http://schemas.microsoft.com/office/drawing/2014/main" id="{63A3DE3F-BBAA-4CC4-AC76-297636CBF378}"/>
              </a:ext>
            </a:extLst>
          </p:cNvPr>
          <p:cNvGrpSpPr/>
          <p:nvPr/>
        </p:nvGrpSpPr>
        <p:grpSpPr>
          <a:xfrm>
            <a:off x="1217462" y="2937691"/>
            <a:ext cx="1589191" cy="725486"/>
            <a:chOff x="1501547" y="2937691"/>
            <a:chExt cx="1589191" cy="725486"/>
          </a:xfrm>
        </p:grpSpPr>
        <p:sp>
          <p:nvSpPr>
            <p:cNvPr id="56" name="Скругленный прямоугольник 7">
              <a:extLst>
                <a:ext uri="{FF2B5EF4-FFF2-40B4-BE49-F238E27FC236}">
                  <a16:creationId xmlns:a16="http://schemas.microsoft.com/office/drawing/2014/main" id="{6CCD5CA5-9C91-4849-9429-2FBBDCE1BCD2}"/>
                </a:ext>
              </a:extLst>
            </p:cNvPr>
            <p:cNvSpPr/>
            <p:nvPr/>
          </p:nvSpPr>
          <p:spPr bwMode="auto">
            <a:xfrm>
              <a:off x="1503373" y="2937691"/>
              <a:ext cx="1587365" cy="715769"/>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57" name="Скругленный прямоугольник 59">
              <a:extLst>
                <a:ext uri="{FF2B5EF4-FFF2-40B4-BE49-F238E27FC236}">
                  <a16:creationId xmlns:a16="http://schemas.microsoft.com/office/drawing/2014/main" id="{2C1079CF-AA00-404F-A63A-7F50CF4E9E0C}"/>
                </a:ext>
              </a:extLst>
            </p:cNvPr>
            <p:cNvSpPr>
              <a:spLocks/>
            </p:cNvSpPr>
            <p:nvPr/>
          </p:nvSpPr>
          <p:spPr bwMode="auto">
            <a:xfrm>
              <a:off x="1501547" y="3393177"/>
              <a:ext cx="1587600" cy="270000"/>
            </a:xfrm>
            <a:prstGeom prst="roundRect">
              <a:avLst>
                <a:gd name="adj" fmla="val 5329"/>
              </a:avLst>
            </a:prstGeom>
            <a:solidFill>
              <a:schemeClr val="accent4"/>
            </a:solidFill>
            <a:ln w="12700" cap="flat">
              <a:noFill/>
              <a:miter lim="400000"/>
            </a:ln>
            <a:effectLst/>
          </p:spPr>
          <p:txBody>
            <a:bodyPr wrap="square" lIns="0" tIns="0" rIns="0" bIns="0" numCol="1" anchor="ctr">
              <a:noAutofit/>
            </a:bodyPr>
            <a:lstStyle/>
            <a:p>
              <a:pPr algn="ctr" defTabSz="914217"/>
              <a:r>
                <a:rPr lang="en-GB" sz="1000" kern="0" dirty="0">
                  <a:solidFill>
                    <a:prstClr val="white"/>
                  </a:solidFill>
                  <a:latin typeface="Lato Light" panose="020F0502020204030203"/>
                  <a:sym typeface="Poppins" charset="0"/>
                </a:rPr>
                <a:t>Chief Sales &amp; </a:t>
              </a:r>
            </a:p>
            <a:p>
              <a:pPr algn="ctr" defTabSz="914217"/>
              <a:r>
                <a:rPr lang="en-GB" sz="1000" kern="0" dirty="0">
                  <a:solidFill>
                    <a:prstClr val="white"/>
                  </a:solidFill>
                  <a:latin typeface="Lato Light" panose="020F0502020204030203"/>
                  <a:sym typeface="Poppins" charset="0"/>
                </a:rPr>
                <a:t>Marketing Officer</a:t>
              </a:r>
              <a:endParaRPr lang="ru-RU" sz="1000" kern="0" dirty="0">
                <a:solidFill>
                  <a:prstClr val="white"/>
                </a:solidFill>
                <a:sym typeface="Poppins" charset="0"/>
              </a:endParaRPr>
            </a:p>
          </p:txBody>
        </p:sp>
      </p:grpSp>
      <p:grpSp>
        <p:nvGrpSpPr>
          <p:cNvPr id="58" name="Group 57">
            <a:extLst>
              <a:ext uri="{FF2B5EF4-FFF2-40B4-BE49-F238E27FC236}">
                <a16:creationId xmlns:a16="http://schemas.microsoft.com/office/drawing/2014/main" id="{4422240D-927B-45C9-8D5F-A187DC36C6EE}"/>
              </a:ext>
            </a:extLst>
          </p:cNvPr>
          <p:cNvGrpSpPr/>
          <p:nvPr/>
        </p:nvGrpSpPr>
        <p:grpSpPr>
          <a:xfrm>
            <a:off x="4917392" y="2958396"/>
            <a:ext cx="1589191" cy="725486"/>
            <a:chOff x="1501547" y="2937691"/>
            <a:chExt cx="1589191" cy="725486"/>
          </a:xfrm>
        </p:grpSpPr>
        <p:sp>
          <p:nvSpPr>
            <p:cNvPr id="59" name="Скругленный прямоугольник 7">
              <a:extLst>
                <a:ext uri="{FF2B5EF4-FFF2-40B4-BE49-F238E27FC236}">
                  <a16:creationId xmlns:a16="http://schemas.microsoft.com/office/drawing/2014/main" id="{6FAD5FAB-0EA6-4B4D-91B7-743966622A61}"/>
                </a:ext>
              </a:extLst>
            </p:cNvPr>
            <p:cNvSpPr/>
            <p:nvPr/>
          </p:nvSpPr>
          <p:spPr bwMode="auto">
            <a:xfrm>
              <a:off x="1503373" y="2937691"/>
              <a:ext cx="1587365" cy="715769"/>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60" name="Скругленный прямоугольник 59">
              <a:extLst>
                <a:ext uri="{FF2B5EF4-FFF2-40B4-BE49-F238E27FC236}">
                  <a16:creationId xmlns:a16="http://schemas.microsoft.com/office/drawing/2014/main" id="{F490FBC1-8DF3-42BD-A556-442E782B5100}"/>
                </a:ext>
              </a:extLst>
            </p:cNvPr>
            <p:cNvSpPr>
              <a:spLocks/>
            </p:cNvSpPr>
            <p:nvPr/>
          </p:nvSpPr>
          <p:spPr bwMode="auto">
            <a:xfrm>
              <a:off x="1501547" y="3393177"/>
              <a:ext cx="1587600" cy="270000"/>
            </a:xfrm>
            <a:prstGeom prst="roundRect">
              <a:avLst>
                <a:gd name="adj" fmla="val 5329"/>
              </a:avLst>
            </a:prstGeom>
            <a:solidFill>
              <a:schemeClr val="accent4"/>
            </a:solidFill>
            <a:ln w="12700" cap="flat">
              <a:noFill/>
              <a:miter lim="400000"/>
            </a:ln>
            <a:effectLst/>
          </p:spPr>
          <p:txBody>
            <a:bodyPr wrap="square" lIns="0" tIns="0" rIns="0" bIns="0" numCol="1" anchor="ctr">
              <a:noAutofit/>
            </a:bodyPr>
            <a:lstStyle/>
            <a:p>
              <a:pPr algn="ctr" defTabSz="914217"/>
              <a:r>
                <a:rPr lang="en-GB" sz="1000" kern="0" dirty="0">
                  <a:solidFill>
                    <a:prstClr val="white"/>
                  </a:solidFill>
                  <a:latin typeface="Lato Light" panose="020F0502020204030203"/>
                  <a:sym typeface="Poppins" charset="0"/>
                </a:rPr>
                <a:t>Chief Op Officer </a:t>
              </a:r>
              <a:endParaRPr lang="ru-RU" sz="1000" kern="0" dirty="0">
                <a:solidFill>
                  <a:prstClr val="white"/>
                </a:solidFill>
                <a:sym typeface="Poppins" charset="0"/>
              </a:endParaRPr>
            </a:p>
          </p:txBody>
        </p:sp>
      </p:grpSp>
      <p:grpSp>
        <p:nvGrpSpPr>
          <p:cNvPr id="61" name="Group 60">
            <a:extLst>
              <a:ext uri="{FF2B5EF4-FFF2-40B4-BE49-F238E27FC236}">
                <a16:creationId xmlns:a16="http://schemas.microsoft.com/office/drawing/2014/main" id="{1BAE8362-5315-4317-A5F5-D6E1EFBF4E33}"/>
              </a:ext>
            </a:extLst>
          </p:cNvPr>
          <p:cNvGrpSpPr/>
          <p:nvPr/>
        </p:nvGrpSpPr>
        <p:grpSpPr>
          <a:xfrm>
            <a:off x="8689593" y="2947489"/>
            <a:ext cx="1589191" cy="725486"/>
            <a:chOff x="1501547" y="2937691"/>
            <a:chExt cx="1589191" cy="725486"/>
          </a:xfrm>
        </p:grpSpPr>
        <p:sp>
          <p:nvSpPr>
            <p:cNvPr id="62" name="Скругленный прямоугольник 7">
              <a:extLst>
                <a:ext uri="{FF2B5EF4-FFF2-40B4-BE49-F238E27FC236}">
                  <a16:creationId xmlns:a16="http://schemas.microsoft.com/office/drawing/2014/main" id="{3236AD08-5683-41AF-B670-08490D7A532B}"/>
                </a:ext>
              </a:extLst>
            </p:cNvPr>
            <p:cNvSpPr/>
            <p:nvPr/>
          </p:nvSpPr>
          <p:spPr bwMode="auto">
            <a:xfrm>
              <a:off x="1503373" y="2937691"/>
              <a:ext cx="1587365" cy="715769"/>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63" name="Скругленный прямоугольник 59">
              <a:extLst>
                <a:ext uri="{FF2B5EF4-FFF2-40B4-BE49-F238E27FC236}">
                  <a16:creationId xmlns:a16="http://schemas.microsoft.com/office/drawing/2014/main" id="{4C05CD7A-F157-49D4-A23F-9875CE613A5C}"/>
                </a:ext>
              </a:extLst>
            </p:cNvPr>
            <p:cNvSpPr>
              <a:spLocks/>
            </p:cNvSpPr>
            <p:nvPr/>
          </p:nvSpPr>
          <p:spPr bwMode="auto">
            <a:xfrm>
              <a:off x="1501547" y="3393177"/>
              <a:ext cx="1587600" cy="270000"/>
            </a:xfrm>
            <a:prstGeom prst="roundRect">
              <a:avLst>
                <a:gd name="adj" fmla="val 5329"/>
              </a:avLst>
            </a:prstGeom>
            <a:solidFill>
              <a:schemeClr val="accent4"/>
            </a:solidFill>
            <a:ln w="12700" cap="flat">
              <a:noFill/>
              <a:miter lim="400000"/>
            </a:ln>
            <a:effectLst/>
          </p:spPr>
          <p:txBody>
            <a:bodyPr wrap="square" lIns="0" tIns="0" rIns="0" bIns="0" numCol="1" anchor="ctr">
              <a:noAutofit/>
            </a:bodyPr>
            <a:lstStyle/>
            <a:p>
              <a:pPr algn="ctr" defTabSz="914217"/>
              <a:r>
                <a:rPr lang="en-GB" sz="1000" kern="0" dirty="0">
                  <a:solidFill>
                    <a:prstClr val="white"/>
                  </a:solidFill>
                  <a:latin typeface="Lato Light" panose="020F0502020204030203"/>
                  <a:sym typeface="Poppins" charset="0"/>
                </a:rPr>
                <a:t>Chief Engagement Officer </a:t>
              </a:r>
              <a:endParaRPr lang="ru-RU" sz="1000" kern="0" dirty="0">
                <a:solidFill>
                  <a:prstClr val="white"/>
                </a:solidFill>
                <a:sym typeface="Poppins" charset="0"/>
              </a:endParaRPr>
            </a:p>
          </p:txBody>
        </p:sp>
      </p:grpSp>
      <p:sp>
        <p:nvSpPr>
          <p:cNvPr id="64" name="Subtitle 2">
            <a:extLst>
              <a:ext uri="{FF2B5EF4-FFF2-40B4-BE49-F238E27FC236}">
                <a16:creationId xmlns:a16="http://schemas.microsoft.com/office/drawing/2014/main" id="{C6D20250-0027-4163-B2A7-E4C7035B9CF4}"/>
              </a:ext>
            </a:extLst>
          </p:cNvPr>
          <p:cNvSpPr txBox="1">
            <a:spLocks/>
          </p:cNvSpPr>
          <p:nvPr/>
        </p:nvSpPr>
        <p:spPr>
          <a:xfrm>
            <a:off x="1634991" y="3037717"/>
            <a:ext cx="805670" cy="20774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050" dirty="0">
                <a:solidFill>
                  <a:srgbClr val="FFFFFF"/>
                </a:solidFill>
                <a:latin typeface="Lato Light" panose="020F0502020204030203"/>
                <a:ea typeface="Lato Light" panose="020F0502020204030203" pitchFamily="34" charset="0"/>
                <a:cs typeface="Mukta ExtraLight" panose="020B0000000000000000" pitchFamily="34" charset="77"/>
              </a:rPr>
              <a:t>Tim Horton </a:t>
            </a:r>
          </a:p>
        </p:txBody>
      </p:sp>
      <p:sp>
        <p:nvSpPr>
          <p:cNvPr id="65" name="Subtitle 2">
            <a:extLst>
              <a:ext uri="{FF2B5EF4-FFF2-40B4-BE49-F238E27FC236}">
                <a16:creationId xmlns:a16="http://schemas.microsoft.com/office/drawing/2014/main" id="{2F57F1EC-89A5-4F89-9AF2-3941E0A4524F}"/>
              </a:ext>
            </a:extLst>
          </p:cNvPr>
          <p:cNvSpPr txBox="1">
            <a:spLocks/>
          </p:cNvSpPr>
          <p:nvPr/>
        </p:nvSpPr>
        <p:spPr>
          <a:xfrm>
            <a:off x="5376077" y="3094214"/>
            <a:ext cx="845744" cy="20774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050" dirty="0">
                <a:solidFill>
                  <a:srgbClr val="FFFFFF"/>
                </a:solidFill>
                <a:latin typeface="Lato Light" panose="020F0502020204030203"/>
                <a:ea typeface="Lato Light" panose="020F0502020204030203" pitchFamily="34" charset="0"/>
                <a:cs typeface="Mukta ExtraLight" panose="020B0000000000000000" pitchFamily="34" charset="77"/>
              </a:rPr>
              <a:t>Ann Margret</a:t>
            </a:r>
          </a:p>
        </p:txBody>
      </p:sp>
      <p:sp>
        <p:nvSpPr>
          <p:cNvPr id="66" name="Subtitle 2">
            <a:extLst>
              <a:ext uri="{FF2B5EF4-FFF2-40B4-BE49-F238E27FC236}">
                <a16:creationId xmlns:a16="http://schemas.microsoft.com/office/drawing/2014/main" id="{0540BA57-4E13-4DAF-994F-44AE89480D91}"/>
              </a:ext>
            </a:extLst>
          </p:cNvPr>
          <p:cNvSpPr txBox="1">
            <a:spLocks/>
          </p:cNvSpPr>
          <p:nvPr/>
        </p:nvSpPr>
        <p:spPr>
          <a:xfrm>
            <a:off x="9098527" y="3087826"/>
            <a:ext cx="818494" cy="20774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050" dirty="0">
                <a:solidFill>
                  <a:srgbClr val="FFFFFF"/>
                </a:solidFill>
                <a:latin typeface="Lato Light" panose="020F0502020204030203"/>
                <a:ea typeface="Lato Light" panose="020F0502020204030203" pitchFamily="34" charset="0"/>
                <a:cs typeface="Mukta ExtraLight" panose="020B0000000000000000" pitchFamily="34" charset="77"/>
              </a:rPr>
              <a:t>Louis Castro</a:t>
            </a:r>
          </a:p>
        </p:txBody>
      </p:sp>
      <p:sp>
        <p:nvSpPr>
          <p:cNvPr id="31" name="Subtitle 2">
            <a:extLst>
              <a:ext uri="{FF2B5EF4-FFF2-40B4-BE49-F238E27FC236}">
                <a16:creationId xmlns:a16="http://schemas.microsoft.com/office/drawing/2014/main" id="{25CCA7B8-4388-4C78-B6F3-A2A95D20DC7A}"/>
              </a:ext>
            </a:extLst>
          </p:cNvPr>
          <p:cNvSpPr txBox="1">
            <a:spLocks/>
          </p:cNvSpPr>
          <p:nvPr/>
        </p:nvSpPr>
        <p:spPr>
          <a:xfrm>
            <a:off x="4283755" y="4813295"/>
            <a:ext cx="3342163" cy="97757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1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rPr>
              <a:t>The COO is focused on internal engagement and business development functions and processes , in the case of any interviews he will be an enabler.</a:t>
            </a:r>
          </a:p>
          <a:p>
            <a:pPr defTabSz="543818">
              <a:lnSpc>
                <a:spcPts val="1750"/>
              </a:lnSpc>
            </a:pPr>
            <a:r>
              <a:rPr lang="en-US" sz="11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rPr>
              <a:t> </a:t>
            </a:r>
          </a:p>
        </p:txBody>
      </p:sp>
      <p:sp>
        <p:nvSpPr>
          <p:cNvPr id="32" name="Subtitle 2">
            <a:extLst>
              <a:ext uri="{FF2B5EF4-FFF2-40B4-BE49-F238E27FC236}">
                <a16:creationId xmlns:a16="http://schemas.microsoft.com/office/drawing/2014/main" id="{122712C4-6A99-4195-9F18-DD3D13B71990}"/>
              </a:ext>
            </a:extLst>
          </p:cNvPr>
          <p:cNvSpPr txBox="1">
            <a:spLocks/>
          </p:cNvSpPr>
          <p:nvPr/>
        </p:nvSpPr>
        <p:spPr>
          <a:xfrm>
            <a:off x="8145909" y="4813295"/>
            <a:ext cx="3342163" cy="71288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1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rPr>
              <a:t>The Chief engagement officer is a new role developed to drive customer engagement across all functions and processes </a:t>
            </a:r>
          </a:p>
        </p:txBody>
      </p:sp>
    </p:spTree>
    <p:extLst>
      <p:ext uri="{BB962C8B-B14F-4D97-AF65-F5344CB8AC3E}">
        <p14:creationId xmlns:p14="http://schemas.microsoft.com/office/powerpoint/2010/main" val="2536916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Скругленный прямоугольник 11">
            <a:extLst>
              <a:ext uri="{FF2B5EF4-FFF2-40B4-BE49-F238E27FC236}">
                <a16:creationId xmlns:a16="http://schemas.microsoft.com/office/drawing/2014/main" id="{B2E950DC-32D4-420F-A59E-2D799520741F}"/>
              </a:ext>
            </a:extLst>
          </p:cNvPr>
          <p:cNvSpPr/>
          <p:nvPr/>
        </p:nvSpPr>
        <p:spPr bwMode="auto">
          <a:xfrm>
            <a:off x="4800194" y="1637981"/>
            <a:ext cx="2591613" cy="9144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cxnSp>
        <p:nvCxnSpPr>
          <p:cNvPr id="47" name="Соединительная линия уступом 25">
            <a:extLst>
              <a:ext uri="{FF2B5EF4-FFF2-40B4-BE49-F238E27FC236}">
                <a16:creationId xmlns:a16="http://schemas.microsoft.com/office/drawing/2014/main" id="{463189C4-B78D-4BCB-86D7-8847417EEFE6}"/>
              </a:ext>
            </a:extLst>
          </p:cNvPr>
          <p:cNvCxnSpPr>
            <a:cxnSpLocks/>
            <a:stCxn id="43" idx="2"/>
          </p:cNvCxnSpPr>
          <p:nvPr/>
        </p:nvCxnSpPr>
        <p:spPr bwMode="auto">
          <a:xfrm rot="16200000" flipH="1">
            <a:off x="7750302" y="898079"/>
            <a:ext cx="398843" cy="3707447"/>
          </a:xfrm>
          <a:prstGeom prst="bentConnector3">
            <a:avLst/>
          </a:prstGeom>
          <a:blipFill dpi="0" rotWithShape="0">
            <a:blip r:embed="rId2"/>
            <a:srcRect/>
            <a:tile tx="0" ty="0" sx="100000" sy="100000" flip="none" algn="tl"/>
          </a:blipFill>
          <a:ln w="38100" cap="flat" cmpd="sng" algn="ctr">
            <a:solidFill>
              <a:srgbClr val="FFFFFF">
                <a:lumMod val="75000"/>
              </a:srgbClr>
            </a:solidFill>
            <a:prstDash val="solid"/>
            <a:miter lim="400000"/>
            <a:headEnd type="none" w="med" len="med"/>
            <a:tailEnd type="triangle"/>
          </a:ln>
          <a:effectLst/>
        </p:spPr>
      </p:cxnSp>
      <p:cxnSp>
        <p:nvCxnSpPr>
          <p:cNvPr id="48" name="Соединительная линия уступом 27">
            <a:extLst>
              <a:ext uri="{FF2B5EF4-FFF2-40B4-BE49-F238E27FC236}">
                <a16:creationId xmlns:a16="http://schemas.microsoft.com/office/drawing/2014/main" id="{CEEA70C9-86C6-46B8-950B-F54E16936C43}"/>
              </a:ext>
            </a:extLst>
          </p:cNvPr>
          <p:cNvCxnSpPr>
            <a:cxnSpLocks/>
            <a:stCxn id="43" idx="2"/>
            <a:endCxn id="44" idx="0"/>
          </p:cNvCxnSpPr>
          <p:nvPr/>
        </p:nvCxnSpPr>
        <p:spPr bwMode="auto">
          <a:xfrm rot="5400000">
            <a:off x="4003874" y="845564"/>
            <a:ext cx="385310" cy="3798945"/>
          </a:xfrm>
          <a:prstGeom prst="bentConnector3">
            <a:avLst>
              <a:gd name="adj1" fmla="val 50000"/>
            </a:avLst>
          </a:prstGeom>
          <a:blipFill dpi="0" rotWithShape="0">
            <a:blip r:embed="rId2"/>
            <a:srcRect/>
            <a:tile tx="0" ty="0" sx="100000" sy="100000" flip="none" algn="tl"/>
          </a:blipFill>
          <a:ln w="38100" cap="flat" cmpd="sng" algn="ctr">
            <a:solidFill>
              <a:srgbClr val="FFFFFF">
                <a:lumMod val="75000"/>
              </a:srgbClr>
            </a:solidFill>
            <a:prstDash val="solid"/>
            <a:miter lim="400000"/>
            <a:headEnd type="none" w="med" len="med"/>
            <a:tailEnd type="triangle"/>
          </a:ln>
          <a:effectLst/>
        </p:spPr>
      </p:cxnSp>
      <p:cxnSp>
        <p:nvCxnSpPr>
          <p:cNvPr id="49" name="Соединительная линия уступом 30">
            <a:extLst>
              <a:ext uri="{FF2B5EF4-FFF2-40B4-BE49-F238E27FC236}">
                <a16:creationId xmlns:a16="http://schemas.microsoft.com/office/drawing/2014/main" id="{00C0AF77-7836-40E8-AD1D-B6042F2FFAA5}"/>
              </a:ext>
            </a:extLst>
          </p:cNvPr>
          <p:cNvCxnSpPr>
            <a:cxnSpLocks/>
            <a:stCxn id="43" idx="2"/>
          </p:cNvCxnSpPr>
          <p:nvPr/>
        </p:nvCxnSpPr>
        <p:spPr bwMode="auto">
          <a:xfrm rot="16200000" flipH="1">
            <a:off x="5899516" y="2748865"/>
            <a:ext cx="392968" cy="1"/>
          </a:xfrm>
          <a:prstGeom prst="bentConnector3">
            <a:avLst/>
          </a:prstGeom>
          <a:blipFill dpi="0" rotWithShape="0">
            <a:blip r:embed="rId2"/>
            <a:srcRect/>
            <a:tile tx="0" ty="0" sx="100000" sy="100000" flip="none" algn="tl"/>
          </a:blipFill>
          <a:ln w="38100" cap="flat" cmpd="sng" algn="ctr">
            <a:solidFill>
              <a:srgbClr val="FFFFFF">
                <a:lumMod val="75000"/>
              </a:srgbClr>
            </a:solidFill>
            <a:prstDash val="solid"/>
            <a:miter lim="400000"/>
            <a:headEnd type="none" w="med" len="med"/>
            <a:tailEnd type="triangle"/>
          </a:ln>
          <a:effectLst/>
        </p:spPr>
      </p:cxnSp>
      <p:sp>
        <p:nvSpPr>
          <p:cNvPr id="62" name="TextBox 61">
            <a:extLst>
              <a:ext uri="{FF2B5EF4-FFF2-40B4-BE49-F238E27FC236}">
                <a16:creationId xmlns:a16="http://schemas.microsoft.com/office/drawing/2014/main" id="{35A9E585-D2BC-4B58-B16C-6BD188E130BD}"/>
              </a:ext>
            </a:extLst>
          </p:cNvPr>
          <p:cNvSpPr txBox="1"/>
          <p:nvPr/>
        </p:nvSpPr>
        <p:spPr>
          <a:xfrm>
            <a:off x="5533186" y="1816399"/>
            <a:ext cx="1125628" cy="261610"/>
          </a:xfrm>
          <a:prstGeom prst="rect">
            <a:avLst/>
          </a:prstGeom>
          <a:noFill/>
        </p:spPr>
        <p:txBody>
          <a:bodyPr wrap="none" rtlCol="0" anchor="ctr" anchorCtr="0">
            <a:spAutoFit/>
          </a:bodyPr>
          <a:lstStyle/>
          <a:p>
            <a:pPr algn="ctr" defTabSz="914217"/>
            <a:r>
              <a:rPr lang="en-US" sz="1100" b="1" dirty="0">
                <a:solidFill>
                  <a:srgbClr val="FFFFFF"/>
                </a:solidFill>
                <a:latin typeface="Lato Light" panose="020F0502020204030203"/>
                <a:ea typeface="League Spartan" charset="0"/>
                <a:cs typeface="Poppins" pitchFamily="2" charset="77"/>
              </a:rPr>
              <a:t>JOHN WAYNE</a:t>
            </a:r>
          </a:p>
        </p:txBody>
      </p:sp>
      <p:sp>
        <p:nvSpPr>
          <p:cNvPr id="63" name="Subtitle 2">
            <a:extLst>
              <a:ext uri="{FF2B5EF4-FFF2-40B4-BE49-F238E27FC236}">
                <a16:creationId xmlns:a16="http://schemas.microsoft.com/office/drawing/2014/main" id="{A11A965A-306A-423F-9193-ACA72611B5A3}"/>
              </a:ext>
            </a:extLst>
          </p:cNvPr>
          <p:cNvSpPr txBox="1">
            <a:spLocks/>
          </p:cNvSpPr>
          <p:nvPr/>
        </p:nvSpPr>
        <p:spPr>
          <a:xfrm>
            <a:off x="5773314" y="2130820"/>
            <a:ext cx="645369" cy="20774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050" dirty="0">
                <a:solidFill>
                  <a:srgbClr val="FFFFFF"/>
                </a:solidFill>
                <a:latin typeface="Lato Light" panose="020F0502020204030203"/>
                <a:ea typeface="Lato Light" panose="020F0502020204030203" pitchFamily="34" charset="0"/>
                <a:cs typeface="Mukta ExtraLight" panose="020B0000000000000000" pitchFamily="34" charset="77"/>
              </a:rPr>
              <a:t>President</a:t>
            </a:r>
          </a:p>
        </p:txBody>
      </p:sp>
      <p:sp>
        <p:nvSpPr>
          <p:cNvPr id="64" name="TextBox 63">
            <a:extLst>
              <a:ext uri="{FF2B5EF4-FFF2-40B4-BE49-F238E27FC236}">
                <a16:creationId xmlns:a16="http://schemas.microsoft.com/office/drawing/2014/main" id="{43D9E228-F575-4FAF-81DA-64CC6F7B37B7}"/>
              </a:ext>
            </a:extLst>
          </p:cNvPr>
          <p:cNvSpPr txBox="1"/>
          <p:nvPr/>
        </p:nvSpPr>
        <p:spPr>
          <a:xfrm>
            <a:off x="5428992" y="3117892"/>
            <a:ext cx="1334020" cy="261610"/>
          </a:xfrm>
          <a:prstGeom prst="rect">
            <a:avLst/>
          </a:prstGeom>
          <a:noFill/>
        </p:spPr>
        <p:txBody>
          <a:bodyPr wrap="none" rtlCol="0" anchor="ctr" anchorCtr="0">
            <a:spAutoFit/>
          </a:bodyPr>
          <a:lstStyle/>
          <a:p>
            <a:pPr algn="ctr" defTabSz="914217"/>
            <a:r>
              <a:rPr lang="en-US" sz="1100" b="1" dirty="0">
                <a:solidFill>
                  <a:srgbClr val="FFFFFF"/>
                </a:solidFill>
                <a:latin typeface="Lato Light" panose="020F0502020204030203"/>
                <a:ea typeface="League Spartan" charset="0"/>
                <a:cs typeface="Poppins" pitchFamily="2" charset="77"/>
              </a:rPr>
              <a:t>SUSAN FLOWERS</a:t>
            </a:r>
          </a:p>
        </p:txBody>
      </p:sp>
      <p:sp>
        <p:nvSpPr>
          <p:cNvPr id="65" name="Subtitle 2">
            <a:extLst>
              <a:ext uri="{FF2B5EF4-FFF2-40B4-BE49-F238E27FC236}">
                <a16:creationId xmlns:a16="http://schemas.microsoft.com/office/drawing/2014/main" id="{679CDD4F-352B-4C1B-AF28-D7804CBC7857}"/>
              </a:ext>
            </a:extLst>
          </p:cNvPr>
          <p:cNvSpPr txBox="1">
            <a:spLocks/>
          </p:cNvSpPr>
          <p:nvPr/>
        </p:nvSpPr>
        <p:spPr>
          <a:xfrm>
            <a:off x="5784536" y="3432313"/>
            <a:ext cx="622927" cy="20774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050" dirty="0">
                <a:solidFill>
                  <a:srgbClr val="FFFFFF"/>
                </a:solidFill>
                <a:latin typeface="Lato Light" panose="020F0502020204030203"/>
                <a:ea typeface="Lato Light" panose="020F0502020204030203" pitchFamily="34" charset="0"/>
                <a:cs typeface="Mukta ExtraLight" panose="020B0000000000000000" pitchFamily="34" charset="77"/>
              </a:rPr>
              <a:t>Manager</a:t>
            </a:r>
          </a:p>
        </p:txBody>
      </p:sp>
      <p:sp>
        <p:nvSpPr>
          <p:cNvPr id="66" name="TextBox 65">
            <a:extLst>
              <a:ext uri="{FF2B5EF4-FFF2-40B4-BE49-F238E27FC236}">
                <a16:creationId xmlns:a16="http://schemas.microsoft.com/office/drawing/2014/main" id="{4F4076D4-B315-4A77-84E7-806CA9296D0C}"/>
              </a:ext>
            </a:extLst>
          </p:cNvPr>
          <p:cNvSpPr txBox="1"/>
          <p:nvPr/>
        </p:nvSpPr>
        <p:spPr>
          <a:xfrm>
            <a:off x="1673325" y="2994941"/>
            <a:ext cx="1247457" cy="261610"/>
          </a:xfrm>
          <a:prstGeom prst="rect">
            <a:avLst/>
          </a:prstGeom>
          <a:noFill/>
        </p:spPr>
        <p:txBody>
          <a:bodyPr wrap="none" rtlCol="0" anchor="ctr" anchorCtr="0">
            <a:spAutoFit/>
          </a:bodyPr>
          <a:lstStyle/>
          <a:p>
            <a:pPr algn="ctr" defTabSz="914217"/>
            <a:r>
              <a:rPr lang="en-US" sz="1100" b="1" dirty="0">
                <a:solidFill>
                  <a:srgbClr val="FFFFFF"/>
                </a:solidFill>
                <a:latin typeface="Lato Light" panose="020F0502020204030203"/>
                <a:ea typeface="League Spartan" charset="0"/>
                <a:cs typeface="Poppins" pitchFamily="2" charset="77"/>
              </a:rPr>
              <a:t>KEN DAVIDSON</a:t>
            </a:r>
          </a:p>
        </p:txBody>
      </p:sp>
      <p:sp>
        <p:nvSpPr>
          <p:cNvPr id="67" name="Subtitle 2">
            <a:extLst>
              <a:ext uri="{FF2B5EF4-FFF2-40B4-BE49-F238E27FC236}">
                <a16:creationId xmlns:a16="http://schemas.microsoft.com/office/drawing/2014/main" id="{AF800134-F81C-411E-BCBC-700681EA1386}"/>
              </a:ext>
            </a:extLst>
          </p:cNvPr>
          <p:cNvSpPr txBox="1">
            <a:spLocks/>
          </p:cNvSpPr>
          <p:nvPr/>
        </p:nvSpPr>
        <p:spPr>
          <a:xfrm>
            <a:off x="4561649" y="3417939"/>
            <a:ext cx="1038105" cy="20774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050" dirty="0">
                <a:solidFill>
                  <a:srgbClr val="FFFFFF"/>
                </a:solidFill>
                <a:latin typeface="Lato Light" panose="020F0502020204030203"/>
                <a:ea typeface="Lato Light" panose="020F0502020204030203" pitchFamily="34" charset="0"/>
                <a:cs typeface="Mukta ExtraLight" panose="020B0000000000000000" pitchFamily="34" charset="77"/>
              </a:rPr>
              <a:t>Country Leader </a:t>
            </a:r>
          </a:p>
        </p:txBody>
      </p:sp>
      <p:sp>
        <p:nvSpPr>
          <p:cNvPr id="68" name="TextBox 67">
            <a:extLst>
              <a:ext uri="{FF2B5EF4-FFF2-40B4-BE49-F238E27FC236}">
                <a16:creationId xmlns:a16="http://schemas.microsoft.com/office/drawing/2014/main" id="{05EEF801-2477-46CF-867A-8925F7BDFB56}"/>
              </a:ext>
            </a:extLst>
          </p:cNvPr>
          <p:cNvSpPr txBox="1"/>
          <p:nvPr/>
        </p:nvSpPr>
        <p:spPr>
          <a:xfrm>
            <a:off x="9072320" y="3117892"/>
            <a:ext cx="1462259" cy="261610"/>
          </a:xfrm>
          <a:prstGeom prst="rect">
            <a:avLst/>
          </a:prstGeom>
          <a:noFill/>
        </p:spPr>
        <p:txBody>
          <a:bodyPr wrap="none" rtlCol="0" anchor="ctr" anchorCtr="0">
            <a:spAutoFit/>
          </a:bodyPr>
          <a:lstStyle/>
          <a:p>
            <a:pPr algn="ctr" defTabSz="914217"/>
            <a:r>
              <a:rPr lang="en-US" sz="1100" b="1" dirty="0">
                <a:solidFill>
                  <a:srgbClr val="FFFFFF"/>
                </a:solidFill>
                <a:latin typeface="Lato Light" panose="020F0502020204030203"/>
                <a:ea typeface="League Spartan" charset="0"/>
                <a:cs typeface="Poppins" pitchFamily="2" charset="77"/>
              </a:rPr>
              <a:t>OTIS RICHARDSON</a:t>
            </a:r>
          </a:p>
        </p:txBody>
      </p:sp>
      <p:sp>
        <p:nvSpPr>
          <p:cNvPr id="69" name="Subtitle 2">
            <a:extLst>
              <a:ext uri="{FF2B5EF4-FFF2-40B4-BE49-F238E27FC236}">
                <a16:creationId xmlns:a16="http://schemas.microsoft.com/office/drawing/2014/main" id="{7F6B14C9-F0D8-4119-963B-68C7B98A1182}"/>
              </a:ext>
            </a:extLst>
          </p:cNvPr>
          <p:cNvSpPr txBox="1">
            <a:spLocks/>
          </p:cNvSpPr>
          <p:nvPr/>
        </p:nvSpPr>
        <p:spPr>
          <a:xfrm>
            <a:off x="9491983" y="3432313"/>
            <a:ext cx="622927" cy="20774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050" dirty="0">
                <a:solidFill>
                  <a:srgbClr val="FFFFFF"/>
                </a:solidFill>
                <a:latin typeface="Lato Light" panose="020F0502020204030203"/>
                <a:ea typeface="Lato Light" panose="020F0502020204030203" pitchFamily="34" charset="0"/>
                <a:cs typeface="Mukta ExtraLight" panose="020B0000000000000000" pitchFamily="34" charset="77"/>
              </a:rPr>
              <a:t>Manager</a:t>
            </a:r>
          </a:p>
        </p:txBody>
      </p:sp>
      <p:sp>
        <p:nvSpPr>
          <p:cNvPr id="71" name="Subtitle 2">
            <a:extLst>
              <a:ext uri="{FF2B5EF4-FFF2-40B4-BE49-F238E27FC236}">
                <a16:creationId xmlns:a16="http://schemas.microsoft.com/office/drawing/2014/main" id="{6990A554-8A6C-4C26-8FE8-11D5400BE179}"/>
              </a:ext>
            </a:extLst>
          </p:cNvPr>
          <p:cNvSpPr txBox="1">
            <a:spLocks/>
          </p:cNvSpPr>
          <p:nvPr/>
        </p:nvSpPr>
        <p:spPr>
          <a:xfrm>
            <a:off x="7837213" y="4233592"/>
            <a:ext cx="637354" cy="20774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050" dirty="0">
                <a:solidFill>
                  <a:srgbClr val="FFFFFF"/>
                </a:solidFill>
                <a:latin typeface="Lato Light" panose="020F0502020204030203"/>
                <a:ea typeface="Lato Light" panose="020F0502020204030203" pitchFamily="34" charset="0"/>
                <a:cs typeface="Mukta ExtraLight" panose="020B0000000000000000" pitchFamily="34" charset="77"/>
              </a:rPr>
              <a:t>Logistics </a:t>
            </a:r>
          </a:p>
        </p:txBody>
      </p:sp>
      <p:sp>
        <p:nvSpPr>
          <p:cNvPr id="73" name="Subtitle 2">
            <a:extLst>
              <a:ext uri="{FF2B5EF4-FFF2-40B4-BE49-F238E27FC236}">
                <a16:creationId xmlns:a16="http://schemas.microsoft.com/office/drawing/2014/main" id="{F241B213-89A6-4884-A9C9-CE1FD8DAF63D}"/>
              </a:ext>
            </a:extLst>
          </p:cNvPr>
          <p:cNvSpPr txBox="1">
            <a:spLocks/>
          </p:cNvSpPr>
          <p:nvPr/>
        </p:nvSpPr>
        <p:spPr>
          <a:xfrm>
            <a:off x="6218762" y="4229744"/>
            <a:ext cx="276678" cy="215444"/>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050" dirty="0">
                <a:solidFill>
                  <a:srgbClr val="FFFFFF"/>
                </a:solidFill>
                <a:latin typeface="Lato Light" panose="020F0502020204030203"/>
                <a:ea typeface="Lato Light" panose="020F0502020204030203" pitchFamily="34" charset="0"/>
                <a:cs typeface="Mukta ExtraLight" panose="020B0000000000000000" pitchFamily="34" charset="77"/>
              </a:rPr>
              <a:t>HR</a:t>
            </a:r>
          </a:p>
        </p:txBody>
      </p:sp>
      <p:sp>
        <p:nvSpPr>
          <p:cNvPr id="75" name="Subtitle 2">
            <a:extLst>
              <a:ext uri="{FF2B5EF4-FFF2-40B4-BE49-F238E27FC236}">
                <a16:creationId xmlns:a16="http://schemas.microsoft.com/office/drawing/2014/main" id="{4848AE83-D8A8-44DA-A7F4-990C93D280CE}"/>
              </a:ext>
            </a:extLst>
          </p:cNvPr>
          <p:cNvSpPr txBox="1">
            <a:spLocks/>
          </p:cNvSpPr>
          <p:nvPr/>
        </p:nvSpPr>
        <p:spPr>
          <a:xfrm>
            <a:off x="4838347" y="4230425"/>
            <a:ext cx="605294" cy="215444"/>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050" dirty="0">
                <a:solidFill>
                  <a:srgbClr val="FFFFFF"/>
                </a:solidFill>
                <a:latin typeface="Lato Light" panose="020F0502020204030203"/>
                <a:ea typeface="Lato Light" panose="020F0502020204030203" pitchFamily="34" charset="0"/>
                <a:cs typeface="Mukta ExtraLight" panose="020B0000000000000000" pitchFamily="34" charset="77"/>
              </a:rPr>
              <a:t>Finance </a:t>
            </a:r>
          </a:p>
        </p:txBody>
      </p:sp>
      <p:sp>
        <p:nvSpPr>
          <p:cNvPr id="76" name="TextBox 75">
            <a:extLst>
              <a:ext uri="{FF2B5EF4-FFF2-40B4-BE49-F238E27FC236}">
                <a16:creationId xmlns:a16="http://schemas.microsoft.com/office/drawing/2014/main" id="{F823732F-4288-4169-9C9B-F3F6567CC99A}"/>
              </a:ext>
            </a:extLst>
          </p:cNvPr>
          <p:cNvSpPr txBox="1"/>
          <p:nvPr/>
        </p:nvSpPr>
        <p:spPr>
          <a:xfrm>
            <a:off x="4809618" y="4277352"/>
            <a:ext cx="805028" cy="430887"/>
          </a:xfrm>
          <a:prstGeom prst="rect">
            <a:avLst/>
          </a:prstGeom>
          <a:noFill/>
        </p:spPr>
        <p:txBody>
          <a:bodyPr wrap="none" rtlCol="0" anchor="ctr" anchorCtr="0">
            <a:spAutoFit/>
          </a:bodyPr>
          <a:lstStyle/>
          <a:p>
            <a:pPr algn="ctr" defTabSz="914217"/>
            <a:r>
              <a:rPr lang="en-US" sz="1100" b="1" dirty="0">
                <a:solidFill>
                  <a:srgbClr val="FFFFFF"/>
                </a:solidFill>
                <a:latin typeface="Lato Light" panose="020F0502020204030203"/>
                <a:ea typeface="League Spartan" charset="0"/>
                <a:cs typeface="Poppins" pitchFamily="2" charset="77"/>
              </a:rPr>
              <a:t>BRANDY </a:t>
            </a:r>
          </a:p>
          <a:p>
            <a:pPr algn="ctr" defTabSz="914217"/>
            <a:r>
              <a:rPr lang="en-US" sz="1100" b="1" dirty="0">
                <a:solidFill>
                  <a:srgbClr val="FFFFFF"/>
                </a:solidFill>
                <a:latin typeface="Lato Light" panose="020F0502020204030203"/>
                <a:ea typeface="League Spartan" charset="0"/>
                <a:cs typeface="Poppins" pitchFamily="2" charset="77"/>
              </a:rPr>
              <a:t>CALD</a:t>
            </a:r>
          </a:p>
        </p:txBody>
      </p:sp>
      <p:sp>
        <p:nvSpPr>
          <p:cNvPr id="77" name="Subtitle 2">
            <a:extLst>
              <a:ext uri="{FF2B5EF4-FFF2-40B4-BE49-F238E27FC236}">
                <a16:creationId xmlns:a16="http://schemas.microsoft.com/office/drawing/2014/main" id="{23C2D934-EC59-4A2F-8346-00204B01DBAE}"/>
              </a:ext>
            </a:extLst>
          </p:cNvPr>
          <p:cNvSpPr txBox="1">
            <a:spLocks/>
          </p:cNvSpPr>
          <p:nvPr/>
        </p:nvSpPr>
        <p:spPr>
          <a:xfrm>
            <a:off x="2982174" y="4234272"/>
            <a:ext cx="735138" cy="20774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050" dirty="0">
                <a:solidFill>
                  <a:srgbClr val="FFFFFF"/>
                </a:solidFill>
                <a:latin typeface="Lato Light" panose="020F0502020204030203"/>
                <a:ea typeface="Lato Light" panose="020F0502020204030203" pitchFamily="34" charset="0"/>
                <a:cs typeface="Mukta ExtraLight" panose="020B0000000000000000" pitchFamily="34" charset="77"/>
              </a:rPr>
              <a:t>Marketing </a:t>
            </a:r>
          </a:p>
        </p:txBody>
      </p:sp>
      <p:sp>
        <p:nvSpPr>
          <p:cNvPr id="78" name="TextBox 77">
            <a:extLst>
              <a:ext uri="{FF2B5EF4-FFF2-40B4-BE49-F238E27FC236}">
                <a16:creationId xmlns:a16="http://schemas.microsoft.com/office/drawing/2014/main" id="{D8F5FF41-DB6E-42F2-9CB1-4C8D0FD64B06}"/>
              </a:ext>
            </a:extLst>
          </p:cNvPr>
          <p:cNvSpPr txBox="1"/>
          <p:nvPr/>
        </p:nvSpPr>
        <p:spPr>
          <a:xfrm>
            <a:off x="2648379" y="4005495"/>
            <a:ext cx="954107" cy="430887"/>
          </a:xfrm>
          <a:prstGeom prst="rect">
            <a:avLst/>
          </a:prstGeom>
          <a:noFill/>
        </p:spPr>
        <p:txBody>
          <a:bodyPr wrap="none" rtlCol="0" anchor="ctr" anchorCtr="0">
            <a:spAutoFit/>
          </a:bodyPr>
          <a:lstStyle/>
          <a:p>
            <a:pPr algn="ctr" defTabSz="914217"/>
            <a:r>
              <a:rPr lang="en-US" sz="1100" b="1" dirty="0">
                <a:solidFill>
                  <a:srgbClr val="FFFFFF"/>
                </a:solidFill>
                <a:latin typeface="Lato Light" panose="020F0502020204030203"/>
                <a:ea typeface="League Spartan" charset="0"/>
                <a:cs typeface="Poppins" pitchFamily="2" charset="77"/>
              </a:rPr>
              <a:t>BENJAMIN </a:t>
            </a:r>
          </a:p>
          <a:p>
            <a:pPr algn="ctr" defTabSz="914217"/>
            <a:r>
              <a:rPr lang="en-US" sz="1100" b="1" dirty="0">
                <a:solidFill>
                  <a:srgbClr val="FFFFFF"/>
                </a:solidFill>
                <a:latin typeface="Lato Light" panose="020F0502020204030203"/>
                <a:ea typeface="League Spartan" charset="0"/>
                <a:cs typeface="Poppins" pitchFamily="2" charset="77"/>
              </a:rPr>
              <a:t>VEGA</a:t>
            </a:r>
          </a:p>
        </p:txBody>
      </p:sp>
      <p:sp>
        <p:nvSpPr>
          <p:cNvPr id="80" name="TextBox 79">
            <a:extLst>
              <a:ext uri="{FF2B5EF4-FFF2-40B4-BE49-F238E27FC236}">
                <a16:creationId xmlns:a16="http://schemas.microsoft.com/office/drawing/2014/main" id="{3957D263-F90D-4279-B559-1FD676442854}"/>
              </a:ext>
            </a:extLst>
          </p:cNvPr>
          <p:cNvSpPr txBox="1"/>
          <p:nvPr/>
        </p:nvSpPr>
        <p:spPr>
          <a:xfrm>
            <a:off x="717655" y="4107700"/>
            <a:ext cx="1069008" cy="230832"/>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Jack H</a:t>
            </a:r>
          </a:p>
        </p:txBody>
      </p:sp>
      <p:sp>
        <p:nvSpPr>
          <p:cNvPr id="81" name="Subtitle 2">
            <a:extLst>
              <a:ext uri="{FF2B5EF4-FFF2-40B4-BE49-F238E27FC236}">
                <a16:creationId xmlns:a16="http://schemas.microsoft.com/office/drawing/2014/main" id="{91BD5D1B-8E0D-4CB3-AE1B-27C877EA6B38}"/>
              </a:ext>
            </a:extLst>
          </p:cNvPr>
          <p:cNvSpPr txBox="1">
            <a:spLocks/>
          </p:cNvSpPr>
          <p:nvPr/>
        </p:nvSpPr>
        <p:spPr>
          <a:xfrm>
            <a:off x="1033043" y="4438388"/>
            <a:ext cx="444994" cy="215444"/>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050" dirty="0">
                <a:solidFill>
                  <a:srgbClr val="FFFFFF"/>
                </a:solidFill>
                <a:latin typeface="Lato Light" panose="020F0502020204030203"/>
                <a:ea typeface="Lato Light" panose="020F0502020204030203" pitchFamily="34" charset="0"/>
                <a:cs typeface="Mukta ExtraLight" panose="020B0000000000000000" pitchFamily="34" charset="77"/>
              </a:rPr>
              <a:t>Sales </a:t>
            </a:r>
          </a:p>
        </p:txBody>
      </p:sp>
      <p:sp>
        <p:nvSpPr>
          <p:cNvPr id="82" name="TextBox 81">
            <a:extLst>
              <a:ext uri="{FF2B5EF4-FFF2-40B4-BE49-F238E27FC236}">
                <a16:creationId xmlns:a16="http://schemas.microsoft.com/office/drawing/2014/main" id="{871C4FFE-E0CA-4495-BC08-521760305F83}"/>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Management Structure – Level 2</a:t>
            </a:r>
            <a:endParaRPr kumimoji="0" lang="en-US" sz="20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2" name="Slide Number Placeholder 1">
            <a:extLst>
              <a:ext uri="{FF2B5EF4-FFF2-40B4-BE49-F238E27FC236}">
                <a16:creationId xmlns:a16="http://schemas.microsoft.com/office/drawing/2014/main" id="{CEB8384B-B04F-42FE-A659-3038CD23DA04}"/>
              </a:ext>
            </a:extLst>
          </p:cNvPr>
          <p:cNvSpPr>
            <a:spLocks noGrp="1"/>
          </p:cNvSpPr>
          <p:nvPr>
            <p:ph type="sldNum" sz="quarter" idx="12"/>
          </p:nvPr>
        </p:nvSpPr>
        <p:spPr/>
        <p:txBody>
          <a:bodyPr/>
          <a:lstStyle/>
          <a:p>
            <a:fld id="{24B2F68A-A663-4168-9E06-38B8E6BC48FC}" type="slidenum">
              <a:rPr lang="en-GB" sz="1000" smtClean="0">
                <a:latin typeface="Lato Light" panose="020F0502020204030203"/>
              </a:rPr>
              <a:t>14</a:t>
            </a:fld>
            <a:endParaRPr lang="en-GB" sz="1000">
              <a:latin typeface="Lato Light" panose="020F0502020204030203"/>
            </a:endParaRPr>
          </a:p>
        </p:txBody>
      </p:sp>
      <p:pic>
        <p:nvPicPr>
          <p:cNvPr id="83" name="Picture 82" descr="Logo&#10;&#10;Description automatically generated">
            <a:extLst>
              <a:ext uri="{FF2B5EF4-FFF2-40B4-BE49-F238E27FC236}">
                <a16:creationId xmlns:a16="http://schemas.microsoft.com/office/drawing/2014/main" id="{0185F757-A161-4060-9122-F1612E084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grpSp>
        <p:nvGrpSpPr>
          <p:cNvPr id="14" name="Group 13">
            <a:extLst>
              <a:ext uri="{FF2B5EF4-FFF2-40B4-BE49-F238E27FC236}">
                <a16:creationId xmlns:a16="http://schemas.microsoft.com/office/drawing/2014/main" id="{59D258E2-2312-4D09-968D-0CCE5764EB9B}"/>
              </a:ext>
            </a:extLst>
          </p:cNvPr>
          <p:cNvGrpSpPr/>
          <p:nvPr/>
        </p:nvGrpSpPr>
        <p:grpSpPr>
          <a:xfrm>
            <a:off x="619882" y="4160471"/>
            <a:ext cx="1080000" cy="720000"/>
            <a:chOff x="2482841" y="5446979"/>
            <a:chExt cx="1080000" cy="720000"/>
          </a:xfrm>
        </p:grpSpPr>
        <p:grpSp>
          <p:nvGrpSpPr>
            <p:cNvPr id="12" name="Group 11">
              <a:extLst>
                <a:ext uri="{FF2B5EF4-FFF2-40B4-BE49-F238E27FC236}">
                  <a16:creationId xmlns:a16="http://schemas.microsoft.com/office/drawing/2014/main" id="{57C1393A-F3C7-4B27-B083-F01B583EA2ED}"/>
                </a:ext>
              </a:extLst>
            </p:cNvPr>
            <p:cNvGrpSpPr/>
            <p:nvPr/>
          </p:nvGrpSpPr>
          <p:grpSpPr>
            <a:xfrm>
              <a:off x="2482841" y="5446979"/>
              <a:ext cx="1080000" cy="720000"/>
              <a:chOff x="2482841" y="5446979"/>
              <a:chExt cx="1080000" cy="720000"/>
            </a:xfrm>
          </p:grpSpPr>
          <p:sp>
            <p:nvSpPr>
              <p:cNvPr id="84" name="Скругленный прямоугольник 59">
                <a:extLst>
                  <a:ext uri="{FF2B5EF4-FFF2-40B4-BE49-F238E27FC236}">
                    <a16:creationId xmlns:a16="http://schemas.microsoft.com/office/drawing/2014/main" id="{FDB74F4E-BEFF-416E-99FA-1B74C3AEB7F5}"/>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85" name="TextBox 84">
                <a:extLst>
                  <a:ext uri="{FF2B5EF4-FFF2-40B4-BE49-F238E27FC236}">
                    <a16:creationId xmlns:a16="http://schemas.microsoft.com/office/drawing/2014/main" id="{8F7BF76B-F3F3-46D9-B949-07EBEBE53B05}"/>
                  </a:ext>
                </a:extLst>
              </p:cNvPr>
              <p:cNvSpPr txBox="1"/>
              <p:nvPr/>
            </p:nvSpPr>
            <p:spPr>
              <a:xfrm>
                <a:off x="2488452" y="5547004"/>
                <a:ext cx="1069008" cy="230832"/>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Jack Higgins</a:t>
                </a:r>
              </a:p>
            </p:txBody>
          </p:sp>
        </p:grpSp>
        <p:sp>
          <p:nvSpPr>
            <p:cNvPr id="112" name="Скругленный прямоугольник 59">
              <a:extLst>
                <a:ext uri="{FF2B5EF4-FFF2-40B4-BE49-F238E27FC236}">
                  <a16:creationId xmlns:a16="http://schemas.microsoft.com/office/drawing/2014/main" id="{02D46CCD-A782-4D55-94C4-FC55739A8791}"/>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113" name="Group 112">
            <a:extLst>
              <a:ext uri="{FF2B5EF4-FFF2-40B4-BE49-F238E27FC236}">
                <a16:creationId xmlns:a16="http://schemas.microsoft.com/office/drawing/2014/main" id="{587A35AF-BBF9-451F-ABF9-5927F7447A78}"/>
              </a:ext>
            </a:extLst>
          </p:cNvPr>
          <p:cNvGrpSpPr/>
          <p:nvPr/>
        </p:nvGrpSpPr>
        <p:grpSpPr>
          <a:xfrm>
            <a:off x="1755276" y="4164167"/>
            <a:ext cx="1080000" cy="720000"/>
            <a:chOff x="2482841" y="5446979"/>
            <a:chExt cx="1080000" cy="720000"/>
          </a:xfrm>
        </p:grpSpPr>
        <p:grpSp>
          <p:nvGrpSpPr>
            <p:cNvPr id="114" name="Group 113">
              <a:extLst>
                <a:ext uri="{FF2B5EF4-FFF2-40B4-BE49-F238E27FC236}">
                  <a16:creationId xmlns:a16="http://schemas.microsoft.com/office/drawing/2014/main" id="{026DCBB9-CDA7-4DBF-819A-BF650ADD8ED1}"/>
                </a:ext>
              </a:extLst>
            </p:cNvPr>
            <p:cNvGrpSpPr/>
            <p:nvPr/>
          </p:nvGrpSpPr>
          <p:grpSpPr>
            <a:xfrm>
              <a:off x="2482841" y="5446979"/>
              <a:ext cx="1080000" cy="720000"/>
              <a:chOff x="2482841" y="5446979"/>
              <a:chExt cx="1080000" cy="720000"/>
            </a:xfrm>
          </p:grpSpPr>
          <p:sp>
            <p:nvSpPr>
              <p:cNvPr id="116" name="Скругленный прямоугольник 59">
                <a:extLst>
                  <a:ext uri="{FF2B5EF4-FFF2-40B4-BE49-F238E27FC236}">
                    <a16:creationId xmlns:a16="http://schemas.microsoft.com/office/drawing/2014/main" id="{EE38C869-7916-44C7-B5DD-AB20C0FA9B4C}"/>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17" name="TextBox 116">
                <a:extLst>
                  <a:ext uri="{FF2B5EF4-FFF2-40B4-BE49-F238E27FC236}">
                    <a16:creationId xmlns:a16="http://schemas.microsoft.com/office/drawing/2014/main" id="{6093C471-4579-4CB8-B437-F4E2C7D8D265}"/>
                  </a:ext>
                </a:extLst>
              </p:cNvPr>
              <p:cNvSpPr txBox="1"/>
              <p:nvPr/>
            </p:nvSpPr>
            <p:spPr>
              <a:xfrm>
                <a:off x="2488452" y="5547004"/>
                <a:ext cx="1069008" cy="230832"/>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James Chase </a:t>
                </a:r>
              </a:p>
            </p:txBody>
          </p:sp>
        </p:grpSp>
        <p:sp>
          <p:nvSpPr>
            <p:cNvPr id="115" name="Скругленный прямоугольник 59">
              <a:extLst>
                <a:ext uri="{FF2B5EF4-FFF2-40B4-BE49-F238E27FC236}">
                  <a16:creationId xmlns:a16="http://schemas.microsoft.com/office/drawing/2014/main" id="{645774CA-AE91-4B87-B831-99A1204D5C0E}"/>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Trade Marketing</a:t>
              </a:r>
              <a:endParaRPr lang="ru-RU" sz="1100" kern="0" dirty="0">
                <a:solidFill>
                  <a:prstClr val="white"/>
                </a:solidFill>
                <a:sym typeface="Poppins" charset="0"/>
              </a:endParaRPr>
            </a:p>
          </p:txBody>
        </p:sp>
      </p:grpSp>
      <p:grpSp>
        <p:nvGrpSpPr>
          <p:cNvPr id="118" name="Group 117">
            <a:extLst>
              <a:ext uri="{FF2B5EF4-FFF2-40B4-BE49-F238E27FC236}">
                <a16:creationId xmlns:a16="http://schemas.microsoft.com/office/drawing/2014/main" id="{07176266-D54A-4431-95AE-7CDCF41CCABC}"/>
              </a:ext>
            </a:extLst>
          </p:cNvPr>
          <p:cNvGrpSpPr/>
          <p:nvPr/>
        </p:nvGrpSpPr>
        <p:grpSpPr>
          <a:xfrm>
            <a:off x="2937807" y="4175621"/>
            <a:ext cx="1080000" cy="720000"/>
            <a:chOff x="2482841" y="5446979"/>
            <a:chExt cx="1080000" cy="720000"/>
          </a:xfrm>
        </p:grpSpPr>
        <p:grpSp>
          <p:nvGrpSpPr>
            <p:cNvPr id="119" name="Group 118">
              <a:extLst>
                <a:ext uri="{FF2B5EF4-FFF2-40B4-BE49-F238E27FC236}">
                  <a16:creationId xmlns:a16="http://schemas.microsoft.com/office/drawing/2014/main" id="{8056A19B-EB77-4F40-A059-431C6EFA6116}"/>
                </a:ext>
              </a:extLst>
            </p:cNvPr>
            <p:cNvGrpSpPr/>
            <p:nvPr/>
          </p:nvGrpSpPr>
          <p:grpSpPr>
            <a:xfrm>
              <a:off x="2482841" y="5446979"/>
              <a:ext cx="1080000" cy="720000"/>
              <a:chOff x="2482841" y="5446979"/>
              <a:chExt cx="1080000" cy="720000"/>
            </a:xfrm>
          </p:grpSpPr>
          <p:sp>
            <p:nvSpPr>
              <p:cNvPr id="121" name="Скругленный прямоугольник 59">
                <a:extLst>
                  <a:ext uri="{FF2B5EF4-FFF2-40B4-BE49-F238E27FC236}">
                    <a16:creationId xmlns:a16="http://schemas.microsoft.com/office/drawing/2014/main" id="{5104765B-D173-4442-9F90-2695B7C87801}"/>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22" name="TextBox 121">
                <a:extLst>
                  <a:ext uri="{FF2B5EF4-FFF2-40B4-BE49-F238E27FC236}">
                    <a16:creationId xmlns:a16="http://schemas.microsoft.com/office/drawing/2014/main" id="{4AA00D61-2493-496D-AE89-C4A25BFD1FBE}"/>
                  </a:ext>
                </a:extLst>
              </p:cNvPr>
              <p:cNvSpPr txBox="1"/>
              <p:nvPr/>
            </p:nvSpPr>
            <p:spPr>
              <a:xfrm>
                <a:off x="2488452" y="5477754"/>
                <a:ext cx="1069008" cy="369332"/>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Louis Armstrong</a:t>
                </a:r>
              </a:p>
            </p:txBody>
          </p:sp>
        </p:grpSp>
        <p:sp>
          <p:nvSpPr>
            <p:cNvPr id="120" name="Скругленный прямоугольник 59">
              <a:extLst>
                <a:ext uri="{FF2B5EF4-FFF2-40B4-BE49-F238E27FC236}">
                  <a16:creationId xmlns:a16="http://schemas.microsoft.com/office/drawing/2014/main" id="{BA2AB401-FC45-4325-ADF1-248A248DFDFB}"/>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Marketing </a:t>
              </a:r>
              <a:endParaRPr lang="ru-RU" sz="1100" kern="0" dirty="0">
                <a:solidFill>
                  <a:prstClr val="white"/>
                </a:solidFill>
                <a:sym typeface="Poppins" charset="0"/>
              </a:endParaRPr>
            </a:p>
          </p:txBody>
        </p:sp>
      </p:grpSp>
      <p:grpSp>
        <p:nvGrpSpPr>
          <p:cNvPr id="128" name="Group 127">
            <a:extLst>
              <a:ext uri="{FF2B5EF4-FFF2-40B4-BE49-F238E27FC236}">
                <a16:creationId xmlns:a16="http://schemas.microsoft.com/office/drawing/2014/main" id="{3CB2C4A4-3742-41FE-9388-FC2AD85A18C8}"/>
              </a:ext>
            </a:extLst>
          </p:cNvPr>
          <p:cNvGrpSpPr/>
          <p:nvPr/>
        </p:nvGrpSpPr>
        <p:grpSpPr>
          <a:xfrm>
            <a:off x="4330215" y="4184499"/>
            <a:ext cx="1080000" cy="720000"/>
            <a:chOff x="2482841" y="5446979"/>
            <a:chExt cx="1080000" cy="720000"/>
          </a:xfrm>
        </p:grpSpPr>
        <p:grpSp>
          <p:nvGrpSpPr>
            <p:cNvPr id="129" name="Group 128">
              <a:extLst>
                <a:ext uri="{FF2B5EF4-FFF2-40B4-BE49-F238E27FC236}">
                  <a16:creationId xmlns:a16="http://schemas.microsoft.com/office/drawing/2014/main" id="{3A165E7D-3379-4EAA-AD45-F175FA22852D}"/>
                </a:ext>
              </a:extLst>
            </p:cNvPr>
            <p:cNvGrpSpPr/>
            <p:nvPr/>
          </p:nvGrpSpPr>
          <p:grpSpPr>
            <a:xfrm>
              <a:off x="2482841" y="5446979"/>
              <a:ext cx="1080000" cy="720000"/>
              <a:chOff x="2482841" y="5446979"/>
              <a:chExt cx="1080000" cy="720000"/>
            </a:xfrm>
          </p:grpSpPr>
          <p:sp>
            <p:nvSpPr>
              <p:cNvPr id="131" name="Скругленный прямоугольник 59">
                <a:extLst>
                  <a:ext uri="{FF2B5EF4-FFF2-40B4-BE49-F238E27FC236}">
                    <a16:creationId xmlns:a16="http://schemas.microsoft.com/office/drawing/2014/main" id="{F927D292-7FB4-40B5-9E6E-9764E3D0125D}"/>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32" name="TextBox 131">
                <a:extLst>
                  <a:ext uri="{FF2B5EF4-FFF2-40B4-BE49-F238E27FC236}">
                    <a16:creationId xmlns:a16="http://schemas.microsoft.com/office/drawing/2014/main" id="{C1442E83-F82A-4803-BC20-EAF502BCB2B1}"/>
                  </a:ext>
                </a:extLst>
              </p:cNvPr>
              <p:cNvSpPr txBox="1"/>
              <p:nvPr/>
            </p:nvSpPr>
            <p:spPr>
              <a:xfrm>
                <a:off x="2488452" y="5547004"/>
                <a:ext cx="1069008" cy="230832"/>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George Patton</a:t>
                </a:r>
              </a:p>
            </p:txBody>
          </p:sp>
        </p:grpSp>
        <p:sp>
          <p:nvSpPr>
            <p:cNvPr id="130" name="Скругленный прямоугольник 59">
              <a:extLst>
                <a:ext uri="{FF2B5EF4-FFF2-40B4-BE49-F238E27FC236}">
                  <a16:creationId xmlns:a16="http://schemas.microsoft.com/office/drawing/2014/main" id="{AC8CEF56-229B-457F-80C1-293349324B05}"/>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PR &amp; Comms</a:t>
              </a:r>
              <a:endParaRPr lang="ru-RU" sz="1100" kern="0" dirty="0">
                <a:solidFill>
                  <a:prstClr val="white"/>
                </a:solidFill>
                <a:sym typeface="Poppins" charset="0"/>
              </a:endParaRPr>
            </a:p>
          </p:txBody>
        </p:sp>
      </p:grpSp>
      <p:grpSp>
        <p:nvGrpSpPr>
          <p:cNvPr id="133" name="Group 132">
            <a:extLst>
              <a:ext uri="{FF2B5EF4-FFF2-40B4-BE49-F238E27FC236}">
                <a16:creationId xmlns:a16="http://schemas.microsoft.com/office/drawing/2014/main" id="{8BDD969C-DE11-4913-9C4E-9948A8CDD5F8}"/>
              </a:ext>
            </a:extLst>
          </p:cNvPr>
          <p:cNvGrpSpPr/>
          <p:nvPr/>
        </p:nvGrpSpPr>
        <p:grpSpPr>
          <a:xfrm>
            <a:off x="5488562" y="4181366"/>
            <a:ext cx="1080000" cy="720000"/>
            <a:chOff x="2482841" y="5446979"/>
            <a:chExt cx="1080000" cy="720000"/>
          </a:xfrm>
        </p:grpSpPr>
        <p:grpSp>
          <p:nvGrpSpPr>
            <p:cNvPr id="134" name="Group 133">
              <a:extLst>
                <a:ext uri="{FF2B5EF4-FFF2-40B4-BE49-F238E27FC236}">
                  <a16:creationId xmlns:a16="http://schemas.microsoft.com/office/drawing/2014/main" id="{B9562BCC-627B-4015-BD7C-E166B8ECB63F}"/>
                </a:ext>
              </a:extLst>
            </p:cNvPr>
            <p:cNvGrpSpPr/>
            <p:nvPr/>
          </p:nvGrpSpPr>
          <p:grpSpPr>
            <a:xfrm>
              <a:off x="2482841" y="5446979"/>
              <a:ext cx="1080000" cy="720000"/>
              <a:chOff x="2482841" y="5446979"/>
              <a:chExt cx="1080000" cy="720000"/>
            </a:xfrm>
          </p:grpSpPr>
          <p:sp>
            <p:nvSpPr>
              <p:cNvPr id="136" name="Скругленный прямоугольник 59">
                <a:extLst>
                  <a:ext uri="{FF2B5EF4-FFF2-40B4-BE49-F238E27FC236}">
                    <a16:creationId xmlns:a16="http://schemas.microsoft.com/office/drawing/2014/main" id="{3C48C5C7-A994-4291-B15A-1A1DB85F7AD3}"/>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37" name="TextBox 136">
                <a:extLst>
                  <a:ext uri="{FF2B5EF4-FFF2-40B4-BE49-F238E27FC236}">
                    <a16:creationId xmlns:a16="http://schemas.microsoft.com/office/drawing/2014/main" id="{97028A5A-78C9-45EF-9651-E149F6B7400C}"/>
                  </a:ext>
                </a:extLst>
              </p:cNvPr>
              <p:cNvSpPr txBox="1"/>
              <p:nvPr/>
            </p:nvSpPr>
            <p:spPr>
              <a:xfrm>
                <a:off x="2488452" y="5547004"/>
                <a:ext cx="1069008" cy="230832"/>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Erwin Rommel</a:t>
                </a:r>
              </a:p>
            </p:txBody>
          </p:sp>
        </p:grpSp>
        <p:sp>
          <p:nvSpPr>
            <p:cNvPr id="135" name="Скругленный прямоугольник 59">
              <a:extLst>
                <a:ext uri="{FF2B5EF4-FFF2-40B4-BE49-F238E27FC236}">
                  <a16:creationId xmlns:a16="http://schemas.microsoft.com/office/drawing/2014/main" id="{40F75F86-5438-4940-B895-21E8B69EAA40}"/>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HR</a:t>
              </a:r>
              <a:endParaRPr lang="ru-RU" sz="1100" kern="0" dirty="0">
                <a:solidFill>
                  <a:prstClr val="white"/>
                </a:solidFill>
                <a:sym typeface="Poppins" charset="0"/>
              </a:endParaRPr>
            </a:p>
          </p:txBody>
        </p:sp>
      </p:grpSp>
      <p:grpSp>
        <p:nvGrpSpPr>
          <p:cNvPr id="138" name="Group 137">
            <a:extLst>
              <a:ext uri="{FF2B5EF4-FFF2-40B4-BE49-F238E27FC236}">
                <a16:creationId xmlns:a16="http://schemas.microsoft.com/office/drawing/2014/main" id="{70AC6744-E79E-48F8-818D-E57B451195AB}"/>
              </a:ext>
            </a:extLst>
          </p:cNvPr>
          <p:cNvGrpSpPr/>
          <p:nvPr/>
        </p:nvGrpSpPr>
        <p:grpSpPr>
          <a:xfrm>
            <a:off x="6646127" y="4175587"/>
            <a:ext cx="1080000" cy="720000"/>
            <a:chOff x="2482841" y="5446979"/>
            <a:chExt cx="1080000" cy="720000"/>
          </a:xfrm>
        </p:grpSpPr>
        <p:grpSp>
          <p:nvGrpSpPr>
            <p:cNvPr id="139" name="Group 138">
              <a:extLst>
                <a:ext uri="{FF2B5EF4-FFF2-40B4-BE49-F238E27FC236}">
                  <a16:creationId xmlns:a16="http://schemas.microsoft.com/office/drawing/2014/main" id="{DB97BBB9-2C31-45B3-BFEC-9356D7980047}"/>
                </a:ext>
              </a:extLst>
            </p:cNvPr>
            <p:cNvGrpSpPr/>
            <p:nvPr/>
          </p:nvGrpSpPr>
          <p:grpSpPr>
            <a:xfrm>
              <a:off x="2482841" y="5446979"/>
              <a:ext cx="1080000" cy="720000"/>
              <a:chOff x="2482841" y="5446979"/>
              <a:chExt cx="1080000" cy="720000"/>
            </a:xfrm>
          </p:grpSpPr>
          <p:sp>
            <p:nvSpPr>
              <p:cNvPr id="141" name="Скругленный прямоугольник 59">
                <a:extLst>
                  <a:ext uri="{FF2B5EF4-FFF2-40B4-BE49-F238E27FC236}">
                    <a16:creationId xmlns:a16="http://schemas.microsoft.com/office/drawing/2014/main" id="{E2422201-7EF2-4F2F-A4CD-7A3146D64B20}"/>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42" name="TextBox 141">
                <a:extLst>
                  <a:ext uri="{FF2B5EF4-FFF2-40B4-BE49-F238E27FC236}">
                    <a16:creationId xmlns:a16="http://schemas.microsoft.com/office/drawing/2014/main" id="{705FAE47-F739-4661-9A2A-0F5AD4C8C358}"/>
                  </a:ext>
                </a:extLst>
              </p:cNvPr>
              <p:cNvSpPr txBox="1"/>
              <p:nvPr/>
            </p:nvSpPr>
            <p:spPr>
              <a:xfrm>
                <a:off x="2488452" y="5547004"/>
                <a:ext cx="1069008" cy="230832"/>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W Canaris </a:t>
                </a:r>
              </a:p>
            </p:txBody>
          </p:sp>
        </p:grpSp>
        <p:sp>
          <p:nvSpPr>
            <p:cNvPr id="140" name="Скругленный прямоугольник 59">
              <a:extLst>
                <a:ext uri="{FF2B5EF4-FFF2-40B4-BE49-F238E27FC236}">
                  <a16:creationId xmlns:a16="http://schemas.microsoft.com/office/drawing/2014/main" id="{D2C843FB-A40D-4704-86B1-5166CAA18A91}"/>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Finance </a:t>
              </a:r>
              <a:endParaRPr lang="ru-RU" sz="1100" kern="0" dirty="0">
                <a:solidFill>
                  <a:prstClr val="white"/>
                </a:solidFill>
                <a:sym typeface="Poppins" charset="0"/>
              </a:endParaRPr>
            </a:p>
          </p:txBody>
        </p:sp>
      </p:grpSp>
      <p:grpSp>
        <p:nvGrpSpPr>
          <p:cNvPr id="143" name="Group 142">
            <a:extLst>
              <a:ext uri="{FF2B5EF4-FFF2-40B4-BE49-F238E27FC236}">
                <a16:creationId xmlns:a16="http://schemas.microsoft.com/office/drawing/2014/main" id="{5CADB006-9329-4F62-B34C-D7E3F44C706C}"/>
              </a:ext>
            </a:extLst>
          </p:cNvPr>
          <p:cNvGrpSpPr/>
          <p:nvPr/>
        </p:nvGrpSpPr>
        <p:grpSpPr>
          <a:xfrm>
            <a:off x="8079386" y="4167613"/>
            <a:ext cx="1080000" cy="727457"/>
            <a:chOff x="2482841" y="5446979"/>
            <a:chExt cx="1080000" cy="727457"/>
          </a:xfrm>
        </p:grpSpPr>
        <p:grpSp>
          <p:nvGrpSpPr>
            <p:cNvPr id="144" name="Group 143">
              <a:extLst>
                <a:ext uri="{FF2B5EF4-FFF2-40B4-BE49-F238E27FC236}">
                  <a16:creationId xmlns:a16="http://schemas.microsoft.com/office/drawing/2014/main" id="{72C76A27-5F51-4CA4-A483-30902CE54198}"/>
                </a:ext>
              </a:extLst>
            </p:cNvPr>
            <p:cNvGrpSpPr/>
            <p:nvPr/>
          </p:nvGrpSpPr>
          <p:grpSpPr>
            <a:xfrm>
              <a:off x="2482841" y="5446979"/>
              <a:ext cx="1080000" cy="720000"/>
              <a:chOff x="2482841" y="5446979"/>
              <a:chExt cx="1080000" cy="720000"/>
            </a:xfrm>
          </p:grpSpPr>
          <p:sp>
            <p:nvSpPr>
              <p:cNvPr id="146" name="Скругленный прямоугольник 59">
                <a:extLst>
                  <a:ext uri="{FF2B5EF4-FFF2-40B4-BE49-F238E27FC236}">
                    <a16:creationId xmlns:a16="http://schemas.microsoft.com/office/drawing/2014/main" id="{A5F1075D-122A-4F98-BE0B-6ABCE9A4D881}"/>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47" name="TextBox 146">
                <a:extLst>
                  <a:ext uri="{FF2B5EF4-FFF2-40B4-BE49-F238E27FC236}">
                    <a16:creationId xmlns:a16="http://schemas.microsoft.com/office/drawing/2014/main" id="{B7631884-9B42-435E-A7B1-0A524408411B}"/>
                  </a:ext>
                </a:extLst>
              </p:cNvPr>
              <p:cNvSpPr txBox="1"/>
              <p:nvPr/>
            </p:nvSpPr>
            <p:spPr>
              <a:xfrm>
                <a:off x="2488452" y="5547004"/>
                <a:ext cx="1069008" cy="230832"/>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Jack H</a:t>
                </a:r>
              </a:p>
            </p:txBody>
          </p:sp>
        </p:grpSp>
        <p:sp>
          <p:nvSpPr>
            <p:cNvPr id="145" name="Скругленный прямоугольник 59">
              <a:extLst>
                <a:ext uri="{FF2B5EF4-FFF2-40B4-BE49-F238E27FC236}">
                  <a16:creationId xmlns:a16="http://schemas.microsoft.com/office/drawing/2014/main" id="{C25095A2-12A7-4ED8-BF23-FD821D3B6241}"/>
                </a:ext>
              </a:extLst>
            </p:cNvPr>
            <p:cNvSpPr>
              <a:spLocks/>
            </p:cNvSpPr>
            <p:nvPr/>
          </p:nvSpPr>
          <p:spPr bwMode="auto">
            <a:xfrm>
              <a:off x="2482841" y="5904436"/>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Logistics</a:t>
              </a:r>
              <a:endParaRPr lang="ru-RU" sz="1100" kern="0" dirty="0">
                <a:solidFill>
                  <a:prstClr val="white"/>
                </a:solidFill>
                <a:sym typeface="Poppins" charset="0"/>
              </a:endParaRPr>
            </a:p>
          </p:txBody>
        </p:sp>
      </p:grpSp>
      <p:grpSp>
        <p:nvGrpSpPr>
          <p:cNvPr id="148" name="Group 147">
            <a:extLst>
              <a:ext uri="{FF2B5EF4-FFF2-40B4-BE49-F238E27FC236}">
                <a16:creationId xmlns:a16="http://schemas.microsoft.com/office/drawing/2014/main" id="{4877BB08-D8E8-4C58-86D6-1BF11F8E3211}"/>
              </a:ext>
            </a:extLst>
          </p:cNvPr>
          <p:cNvGrpSpPr/>
          <p:nvPr/>
        </p:nvGrpSpPr>
        <p:grpSpPr>
          <a:xfrm>
            <a:off x="9225225" y="4151593"/>
            <a:ext cx="1080000" cy="727457"/>
            <a:chOff x="2482841" y="5446979"/>
            <a:chExt cx="1080000" cy="727457"/>
          </a:xfrm>
        </p:grpSpPr>
        <p:grpSp>
          <p:nvGrpSpPr>
            <p:cNvPr id="149" name="Group 148">
              <a:extLst>
                <a:ext uri="{FF2B5EF4-FFF2-40B4-BE49-F238E27FC236}">
                  <a16:creationId xmlns:a16="http://schemas.microsoft.com/office/drawing/2014/main" id="{7395CA38-FD7D-4648-A154-D4710BC2531E}"/>
                </a:ext>
              </a:extLst>
            </p:cNvPr>
            <p:cNvGrpSpPr/>
            <p:nvPr/>
          </p:nvGrpSpPr>
          <p:grpSpPr>
            <a:xfrm>
              <a:off x="2482841" y="5446979"/>
              <a:ext cx="1080000" cy="720000"/>
              <a:chOff x="2482841" y="5446979"/>
              <a:chExt cx="1080000" cy="720000"/>
            </a:xfrm>
          </p:grpSpPr>
          <p:sp>
            <p:nvSpPr>
              <p:cNvPr id="151" name="Скругленный прямоугольник 59">
                <a:extLst>
                  <a:ext uri="{FF2B5EF4-FFF2-40B4-BE49-F238E27FC236}">
                    <a16:creationId xmlns:a16="http://schemas.microsoft.com/office/drawing/2014/main" id="{8119063F-060D-47BB-B0CC-DB0E9EE2177E}"/>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52" name="TextBox 151">
                <a:extLst>
                  <a:ext uri="{FF2B5EF4-FFF2-40B4-BE49-F238E27FC236}">
                    <a16:creationId xmlns:a16="http://schemas.microsoft.com/office/drawing/2014/main" id="{9258D3B6-B695-40CB-8BDA-94D1AC118BE4}"/>
                  </a:ext>
                </a:extLst>
              </p:cNvPr>
              <p:cNvSpPr txBox="1"/>
              <p:nvPr/>
            </p:nvSpPr>
            <p:spPr>
              <a:xfrm>
                <a:off x="2488452" y="5547004"/>
                <a:ext cx="1069008" cy="230832"/>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Jack H</a:t>
                </a:r>
              </a:p>
            </p:txBody>
          </p:sp>
        </p:grpSp>
        <p:sp>
          <p:nvSpPr>
            <p:cNvPr id="150" name="Скругленный прямоугольник 59">
              <a:extLst>
                <a:ext uri="{FF2B5EF4-FFF2-40B4-BE49-F238E27FC236}">
                  <a16:creationId xmlns:a16="http://schemas.microsoft.com/office/drawing/2014/main" id="{2A2FEB94-82BC-4CD8-ACDC-2C19926C1761}"/>
                </a:ext>
              </a:extLst>
            </p:cNvPr>
            <p:cNvSpPr>
              <a:spLocks/>
            </p:cNvSpPr>
            <p:nvPr/>
          </p:nvSpPr>
          <p:spPr bwMode="auto">
            <a:xfrm>
              <a:off x="2482841" y="5904436"/>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Customer Care</a:t>
              </a:r>
              <a:endParaRPr lang="ru-RU" sz="1100" kern="0" dirty="0">
                <a:solidFill>
                  <a:prstClr val="white"/>
                </a:solidFill>
                <a:sym typeface="Poppins" charset="0"/>
              </a:endParaRPr>
            </a:p>
          </p:txBody>
        </p:sp>
      </p:grpSp>
      <p:grpSp>
        <p:nvGrpSpPr>
          <p:cNvPr id="153" name="Group 152">
            <a:extLst>
              <a:ext uri="{FF2B5EF4-FFF2-40B4-BE49-F238E27FC236}">
                <a16:creationId xmlns:a16="http://schemas.microsoft.com/office/drawing/2014/main" id="{6AB5D5C3-F5CA-4F1A-A5D9-568978DFAED0}"/>
              </a:ext>
            </a:extLst>
          </p:cNvPr>
          <p:cNvGrpSpPr/>
          <p:nvPr/>
        </p:nvGrpSpPr>
        <p:grpSpPr>
          <a:xfrm>
            <a:off x="10402375" y="4152497"/>
            <a:ext cx="1080000" cy="727457"/>
            <a:chOff x="2482841" y="5446979"/>
            <a:chExt cx="1080000" cy="727457"/>
          </a:xfrm>
        </p:grpSpPr>
        <p:grpSp>
          <p:nvGrpSpPr>
            <p:cNvPr id="154" name="Group 153">
              <a:extLst>
                <a:ext uri="{FF2B5EF4-FFF2-40B4-BE49-F238E27FC236}">
                  <a16:creationId xmlns:a16="http://schemas.microsoft.com/office/drawing/2014/main" id="{22BF9766-4168-4B8C-AFFB-66F49A62941E}"/>
                </a:ext>
              </a:extLst>
            </p:cNvPr>
            <p:cNvGrpSpPr/>
            <p:nvPr/>
          </p:nvGrpSpPr>
          <p:grpSpPr>
            <a:xfrm>
              <a:off x="2482841" y="5446979"/>
              <a:ext cx="1080000" cy="720000"/>
              <a:chOff x="2482841" y="5446979"/>
              <a:chExt cx="1080000" cy="720000"/>
            </a:xfrm>
          </p:grpSpPr>
          <p:sp>
            <p:nvSpPr>
              <p:cNvPr id="156" name="Скругленный прямоугольник 59">
                <a:extLst>
                  <a:ext uri="{FF2B5EF4-FFF2-40B4-BE49-F238E27FC236}">
                    <a16:creationId xmlns:a16="http://schemas.microsoft.com/office/drawing/2014/main" id="{567FEA03-08D7-4978-8D2E-8A89585667CA}"/>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57" name="TextBox 156">
                <a:extLst>
                  <a:ext uri="{FF2B5EF4-FFF2-40B4-BE49-F238E27FC236}">
                    <a16:creationId xmlns:a16="http://schemas.microsoft.com/office/drawing/2014/main" id="{F10E717A-C06B-4C51-8294-A3FCAE1A2471}"/>
                  </a:ext>
                </a:extLst>
              </p:cNvPr>
              <p:cNvSpPr txBox="1"/>
              <p:nvPr/>
            </p:nvSpPr>
            <p:spPr>
              <a:xfrm>
                <a:off x="2488452" y="5547004"/>
                <a:ext cx="1069008" cy="230832"/>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Jack H</a:t>
                </a:r>
              </a:p>
            </p:txBody>
          </p:sp>
        </p:grpSp>
        <p:sp>
          <p:nvSpPr>
            <p:cNvPr id="155" name="Скругленный прямоугольник 59">
              <a:extLst>
                <a:ext uri="{FF2B5EF4-FFF2-40B4-BE49-F238E27FC236}">
                  <a16:creationId xmlns:a16="http://schemas.microsoft.com/office/drawing/2014/main" id="{FC7893AA-4506-420E-B94B-DAA4E5FE1352}"/>
                </a:ext>
              </a:extLst>
            </p:cNvPr>
            <p:cNvSpPr>
              <a:spLocks/>
            </p:cNvSpPr>
            <p:nvPr/>
          </p:nvSpPr>
          <p:spPr bwMode="auto">
            <a:xfrm>
              <a:off x="2482841" y="5904436"/>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IT</a:t>
              </a:r>
              <a:endParaRPr lang="ru-RU" sz="1100" kern="0" dirty="0">
                <a:solidFill>
                  <a:prstClr val="white"/>
                </a:solidFill>
                <a:sym typeface="Poppins" charset="0"/>
              </a:endParaRPr>
            </a:p>
          </p:txBody>
        </p:sp>
      </p:grpSp>
      <p:grpSp>
        <p:nvGrpSpPr>
          <p:cNvPr id="15" name="Group 14">
            <a:extLst>
              <a:ext uri="{FF2B5EF4-FFF2-40B4-BE49-F238E27FC236}">
                <a16:creationId xmlns:a16="http://schemas.microsoft.com/office/drawing/2014/main" id="{75D6632D-2CD8-441C-869C-EFF06CFF8E16}"/>
              </a:ext>
            </a:extLst>
          </p:cNvPr>
          <p:cNvGrpSpPr/>
          <p:nvPr/>
        </p:nvGrpSpPr>
        <p:grpSpPr>
          <a:xfrm>
            <a:off x="1501547" y="2937691"/>
            <a:ext cx="1589191" cy="725486"/>
            <a:chOff x="1501547" y="2937691"/>
            <a:chExt cx="1589191" cy="725486"/>
          </a:xfrm>
        </p:grpSpPr>
        <p:sp>
          <p:nvSpPr>
            <p:cNvPr id="44" name="Скругленный прямоугольник 7">
              <a:extLst>
                <a:ext uri="{FF2B5EF4-FFF2-40B4-BE49-F238E27FC236}">
                  <a16:creationId xmlns:a16="http://schemas.microsoft.com/office/drawing/2014/main" id="{DB93ECAF-BC5F-4293-A92E-12D3A28FB859}"/>
                </a:ext>
              </a:extLst>
            </p:cNvPr>
            <p:cNvSpPr/>
            <p:nvPr/>
          </p:nvSpPr>
          <p:spPr bwMode="auto">
            <a:xfrm>
              <a:off x="1503373" y="2937691"/>
              <a:ext cx="1587365" cy="715769"/>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58" name="Скругленный прямоугольник 59">
              <a:extLst>
                <a:ext uri="{FF2B5EF4-FFF2-40B4-BE49-F238E27FC236}">
                  <a16:creationId xmlns:a16="http://schemas.microsoft.com/office/drawing/2014/main" id="{B756A82C-7C95-4048-9706-8AD423AB43BB}"/>
                </a:ext>
              </a:extLst>
            </p:cNvPr>
            <p:cNvSpPr>
              <a:spLocks/>
            </p:cNvSpPr>
            <p:nvPr/>
          </p:nvSpPr>
          <p:spPr bwMode="auto">
            <a:xfrm>
              <a:off x="1501547" y="3393177"/>
              <a:ext cx="1587600" cy="270000"/>
            </a:xfrm>
            <a:prstGeom prst="roundRect">
              <a:avLst>
                <a:gd name="adj" fmla="val 5329"/>
              </a:avLst>
            </a:prstGeom>
            <a:solidFill>
              <a:schemeClr val="accent4"/>
            </a:solidFill>
            <a:ln w="12700" cap="flat">
              <a:noFill/>
              <a:miter lim="400000"/>
            </a:ln>
            <a:effectLst/>
          </p:spPr>
          <p:txBody>
            <a:bodyPr wrap="square" lIns="0" tIns="0" rIns="0" bIns="0" numCol="1" anchor="ctr">
              <a:noAutofit/>
            </a:bodyPr>
            <a:lstStyle/>
            <a:p>
              <a:pPr algn="ctr" defTabSz="914217"/>
              <a:r>
                <a:rPr lang="en-GB" sz="1000" kern="0" dirty="0">
                  <a:solidFill>
                    <a:prstClr val="white"/>
                  </a:solidFill>
                  <a:latin typeface="Lato Light" panose="020F0502020204030203"/>
                  <a:sym typeface="Poppins" charset="0"/>
                </a:rPr>
                <a:t>Chief Sales &amp; </a:t>
              </a:r>
            </a:p>
            <a:p>
              <a:pPr algn="ctr" defTabSz="914217"/>
              <a:r>
                <a:rPr lang="en-GB" sz="1000" kern="0" dirty="0">
                  <a:solidFill>
                    <a:prstClr val="white"/>
                  </a:solidFill>
                  <a:latin typeface="Lato Light" panose="020F0502020204030203"/>
                  <a:sym typeface="Poppins" charset="0"/>
                </a:rPr>
                <a:t>Marketing Officer </a:t>
              </a:r>
              <a:endParaRPr lang="ru-RU" sz="1000" kern="0" dirty="0">
                <a:solidFill>
                  <a:prstClr val="white"/>
                </a:solidFill>
                <a:sym typeface="Poppins" charset="0"/>
              </a:endParaRPr>
            </a:p>
          </p:txBody>
        </p:sp>
      </p:grpSp>
      <p:grpSp>
        <p:nvGrpSpPr>
          <p:cNvPr id="159" name="Group 158">
            <a:extLst>
              <a:ext uri="{FF2B5EF4-FFF2-40B4-BE49-F238E27FC236}">
                <a16:creationId xmlns:a16="http://schemas.microsoft.com/office/drawing/2014/main" id="{ADE9935C-6D34-4FA1-BFF6-B94A5AB6544F}"/>
              </a:ext>
            </a:extLst>
          </p:cNvPr>
          <p:cNvGrpSpPr/>
          <p:nvPr/>
        </p:nvGrpSpPr>
        <p:grpSpPr>
          <a:xfrm>
            <a:off x="5201477" y="2958396"/>
            <a:ext cx="1589191" cy="725486"/>
            <a:chOff x="1501547" y="2937691"/>
            <a:chExt cx="1589191" cy="725486"/>
          </a:xfrm>
        </p:grpSpPr>
        <p:sp>
          <p:nvSpPr>
            <p:cNvPr id="160" name="Скругленный прямоугольник 7">
              <a:extLst>
                <a:ext uri="{FF2B5EF4-FFF2-40B4-BE49-F238E27FC236}">
                  <a16:creationId xmlns:a16="http://schemas.microsoft.com/office/drawing/2014/main" id="{7735E478-135F-4477-9CE3-0FD28670598B}"/>
                </a:ext>
              </a:extLst>
            </p:cNvPr>
            <p:cNvSpPr/>
            <p:nvPr/>
          </p:nvSpPr>
          <p:spPr bwMode="auto">
            <a:xfrm>
              <a:off x="1503373" y="2937691"/>
              <a:ext cx="1587365" cy="715769"/>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61" name="Скругленный прямоугольник 59">
              <a:extLst>
                <a:ext uri="{FF2B5EF4-FFF2-40B4-BE49-F238E27FC236}">
                  <a16:creationId xmlns:a16="http://schemas.microsoft.com/office/drawing/2014/main" id="{8E9F4E0D-9F86-4781-9D37-70D8308DCAFE}"/>
                </a:ext>
              </a:extLst>
            </p:cNvPr>
            <p:cNvSpPr>
              <a:spLocks/>
            </p:cNvSpPr>
            <p:nvPr/>
          </p:nvSpPr>
          <p:spPr bwMode="auto">
            <a:xfrm>
              <a:off x="1501547" y="3393177"/>
              <a:ext cx="1587600" cy="270000"/>
            </a:xfrm>
            <a:prstGeom prst="roundRect">
              <a:avLst>
                <a:gd name="adj" fmla="val 5329"/>
              </a:avLst>
            </a:prstGeom>
            <a:solidFill>
              <a:schemeClr val="accent4"/>
            </a:solidFill>
            <a:ln w="12700" cap="flat">
              <a:noFill/>
              <a:miter lim="400000"/>
            </a:ln>
            <a:effectLst/>
          </p:spPr>
          <p:txBody>
            <a:bodyPr wrap="square" lIns="0" tIns="0" rIns="0" bIns="0" numCol="1" anchor="ctr">
              <a:noAutofit/>
            </a:bodyPr>
            <a:lstStyle/>
            <a:p>
              <a:pPr algn="ctr" defTabSz="914217"/>
              <a:r>
                <a:rPr lang="en-GB" sz="1000" kern="0" dirty="0">
                  <a:solidFill>
                    <a:prstClr val="white"/>
                  </a:solidFill>
                  <a:latin typeface="Lato Light" panose="020F0502020204030203"/>
                  <a:sym typeface="Poppins" charset="0"/>
                </a:rPr>
                <a:t>Chief Support Officer </a:t>
              </a:r>
              <a:endParaRPr lang="ru-RU" sz="1000" kern="0" dirty="0">
                <a:solidFill>
                  <a:prstClr val="white"/>
                </a:solidFill>
                <a:sym typeface="Poppins" charset="0"/>
              </a:endParaRPr>
            </a:p>
          </p:txBody>
        </p:sp>
      </p:grpSp>
      <p:grpSp>
        <p:nvGrpSpPr>
          <p:cNvPr id="162" name="Group 161">
            <a:extLst>
              <a:ext uri="{FF2B5EF4-FFF2-40B4-BE49-F238E27FC236}">
                <a16:creationId xmlns:a16="http://schemas.microsoft.com/office/drawing/2014/main" id="{B5102A44-DB32-471E-B869-4F9F4FC3496F}"/>
              </a:ext>
            </a:extLst>
          </p:cNvPr>
          <p:cNvGrpSpPr/>
          <p:nvPr/>
        </p:nvGrpSpPr>
        <p:grpSpPr>
          <a:xfrm>
            <a:off x="8973678" y="2947489"/>
            <a:ext cx="1589191" cy="725486"/>
            <a:chOff x="1501547" y="2937691"/>
            <a:chExt cx="1589191" cy="725486"/>
          </a:xfrm>
        </p:grpSpPr>
        <p:sp>
          <p:nvSpPr>
            <p:cNvPr id="163" name="Скругленный прямоугольник 7">
              <a:extLst>
                <a:ext uri="{FF2B5EF4-FFF2-40B4-BE49-F238E27FC236}">
                  <a16:creationId xmlns:a16="http://schemas.microsoft.com/office/drawing/2014/main" id="{0B8E550E-2075-4778-B4C3-A0E7DA2A854C}"/>
                </a:ext>
              </a:extLst>
            </p:cNvPr>
            <p:cNvSpPr/>
            <p:nvPr/>
          </p:nvSpPr>
          <p:spPr bwMode="auto">
            <a:xfrm>
              <a:off x="1503373" y="2937691"/>
              <a:ext cx="1587365" cy="715769"/>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64" name="Скругленный прямоугольник 59">
              <a:extLst>
                <a:ext uri="{FF2B5EF4-FFF2-40B4-BE49-F238E27FC236}">
                  <a16:creationId xmlns:a16="http://schemas.microsoft.com/office/drawing/2014/main" id="{D3CC3E5A-7726-48DA-B848-C8496F8A974D}"/>
                </a:ext>
              </a:extLst>
            </p:cNvPr>
            <p:cNvSpPr>
              <a:spLocks/>
            </p:cNvSpPr>
            <p:nvPr/>
          </p:nvSpPr>
          <p:spPr bwMode="auto">
            <a:xfrm>
              <a:off x="1501547" y="3393177"/>
              <a:ext cx="1587600" cy="270000"/>
            </a:xfrm>
            <a:prstGeom prst="roundRect">
              <a:avLst>
                <a:gd name="adj" fmla="val 5329"/>
              </a:avLst>
            </a:prstGeom>
            <a:solidFill>
              <a:schemeClr val="accent4"/>
            </a:solidFill>
            <a:ln w="12700" cap="flat">
              <a:noFill/>
              <a:miter lim="400000"/>
            </a:ln>
            <a:effectLst/>
          </p:spPr>
          <p:txBody>
            <a:bodyPr wrap="square" lIns="0" tIns="0" rIns="0" bIns="0" numCol="1" anchor="ctr">
              <a:noAutofit/>
            </a:bodyPr>
            <a:lstStyle/>
            <a:p>
              <a:pPr algn="ctr" defTabSz="914217"/>
              <a:r>
                <a:rPr lang="en-GB" sz="1000" kern="0" dirty="0">
                  <a:solidFill>
                    <a:prstClr val="white"/>
                  </a:solidFill>
                  <a:latin typeface="Lato Light" panose="020F0502020204030203"/>
                  <a:sym typeface="Poppins" charset="0"/>
                </a:rPr>
                <a:t>Chief Engagement Officer </a:t>
              </a:r>
              <a:endParaRPr lang="ru-RU" sz="1000" kern="0" dirty="0">
                <a:solidFill>
                  <a:prstClr val="white"/>
                </a:solidFill>
                <a:sym typeface="Poppins" charset="0"/>
              </a:endParaRPr>
            </a:p>
          </p:txBody>
        </p:sp>
      </p:grpSp>
      <p:sp>
        <p:nvSpPr>
          <p:cNvPr id="165" name="Subtitle 2">
            <a:extLst>
              <a:ext uri="{FF2B5EF4-FFF2-40B4-BE49-F238E27FC236}">
                <a16:creationId xmlns:a16="http://schemas.microsoft.com/office/drawing/2014/main" id="{AF49B5A2-0CBC-41A8-9CB1-FDEA5C7B4737}"/>
              </a:ext>
            </a:extLst>
          </p:cNvPr>
          <p:cNvSpPr txBox="1">
            <a:spLocks/>
          </p:cNvSpPr>
          <p:nvPr/>
        </p:nvSpPr>
        <p:spPr>
          <a:xfrm>
            <a:off x="1919076" y="3037717"/>
            <a:ext cx="805670" cy="20774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050" dirty="0">
                <a:solidFill>
                  <a:srgbClr val="FFFFFF"/>
                </a:solidFill>
                <a:latin typeface="Lato Light" panose="020F0502020204030203"/>
                <a:ea typeface="Lato Light" panose="020F0502020204030203" pitchFamily="34" charset="0"/>
                <a:cs typeface="Mukta ExtraLight" panose="020B0000000000000000" pitchFamily="34" charset="77"/>
              </a:rPr>
              <a:t>Tim Horton </a:t>
            </a:r>
          </a:p>
        </p:txBody>
      </p:sp>
      <p:sp>
        <p:nvSpPr>
          <p:cNvPr id="166" name="Subtitle 2">
            <a:extLst>
              <a:ext uri="{FF2B5EF4-FFF2-40B4-BE49-F238E27FC236}">
                <a16:creationId xmlns:a16="http://schemas.microsoft.com/office/drawing/2014/main" id="{58F46C2E-F332-40B9-B2A8-A7371B65D7AB}"/>
              </a:ext>
            </a:extLst>
          </p:cNvPr>
          <p:cNvSpPr txBox="1">
            <a:spLocks/>
          </p:cNvSpPr>
          <p:nvPr/>
        </p:nvSpPr>
        <p:spPr>
          <a:xfrm>
            <a:off x="5660162" y="3094214"/>
            <a:ext cx="845744" cy="20774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050" dirty="0">
                <a:solidFill>
                  <a:srgbClr val="FFFFFF"/>
                </a:solidFill>
                <a:latin typeface="Lato Light" panose="020F0502020204030203"/>
                <a:ea typeface="Lato Light" panose="020F0502020204030203" pitchFamily="34" charset="0"/>
                <a:cs typeface="Mukta ExtraLight" panose="020B0000000000000000" pitchFamily="34" charset="77"/>
              </a:rPr>
              <a:t>Ann Margret</a:t>
            </a:r>
          </a:p>
        </p:txBody>
      </p:sp>
      <p:sp>
        <p:nvSpPr>
          <p:cNvPr id="167" name="Subtitle 2">
            <a:extLst>
              <a:ext uri="{FF2B5EF4-FFF2-40B4-BE49-F238E27FC236}">
                <a16:creationId xmlns:a16="http://schemas.microsoft.com/office/drawing/2014/main" id="{D8760458-B2BD-4EE0-90D8-614CE01FF5E5}"/>
              </a:ext>
            </a:extLst>
          </p:cNvPr>
          <p:cNvSpPr txBox="1">
            <a:spLocks/>
          </p:cNvSpPr>
          <p:nvPr/>
        </p:nvSpPr>
        <p:spPr>
          <a:xfrm>
            <a:off x="9382612" y="3087826"/>
            <a:ext cx="818494" cy="20774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050" dirty="0">
                <a:solidFill>
                  <a:srgbClr val="FFFFFF"/>
                </a:solidFill>
                <a:latin typeface="Lato Light" panose="020F0502020204030203"/>
                <a:ea typeface="Lato Light" panose="020F0502020204030203" pitchFamily="34" charset="0"/>
                <a:cs typeface="Mukta ExtraLight" panose="020B0000000000000000" pitchFamily="34" charset="77"/>
              </a:rPr>
              <a:t>Louis Castro</a:t>
            </a:r>
          </a:p>
        </p:txBody>
      </p:sp>
      <p:sp>
        <p:nvSpPr>
          <p:cNvPr id="88" name="TextBox 87">
            <a:extLst>
              <a:ext uri="{FF2B5EF4-FFF2-40B4-BE49-F238E27FC236}">
                <a16:creationId xmlns:a16="http://schemas.microsoft.com/office/drawing/2014/main" id="{E6D2F5DE-43A0-416F-B3FA-EE089ECE2BAD}"/>
              </a:ext>
            </a:extLst>
          </p:cNvPr>
          <p:cNvSpPr txBox="1"/>
          <p:nvPr/>
        </p:nvSpPr>
        <p:spPr>
          <a:xfrm>
            <a:off x="696432" y="5637420"/>
            <a:ext cx="10498310" cy="400110"/>
          </a:xfrm>
          <a:prstGeom prst="rect">
            <a:avLst/>
          </a:prstGeom>
          <a:noFill/>
        </p:spPr>
        <p:txBody>
          <a:bodyPr wrap="square" rtlCol="0">
            <a:spAutoFit/>
          </a:bodyPr>
          <a:lstStyle/>
          <a:p>
            <a:pPr marL="228600" indent="-228600">
              <a:buFont typeface="+mj-lt"/>
              <a:buAutoNum type="arabicPeriod"/>
            </a:pPr>
            <a:r>
              <a:rPr lang="en-GB" sz="1000" dirty="0">
                <a:solidFill>
                  <a:schemeClr val="tx1">
                    <a:lumMod val="50000"/>
                    <a:lumOff val="50000"/>
                  </a:schemeClr>
                </a:solidFill>
                <a:latin typeface="Lato Light" panose="020F0502020204030203"/>
              </a:rPr>
              <a:t>This slide gives a clear idea of the functional leadership roles and the placement of the functions below them , so the interviewer gets a better idea of whom he is dealing with and who that individual is reporting to one level up and one level below for hierarchy </a:t>
            </a:r>
          </a:p>
        </p:txBody>
      </p:sp>
      <p:grpSp>
        <p:nvGrpSpPr>
          <p:cNvPr id="98" name="Group 97">
            <a:extLst>
              <a:ext uri="{FF2B5EF4-FFF2-40B4-BE49-F238E27FC236}">
                <a16:creationId xmlns:a16="http://schemas.microsoft.com/office/drawing/2014/main" id="{5CFF45E8-8AFD-4A08-A579-607F30917A47}"/>
              </a:ext>
            </a:extLst>
          </p:cNvPr>
          <p:cNvGrpSpPr/>
          <p:nvPr/>
        </p:nvGrpSpPr>
        <p:grpSpPr>
          <a:xfrm>
            <a:off x="1113979" y="3659934"/>
            <a:ext cx="2511723" cy="492145"/>
            <a:chOff x="1119241" y="2220607"/>
            <a:chExt cx="2511723" cy="492145"/>
          </a:xfrm>
        </p:grpSpPr>
        <p:cxnSp>
          <p:nvCxnSpPr>
            <p:cNvPr id="99" name="Straight Connector 98">
              <a:extLst>
                <a:ext uri="{FF2B5EF4-FFF2-40B4-BE49-F238E27FC236}">
                  <a16:creationId xmlns:a16="http://schemas.microsoft.com/office/drawing/2014/main" id="{38F586A8-CD1C-4738-B58D-62D3F2451384}"/>
                </a:ext>
              </a:extLst>
            </p:cNvPr>
            <p:cNvCxnSpPr>
              <a:cxnSpLocks/>
            </p:cNvCxnSpPr>
            <p:nvPr/>
          </p:nvCxnSpPr>
          <p:spPr>
            <a:xfrm>
              <a:off x="1119241" y="2493412"/>
              <a:ext cx="2511723"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C397355-6B02-49BB-95A3-22DFD9975E31}"/>
                </a:ext>
              </a:extLst>
            </p:cNvPr>
            <p:cNvCxnSpPr/>
            <p:nvPr/>
          </p:nvCxnSpPr>
          <p:spPr>
            <a:xfrm>
              <a:off x="2320275" y="2220607"/>
              <a:ext cx="0" cy="269455"/>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407B447-84CC-4870-A4EE-67D995CAD019}"/>
                </a:ext>
              </a:extLst>
            </p:cNvPr>
            <p:cNvCxnSpPr/>
            <p:nvPr/>
          </p:nvCxnSpPr>
          <p:spPr>
            <a:xfrm>
              <a:off x="1120310" y="2490062"/>
              <a:ext cx="0" cy="22269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E0AE436-1F78-414A-8CC0-17E66EF35674}"/>
                </a:ext>
              </a:extLst>
            </p:cNvPr>
            <p:cNvCxnSpPr/>
            <p:nvPr/>
          </p:nvCxnSpPr>
          <p:spPr>
            <a:xfrm>
              <a:off x="2320275" y="2490062"/>
              <a:ext cx="0" cy="22269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BDABA67-20F6-4BAE-ABEA-9201271071EA}"/>
                </a:ext>
              </a:extLst>
            </p:cNvPr>
            <p:cNvCxnSpPr/>
            <p:nvPr/>
          </p:nvCxnSpPr>
          <p:spPr>
            <a:xfrm>
              <a:off x="3623626" y="2490062"/>
              <a:ext cx="0" cy="22269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9880C610-2F85-4851-B06E-C25647AD7C40}"/>
              </a:ext>
            </a:extLst>
          </p:cNvPr>
          <p:cNvGrpSpPr/>
          <p:nvPr/>
        </p:nvGrpSpPr>
        <p:grpSpPr>
          <a:xfrm>
            <a:off x="4825666" y="3679365"/>
            <a:ext cx="2511723" cy="492145"/>
            <a:chOff x="1119241" y="2220607"/>
            <a:chExt cx="2511723" cy="492145"/>
          </a:xfrm>
        </p:grpSpPr>
        <p:cxnSp>
          <p:nvCxnSpPr>
            <p:cNvPr id="105" name="Straight Connector 104">
              <a:extLst>
                <a:ext uri="{FF2B5EF4-FFF2-40B4-BE49-F238E27FC236}">
                  <a16:creationId xmlns:a16="http://schemas.microsoft.com/office/drawing/2014/main" id="{865B9AE5-E1EF-4EB7-882F-32D8075A99A3}"/>
                </a:ext>
              </a:extLst>
            </p:cNvPr>
            <p:cNvCxnSpPr>
              <a:cxnSpLocks/>
            </p:cNvCxnSpPr>
            <p:nvPr/>
          </p:nvCxnSpPr>
          <p:spPr>
            <a:xfrm>
              <a:off x="1119241" y="2493412"/>
              <a:ext cx="2511723"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60C3818-5EBC-48E4-A1B9-BA15D642D24A}"/>
                </a:ext>
              </a:extLst>
            </p:cNvPr>
            <p:cNvCxnSpPr/>
            <p:nvPr/>
          </p:nvCxnSpPr>
          <p:spPr>
            <a:xfrm>
              <a:off x="2320275" y="2220607"/>
              <a:ext cx="0" cy="269455"/>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86C0BD6-7AAA-4A7F-8CBA-3668383AE359}"/>
                </a:ext>
              </a:extLst>
            </p:cNvPr>
            <p:cNvCxnSpPr/>
            <p:nvPr/>
          </p:nvCxnSpPr>
          <p:spPr>
            <a:xfrm>
              <a:off x="1120310" y="2490062"/>
              <a:ext cx="0" cy="22269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0364740-B3F4-4CF2-BEBD-939222A699DE}"/>
                </a:ext>
              </a:extLst>
            </p:cNvPr>
            <p:cNvCxnSpPr/>
            <p:nvPr/>
          </p:nvCxnSpPr>
          <p:spPr>
            <a:xfrm>
              <a:off x="2320275" y="2490062"/>
              <a:ext cx="0" cy="22269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FAE9EF2-29AE-49A9-9DF4-59CB5A0E946E}"/>
                </a:ext>
              </a:extLst>
            </p:cNvPr>
            <p:cNvCxnSpPr/>
            <p:nvPr/>
          </p:nvCxnSpPr>
          <p:spPr>
            <a:xfrm>
              <a:off x="3623626" y="2490062"/>
              <a:ext cx="0" cy="22269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28036674-8498-4DEC-9BB2-F15C5ECE78C8}"/>
              </a:ext>
            </a:extLst>
          </p:cNvPr>
          <p:cNvGrpSpPr/>
          <p:nvPr/>
        </p:nvGrpSpPr>
        <p:grpSpPr>
          <a:xfrm>
            <a:off x="8565229" y="3671618"/>
            <a:ext cx="2511723" cy="492145"/>
            <a:chOff x="1119241" y="2220607"/>
            <a:chExt cx="2511723" cy="492145"/>
          </a:xfrm>
        </p:grpSpPr>
        <p:cxnSp>
          <p:nvCxnSpPr>
            <p:cNvPr id="111" name="Straight Connector 110">
              <a:extLst>
                <a:ext uri="{FF2B5EF4-FFF2-40B4-BE49-F238E27FC236}">
                  <a16:creationId xmlns:a16="http://schemas.microsoft.com/office/drawing/2014/main" id="{D92483D0-5A4B-4A19-B13D-409202F49E78}"/>
                </a:ext>
              </a:extLst>
            </p:cNvPr>
            <p:cNvCxnSpPr>
              <a:cxnSpLocks/>
            </p:cNvCxnSpPr>
            <p:nvPr/>
          </p:nvCxnSpPr>
          <p:spPr>
            <a:xfrm>
              <a:off x="1119241" y="2493412"/>
              <a:ext cx="2511723"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770A6BF-B179-49D5-ABB4-97D6233CFA22}"/>
                </a:ext>
              </a:extLst>
            </p:cNvPr>
            <p:cNvCxnSpPr/>
            <p:nvPr/>
          </p:nvCxnSpPr>
          <p:spPr>
            <a:xfrm>
              <a:off x="2320275" y="2220607"/>
              <a:ext cx="0" cy="269455"/>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39D58DB-B21D-4982-84ED-617D5C08C6CF}"/>
                </a:ext>
              </a:extLst>
            </p:cNvPr>
            <p:cNvCxnSpPr/>
            <p:nvPr/>
          </p:nvCxnSpPr>
          <p:spPr>
            <a:xfrm>
              <a:off x="1120310" y="2490062"/>
              <a:ext cx="0" cy="22269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6961BE2-47B8-424F-9185-60FF85A39969}"/>
                </a:ext>
              </a:extLst>
            </p:cNvPr>
            <p:cNvCxnSpPr/>
            <p:nvPr/>
          </p:nvCxnSpPr>
          <p:spPr>
            <a:xfrm>
              <a:off x="2320275" y="2490062"/>
              <a:ext cx="0" cy="22269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1BFE766-0649-4089-981B-E71FC9AC49E1}"/>
                </a:ext>
              </a:extLst>
            </p:cNvPr>
            <p:cNvCxnSpPr/>
            <p:nvPr/>
          </p:nvCxnSpPr>
          <p:spPr>
            <a:xfrm>
              <a:off x="3623626" y="2490062"/>
              <a:ext cx="0" cy="22269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8791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6495C-6295-453B-BD4A-532EECC9D843}"/>
              </a:ext>
            </a:extLst>
          </p:cNvPr>
          <p:cNvSpPr>
            <a:spLocks noGrp="1"/>
          </p:cNvSpPr>
          <p:nvPr>
            <p:ph type="sldNum" sz="quarter" idx="12"/>
          </p:nvPr>
        </p:nvSpPr>
        <p:spPr/>
        <p:txBody>
          <a:bodyPr/>
          <a:lstStyle/>
          <a:p>
            <a:fld id="{24B2F68A-A663-4168-9E06-38B8E6BC48FC}" type="slidenum">
              <a:rPr lang="en-GB" smtClean="0"/>
              <a:t>15</a:t>
            </a:fld>
            <a:endParaRPr lang="en-GB"/>
          </a:p>
        </p:txBody>
      </p:sp>
      <p:sp>
        <p:nvSpPr>
          <p:cNvPr id="7" name="Subtitle 2">
            <a:extLst>
              <a:ext uri="{FF2B5EF4-FFF2-40B4-BE49-F238E27FC236}">
                <a16:creationId xmlns:a16="http://schemas.microsoft.com/office/drawing/2014/main" id="{3D494292-5FF1-4F7C-B288-BD48CCE2ACD4}"/>
              </a:ext>
            </a:extLst>
          </p:cNvPr>
          <p:cNvSpPr txBox="1">
            <a:spLocks/>
          </p:cNvSpPr>
          <p:nvPr/>
        </p:nvSpPr>
        <p:spPr>
          <a:xfrm>
            <a:off x="8077961" y="1638941"/>
            <a:ext cx="735138" cy="20774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050" dirty="0">
                <a:solidFill>
                  <a:srgbClr val="FFFFFF"/>
                </a:solidFill>
                <a:latin typeface="Lato Light" panose="020F0502020204030203"/>
                <a:ea typeface="Lato Light" panose="020F0502020204030203" pitchFamily="34" charset="0"/>
                <a:cs typeface="Mukta ExtraLight" panose="020B0000000000000000" pitchFamily="34" charset="77"/>
              </a:rPr>
              <a:t>Marketing </a:t>
            </a:r>
          </a:p>
        </p:txBody>
      </p:sp>
      <p:sp>
        <p:nvSpPr>
          <p:cNvPr id="10" name="Subtitle 2">
            <a:extLst>
              <a:ext uri="{FF2B5EF4-FFF2-40B4-BE49-F238E27FC236}">
                <a16:creationId xmlns:a16="http://schemas.microsoft.com/office/drawing/2014/main" id="{13C0725C-6D53-4132-B1C0-C184EF3AEF1E}"/>
              </a:ext>
            </a:extLst>
          </p:cNvPr>
          <p:cNvSpPr txBox="1">
            <a:spLocks/>
          </p:cNvSpPr>
          <p:nvPr/>
        </p:nvSpPr>
        <p:spPr>
          <a:xfrm>
            <a:off x="1697512" y="1789698"/>
            <a:ext cx="444994" cy="215444"/>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050" dirty="0">
                <a:solidFill>
                  <a:srgbClr val="FFFFFF"/>
                </a:solidFill>
                <a:latin typeface="Lato Light" panose="020F0502020204030203"/>
                <a:ea typeface="Lato Light" panose="020F0502020204030203" pitchFamily="34" charset="0"/>
                <a:cs typeface="Mukta ExtraLight" panose="020B0000000000000000" pitchFamily="34" charset="77"/>
              </a:rPr>
              <a:t>Sales </a:t>
            </a:r>
          </a:p>
        </p:txBody>
      </p:sp>
      <p:grpSp>
        <p:nvGrpSpPr>
          <p:cNvPr id="11" name="Group 10">
            <a:extLst>
              <a:ext uri="{FF2B5EF4-FFF2-40B4-BE49-F238E27FC236}">
                <a16:creationId xmlns:a16="http://schemas.microsoft.com/office/drawing/2014/main" id="{0A1BA856-7D9D-4F1C-8555-8EF2DD2E66B8}"/>
              </a:ext>
            </a:extLst>
          </p:cNvPr>
          <p:cNvGrpSpPr/>
          <p:nvPr/>
        </p:nvGrpSpPr>
        <p:grpSpPr>
          <a:xfrm>
            <a:off x="1807476" y="1504087"/>
            <a:ext cx="1080000" cy="727457"/>
            <a:chOff x="2482841" y="5446979"/>
            <a:chExt cx="1080000" cy="727457"/>
          </a:xfrm>
        </p:grpSpPr>
        <p:grpSp>
          <p:nvGrpSpPr>
            <p:cNvPr id="12" name="Group 11">
              <a:extLst>
                <a:ext uri="{FF2B5EF4-FFF2-40B4-BE49-F238E27FC236}">
                  <a16:creationId xmlns:a16="http://schemas.microsoft.com/office/drawing/2014/main" id="{0A5657EF-DCD6-4245-9EB7-E70E4F68A18F}"/>
                </a:ext>
              </a:extLst>
            </p:cNvPr>
            <p:cNvGrpSpPr/>
            <p:nvPr/>
          </p:nvGrpSpPr>
          <p:grpSpPr>
            <a:xfrm>
              <a:off x="2482841" y="5446979"/>
              <a:ext cx="1080000" cy="720000"/>
              <a:chOff x="2482841" y="5446979"/>
              <a:chExt cx="1080000" cy="720000"/>
            </a:xfrm>
          </p:grpSpPr>
          <p:sp>
            <p:nvSpPr>
              <p:cNvPr id="14" name="Скругленный прямоугольник 59">
                <a:extLst>
                  <a:ext uri="{FF2B5EF4-FFF2-40B4-BE49-F238E27FC236}">
                    <a16:creationId xmlns:a16="http://schemas.microsoft.com/office/drawing/2014/main" id="{61E5DAEC-48DD-47E0-A005-6A6C0DCA1E4C}"/>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5" name="TextBox 14">
                <a:extLst>
                  <a:ext uri="{FF2B5EF4-FFF2-40B4-BE49-F238E27FC236}">
                    <a16:creationId xmlns:a16="http://schemas.microsoft.com/office/drawing/2014/main" id="{18EC3474-DC0F-4856-B6F9-0208C6B15822}"/>
                  </a:ext>
                </a:extLst>
              </p:cNvPr>
              <p:cNvSpPr txBox="1"/>
              <p:nvPr/>
            </p:nvSpPr>
            <p:spPr>
              <a:xfrm>
                <a:off x="2488452" y="5547004"/>
                <a:ext cx="1069008" cy="230832"/>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Jack Higgins</a:t>
                </a:r>
              </a:p>
            </p:txBody>
          </p:sp>
        </p:grpSp>
        <p:sp>
          <p:nvSpPr>
            <p:cNvPr id="13" name="Скругленный прямоугольник 59">
              <a:extLst>
                <a:ext uri="{FF2B5EF4-FFF2-40B4-BE49-F238E27FC236}">
                  <a16:creationId xmlns:a16="http://schemas.microsoft.com/office/drawing/2014/main" id="{48C8F605-75A2-4CDE-89D8-E467002504EF}"/>
                </a:ext>
              </a:extLst>
            </p:cNvPr>
            <p:cNvSpPr>
              <a:spLocks/>
            </p:cNvSpPr>
            <p:nvPr/>
          </p:nvSpPr>
          <p:spPr bwMode="auto">
            <a:xfrm>
              <a:off x="2482841" y="5904436"/>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21" name="Group 20">
            <a:extLst>
              <a:ext uri="{FF2B5EF4-FFF2-40B4-BE49-F238E27FC236}">
                <a16:creationId xmlns:a16="http://schemas.microsoft.com/office/drawing/2014/main" id="{E038C523-45A3-4AD5-A191-94DADA7FF13A}"/>
              </a:ext>
            </a:extLst>
          </p:cNvPr>
          <p:cNvGrpSpPr/>
          <p:nvPr/>
        </p:nvGrpSpPr>
        <p:grpSpPr>
          <a:xfrm>
            <a:off x="9102149" y="1570810"/>
            <a:ext cx="1080000" cy="720000"/>
            <a:chOff x="2482841" y="5446979"/>
            <a:chExt cx="1080000" cy="720000"/>
          </a:xfrm>
        </p:grpSpPr>
        <p:grpSp>
          <p:nvGrpSpPr>
            <p:cNvPr id="22" name="Group 21">
              <a:extLst>
                <a:ext uri="{FF2B5EF4-FFF2-40B4-BE49-F238E27FC236}">
                  <a16:creationId xmlns:a16="http://schemas.microsoft.com/office/drawing/2014/main" id="{6DA3AF15-B501-4679-B128-931FE644A896}"/>
                </a:ext>
              </a:extLst>
            </p:cNvPr>
            <p:cNvGrpSpPr/>
            <p:nvPr/>
          </p:nvGrpSpPr>
          <p:grpSpPr>
            <a:xfrm>
              <a:off x="2482841" y="5446979"/>
              <a:ext cx="1080000" cy="720000"/>
              <a:chOff x="2482841" y="5446979"/>
              <a:chExt cx="1080000" cy="720000"/>
            </a:xfrm>
          </p:grpSpPr>
          <p:sp>
            <p:nvSpPr>
              <p:cNvPr id="24" name="Скругленный прямоугольник 59">
                <a:extLst>
                  <a:ext uri="{FF2B5EF4-FFF2-40B4-BE49-F238E27FC236}">
                    <a16:creationId xmlns:a16="http://schemas.microsoft.com/office/drawing/2014/main" id="{6B5AC5E1-0902-42F5-A46D-9FBB5E5A4151}"/>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5" name="TextBox 24">
                <a:extLst>
                  <a:ext uri="{FF2B5EF4-FFF2-40B4-BE49-F238E27FC236}">
                    <a16:creationId xmlns:a16="http://schemas.microsoft.com/office/drawing/2014/main" id="{03260A69-9F33-48BD-9DBD-E3A8E88AE1E0}"/>
                  </a:ext>
                </a:extLst>
              </p:cNvPr>
              <p:cNvSpPr txBox="1"/>
              <p:nvPr/>
            </p:nvSpPr>
            <p:spPr>
              <a:xfrm>
                <a:off x="2488452" y="5477754"/>
                <a:ext cx="1069008" cy="369332"/>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Louis Armstrong</a:t>
                </a:r>
              </a:p>
            </p:txBody>
          </p:sp>
        </p:grpSp>
        <p:sp>
          <p:nvSpPr>
            <p:cNvPr id="23" name="Скругленный прямоугольник 59">
              <a:extLst>
                <a:ext uri="{FF2B5EF4-FFF2-40B4-BE49-F238E27FC236}">
                  <a16:creationId xmlns:a16="http://schemas.microsoft.com/office/drawing/2014/main" id="{69046EF5-C2DC-48A2-934E-07DF521A1BAF}"/>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Marketing </a:t>
              </a:r>
              <a:endParaRPr lang="ru-RU" sz="1100" kern="0" dirty="0">
                <a:solidFill>
                  <a:prstClr val="white"/>
                </a:solidFill>
                <a:sym typeface="Poppins" charset="0"/>
              </a:endParaRPr>
            </a:p>
          </p:txBody>
        </p:sp>
      </p:grpSp>
      <p:grpSp>
        <p:nvGrpSpPr>
          <p:cNvPr id="81" name="Group 80">
            <a:extLst>
              <a:ext uri="{FF2B5EF4-FFF2-40B4-BE49-F238E27FC236}">
                <a16:creationId xmlns:a16="http://schemas.microsoft.com/office/drawing/2014/main" id="{DD779A20-6EE0-492F-9E65-D13E174814A0}"/>
              </a:ext>
            </a:extLst>
          </p:cNvPr>
          <p:cNvGrpSpPr/>
          <p:nvPr/>
        </p:nvGrpSpPr>
        <p:grpSpPr>
          <a:xfrm>
            <a:off x="776441" y="3509969"/>
            <a:ext cx="720000" cy="367695"/>
            <a:chOff x="2482841" y="5431589"/>
            <a:chExt cx="1080000" cy="735390"/>
          </a:xfrm>
        </p:grpSpPr>
        <p:grpSp>
          <p:nvGrpSpPr>
            <p:cNvPr id="82" name="Group 81">
              <a:extLst>
                <a:ext uri="{FF2B5EF4-FFF2-40B4-BE49-F238E27FC236}">
                  <a16:creationId xmlns:a16="http://schemas.microsoft.com/office/drawing/2014/main" id="{DFB44AF8-862E-4FCE-9F7F-6A0882C70EFE}"/>
                </a:ext>
              </a:extLst>
            </p:cNvPr>
            <p:cNvGrpSpPr/>
            <p:nvPr/>
          </p:nvGrpSpPr>
          <p:grpSpPr>
            <a:xfrm>
              <a:off x="2482841" y="5431589"/>
              <a:ext cx="1080000" cy="735390"/>
              <a:chOff x="2482841" y="5431589"/>
              <a:chExt cx="1080000" cy="735390"/>
            </a:xfrm>
          </p:grpSpPr>
          <p:sp>
            <p:nvSpPr>
              <p:cNvPr id="84" name="Скругленный прямоугольник 59">
                <a:extLst>
                  <a:ext uri="{FF2B5EF4-FFF2-40B4-BE49-F238E27FC236}">
                    <a16:creationId xmlns:a16="http://schemas.microsoft.com/office/drawing/2014/main" id="{7734064E-B3C9-4C1B-939F-6D861C4DD3BF}"/>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85" name="TextBox 84">
                <a:extLst>
                  <a:ext uri="{FF2B5EF4-FFF2-40B4-BE49-F238E27FC236}">
                    <a16:creationId xmlns:a16="http://schemas.microsoft.com/office/drawing/2014/main" id="{1741BE6F-82CD-47EB-BF43-D97438BB0C4D}"/>
                  </a:ext>
                </a:extLst>
              </p:cNvPr>
              <p:cNvSpPr txBox="1"/>
              <p:nvPr/>
            </p:nvSpPr>
            <p:spPr>
              <a:xfrm>
                <a:off x="2488453"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1</a:t>
                </a:r>
              </a:p>
            </p:txBody>
          </p:sp>
        </p:grpSp>
        <p:sp>
          <p:nvSpPr>
            <p:cNvPr id="83" name="Скругленный прямоугольник 59">
              <a:extLst>
                <a:ext uri="{FF2B5EF4-FFF2-40B4-BE49-F238E27FC236}">
                  <a16:creationId xmlns:a16="http://schemas.microsoft.com/office/drawing/2014/main" id="{3A2361BB-91A0-4B14-956C-6EC93D70DABF}"/>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86" name="Group 85">
            <a:extLst>
              <a:ext uri="{FF2B5EF4-FFF2-40B4-BE49-F238E27FC236}">
                <a16:creationId xmlns:a16="http://schemas.microsoft.com/office/drawing/2014/main" id="{DFD7DA1C-9BAD-49AD-9AF6-E8103A64EF79}"/>
              </a:ext>
            </a:extLst>
          </p:cNvPr>
          <p:cNvGrpSpPr/>
          <p:nvPr/>
        </p:nvGrpSpPr>
        <p:grpSpPr>
          <a:xfrm>
            <a:off x="787433" y="3966065"/>
            <a:ext cx="720000" cy="367695"/>
            <a:chOff x="2482841" y="5431589"/>
            <a:chExt cx="1080000" cy="735390"/>
          </a:xfrm>
        </p:grpSpPr>
        <p:grpSp>
          <p:nvGrpSpPr>
            <p:cNvPr id="87" name="Group 86">
              <a:extLst>
                <a:ext uri="{FF2B5EF4-FFF2-40B4-BE49-F238E27FC236}">
                  <a16:creationId xmlns:a16="http://schemas.microsoft.com/office/drawing/2014/main" id="{8992E142-5587-488C-8AC3-0D3D6DDE8267}"/>
                </a:ext>
              </a:extLst>
            </p:cNvPr>
            <p:cNvGrpSpPr/>
            <p:nvPr/>
          </p:nvGrpSpPr>
          <p:grpSpPr>
            <a:xfrm>
              <a:off x="2482841" y="5431589"/>
              <a:ext cx="1080000" cy="735390"/>
              <a:chOff x="2482841" y="5431589"/>
              <a:chExt cx="1080000" cy="735390"/>
            </a:xfrm>
          </p:grpSpPr>
          <p:sp>
            <p:nvSpPr>
              <p:cNvPr id="89" name="Скругленный прямоугольник 59">
                <a:extLst>
                  <a:ext uri="{FF2B5EF4-FFF2-40B4-BE49-F238E27FC236}">
                    <a16:creationId xmlns:a16="http://schemas.microsoft.com/office/drawing/2014/main" id="{B66A85FA-F092-47E9-9829-D58F1FBB55DE}"/>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90" name="TextBox 89">
                <a:extLst>
                  <a:ext uri="{FF2B5EF4-FFF2-40B4-BE49-F238E27FC236}">
                    <a16:creationId xmlns:a16="http://schemas.microsoft.com/office/drawing/2014/main" id="{418FEB9B-A85A-4E6B-95B4-F4A2A2C48A77}"/>
                  </a:ext>
                </a:extLst>
              </p:cNvPr>
              <p:cNvSpPr txBox="1"/>
              <p:nvPr/>
            </p:nvSpPr>
            <p:spPr>
              <a:xfrm>
                <a:off x="2488453"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2</a:t>
                </a:r>
              </a:p>
            </p:txBody>
          </p:sp>
        </p:grpSp>
        <p:sp>
          <p:nvSpPr>
            <p:cNvPr id="88" name="Скругленный прямоугольник 59">
              <a:extLst>
                <a:ext uri="{FF2B5EF4-FFF2-40B4-BE49-F238E27FC236}">
                  <a16:creationId xmlns:a16="http://schemas.microsoft.com/office/drawing/2014/main" id="{B38F78F3-03DC-4FD5-9C17-EC6469F2C7B3}"/>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91" name="Group 90">
            <a:extLst>
              <a:ext uri="{FF2B5EF4-FFF2-40B4-BE49-F238E27FC236}">
                <a16:creationId xmlns:a16="http://schemas.microsoft.com/office/drawing/2014/main" id="{ABAA2F11-64F9-4B92-AC42-25BB49130F93}"/>
              </a:ext>
            </a:extLst>
          </p:cNvPr>
          <p:cNvGrpSpPr/>
          <p:nvPr/>
        </p:nvGrpSpPr>
        <p:grpSpPr>
          <a:xfrm>
            <a:off x="772854" y="4422161"/>
            <a:ext cx="720000" cy="367695"/>
            <a:chOff x="2482841" y="5431589"/>
            <a:chExt cx="1080000" cy="735390"/>
          </a:xfrm>
        </p:grpSpPr>
        <p:grpSp>
          <p:nvGrpSpPr>
            <p:cNvPr id="92" name="Group 91">
              <a:extLst>
                <a:ext uri="{FF2B5EF4-FFF2-40B4-BE49-F238E27FC236}">
                  <a16:creationId xmlns:a16="http://schemas.microsoft.com/office/drawing/2014/main" id="{76D9EB78-A889-48B8-A742-CCC92244D3A4}"/>
                </a:ext>
              </a:extLst>
            </p:cNvPr>
            <p:cNvGrpSpPr/>
            <p:nvPr/>
          </p:nvGrpSpPr>
          <p:grpSpPr>
            <a:xfrm>
              <a:off x="2482841" y="5431589"/>
              <a:ext cx="1080000" cy="735390"/>
              <a:chOff x="2482841" y="5431589"/>
              <a:chExt cx="1080000" cy="735390"/>
            </a:xfrm>
          </p:grpSpPr>
          <p:sp>
            <p:nvSpPr>
              <p:cNvPr id="94" name="Скругленный прямоугольник 59">
                <a:extLst>
                  <a:ext uri="{FF2B5EF4-FFF2-40B4-BE49-F238E27FC236}">
                    <a16:creationId xmlns:a16="http://schemas.microsoft.com/office/drawing/2014/main" id="{BD8178DB-4602-42FC-9601-F376AFA71676}"/>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95" name="TextBox 94">
                <a:extLst>
                  <a:ext uri="{FF2B5EF4-FFF2-40B4-BE49-F238E27FC236}">
                    <a16:creationId xmlns:a16="http://schemas.microsoft.com/office/drawing/2014/main" id="{2D37ED49-8973-40C7-BCC9-08F4F7B1DC67}"/>
                  </a:ext>
                </a:extLst>
              </p:cNvPr>
              <p:cNvSpPr txBox="1"/>
              <p:nvPr/>
            </p:nvSpPr>
            <p:spPr>
              <a:xfrm>
                <a:off x="2488453"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3</a:t>
                </a:r>
              </a:p>
            </p:txBody>
          </p:sp>
        </p:grpSp>
        <p:sp>
          <p:nvSpPr>
            <p:cNvPr id="93" name="Скругленный прямоугольник 59">
              <a:extLst>
                <a:ext uri="{FF2B5EF4-FFF2-40B4-BE49-F238E27FC236}">
                  <a16:creationId xmlns:a16="http://schemas.microsoft.com/office/drawing/2014/main" id="{A5844F59-679C-425C-8690-85C6EAD3FCA9}"/>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56" name="Group 55">
            <a:extLst>
              <a:ext uri="{FF2B5EF4-FFF2-40B4-BE49-F238E27FC236}">
                <a16:creationId xmlns:a16="http://schemas.microsoft.com/office/drawing/2014/main" id="{F71A829B-258F-4F2C-BFC7-8DFB6A89D2D0}"/>
              </a:ext>
            </a:extLst>
          </p:cNvPr>
          <p:cNvGrpSpPr/>
          <p:nvPr/>
        </p:nvGrpSpPr>
        <p:grpSpPr>
          <a:xfrm>
            <a:off x="781822" y="2788074"/>
            <a:ext cx="1080000" cy="540000"/>
            <a:chOff x="2482841" y="5446979"/>
            <a:chExt cx="1080000" cy="720000"/>
          </a:xfrm>
        </p:grpSpPr>
        <p:grpSp>
          <p:nvGrpSpPr>
            <p:cNvPr id="57" name="Group 56">
              <a:extLst>
                <a:ext uri="{FF2B5EF4-FFF2-40B4-BE49-F238E27FC236}">
                  <a16:creationId xmlns:a16="http://schemas.microsoft.com/office/drawing/2014/main" id="{2D91BFAA-6246-4C60-8408-AC4E6B350649}"/>
                </a:ext>
              </a:extLst>
            </p:cNvPr>
            <p:cNvGrpSpPr/>
            <p:nvPr/>
          </p:nvGrpSpPr>
          <p:grpSpPr>
            <a:xfrm>
              <a:off x="2482841" y="5446979"/>
              <a:ext cx="1080000" cy="720000"/>
              <a:chOff x="2482841" y="5446979"/>
              <a:chExt cx="1080000" cy="720000"/>
            </a:xfrm>
          </p:grpSpPr>
          <p:sp>
            <p:nvSpPr>
              <p:cNvPr id="59" name="Скругленный прямоугольник 59">
                <a:extLst>
                  <a:ext uri="{FF2B5EF4-FFF2-40B4-BE49-F238E27FC236}">
                    <a16:creationId xmlns:a16="http://schemas.microsoft.com/office/drawing/2014/main" id="{8E1B7F5D-BADE-4995-BE1B-E837AD41D986}"/>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60" name="TextBox 59">
                <a:extLst>
                  <a:ext uri="{FF2B5EF4-FFF2-40B4-BE49-F238E27FC236}">
                    <a16:creationId xmlns:a16="http://schemas.microsoft.com/office/drawing/2014/main" id="{E78953EC-46BA-4E36-80D8-A0C0858AEAAC}"/>
                  </a:ext>
                </a:extLst>
              </p:cNvPr>
              <p:cNvSpPr txBox="1"/>
              <p:nvPr/>
            </p:nvSpPr>
            <p:spPr>
              <a:xfrm>
                <a:off x="2488452" y="5508532"/>
                <a:ext cx="1069008" cy="307776"/>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A</a:t>
                </a:r>
              </a:p>
            </p:txBody>
          </p:sp>
        </p:grpSp>
        <p:sp>
          <p:nvSpPr>
            <p:cNvPr id="58" name="Скругленный прямоугольник 59">
              <a:extLst>
                <a:ext uri="{FF2B5EF4-FFF2-40B4-BE49-F238E27FC236}">
                  <a16:creationId xmlns:a16="http://schemas.microsoft.com/office/drawing/2014/main" id="{7A59F04D-9430-4841-B339-25DFE282D333}"/>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61" name="Group 60">
            <a:extLst>
              <a:ext uri="{FF2B5EF4-FFF2-40B4-BE49-F238E27FC236}">
                <a16:creationId xmlns:a16="http://schemas.microsoft.com/office/drawing/2014/main" id="{3BD32448-D5C5-499C-AECD-4F1BB0265E41}"/>
              </a:ext>
            </a:extLst>
          </p:cNvPr>
          <p:cNvGrpSpPr/>
          <p:nvPr/>
        </p:nvGrpSpPr>
        <p:grpSpPr>
          <a:xfrm>
            <a:off x="1897790" y="2794732"/>
            <a:ext cx="1080000" cy="540000"/>
            <a:chOff x="2482841" y="5446979"/>
            <a:chExt cx="1080000" cy="720000"/>
          </a:xfrm>
        </p:grpSpPr>
        <p:grpSp>
          <p:nvGrpSpPr>
            <p:cNvPr id="62" name="Group 61">
              <a:extLst>
                <a:ext uri="{FF2B5EF4-FFF2-40B4-BE49-F238E27FC236}">
                  <a16:creationId xmlns:a16="http://schemas.microsoft.com/office/drawing/2014/main" id="{E6D8733A-2EC9-43B6-B6D2-A72AA7854AF1}"/>
                </a:ext>
              </a:extLst>
            </p:cNvPr>
            <p:cNvGrpSpPr/>
            <p:nvPr/>
          </p:nvGrpSpPr>
          <p:grpSpPr>
            <a:xfrm>
              <a:off x="2482841" y="5446979"/>
              <a:ext cx="1080000" cy="720000"/>
              <a:chOff x="2482841" y="5446979"/>
              <a:chExt cx="1080000" cy="720000"/>
            </a:xfrm>
          </p:grpSpPr>
          <p:sp>
            <p:nvSpPr>
              <p:cNvPr id="64" name="Скругленный прямоугольник 59">
                <a:extLst>
                  <a:ext uri="{FF2B5EF4-FFF2-40B4-BE49-F238E27FC236}">
                    <a16:creationId xmlns:a16="http://schemas.microsoft.com/office/drawing/2014/main" id="{E340930C-7C9D-4178-AD5D-7A4F6242739D}"/>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65" name="TextBox 64">
                <a:extLst>
                  <a:ext uri="{FF2B5EF4-FFF2-40B4-BE49-F238E27FC236}">
                    <a16:creationId xmlns:a16="http://schemas.microsoft.com/office/drawing/2014/main" id="{22518725-CF4D-47CC-98DD-A5F4848AEAAF}"/>
                  </a:ext>
                </a:extLst>
              </p:cNvPr>
              <p:cNvSpPr txBox="1"/>
              <p:nvPr/>
            </p:nvSpPr>
            <p:spPr>
              <a:xfrm>
                <a:off x="2488452" y="5508532"/>
                <a:ext cx="1069008" cy="307776"/>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B</a:t>
                </a:r>
              </a:p>
            </p:txBody>
          </p:sp>
        </p:grpSp>
        <p:sp>
          <p:nvSpPr>
            <p:cNvPr id="63" name="Скругленный прямоугольник 59">
              <a:extLst>
                <a:ext uri="{FF2B5EF4-FFF2-40B4-BE49-F238E27FC236}">
                  <a16:creationId xmlns:a16="http://schemas.microsoft.com/office/drawing/2014/main" id="{7772AEB1-20EE-4D5B-9047-40759CA88CF8}"/>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66" name="Group 65">
            <a:extLst>
              <a:ext uri="{FF2B5EF4-FFF2-40B4-BE49-F238E27FC236}">
                <a16:creationId xmlns:a16="http://schemas.microsoft.com/office/drawing/2014/main" id="{73589595-B0C2-4676-90A3-15A0AD97D808}"/>
              </a:ext>
            </a:extLst>
          </p:cNvPr>
          <p:cNvGrpSpPr/>
          <p:nvPr/>
        </p:nvGrpSpPr>
        <p:grpSpPr>
          <a:xfrm>
            <a:off x="3022636" y="2804409"/>
            <a:ext cx="1080000" cy="540000"/>
            <a:chOff x="2482841" y="5446979"/>
            <a:chExt cx="1080000" cy="720000"/>
          </a:xfrm>
        </p:grpSpPr>
        <p:grpSp>
          <p:nvGrpSpPr>
            <p:cNvPr id="67" name="Group 66">
              <a:extLst>
                <a:ext uri="{FF2B5EF4-FFF2-40B4-BE49-F238E27FC236}">
                  <a16:creationId xmlns:a16="http://schemas.microsoft.com/office/drawing/2014/main" id="{6B8B2714-6788-416D-BB1B-6E669FEE81B2}"/>
                </a:ext>
              </a:extLst>
            </p:cNvPr>
            <p:cNvGrpSpPr/>
            <p:nvPr/>
          </p:nvGrpSpPr>
          <p:grpSpPr>
            <a:xfrm>
              <a:off x="2482841" y="5446979"/>
              <a:ext cx="1080000" cy="720000"/>
              <a:chOff x="2482841" y="5446979"/>
              <a:chExt cx="1080000" cy="720000"/>
            </a:xfrm>
          </p:grpSpPr>
          <p:sp>
            <p:nvSpPr>
              <p:cNvPr id="69" name="Скругленный прямоугольник 59">
                <a:extLst>
                  <a:ext uri="{FF2B5EF4-FFF2-40B4-BE49-F238E27FC236}">
                    <a16:creationId xmlns:a16="http://schemas.microsoft.com/office/drawing/2014/main" id="{B06B3EE9-7636-4579-9602-71D057DB89DC}"/>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70" name="TextBox 69">
                <a:extLst>
                  <a:ext uri="{FF2B5EF4-FFF2-40B4-BE49-F238E27FC236}">
                    <a16:creationId xmlns:a16="http://schemas.microsoft.com/office/drawing/2014/main" id="{930F1633-25CC-485D-9AB7-985EFC352E3E}"/>
                  </a:ext>
                </a:extLst>
              </p:cNvPr>
              <p:cNvSpPr txBox="1"/>
              <p:nvPr/>
            </p:nvSpPr>
            <p:spPr>
              <a:xfrm>
                <a:off x="2488452" y="5508532"/>
                <a:ext cx="1069008" cy="307776"/>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C</a:t>
                </a:r>
              </a:p>
            </p:txBody>
          </p:sp>
        </p:grpSp>
        <p:sp>
          <p:nvSpPr>
            <p:cNvPr id="68" name="Скругленный прямоугольник 59">
              <a:extLst>
                <a:ext uri="{FF2B5EF4-FFF2-40B4-BE49-F238E27FC236}">
                  <a16:creationId xmlns:a16="http://schemas.microsoft.com/office/drawing/2014/main" id="{041AD739-7E26-426A-A887-0AD884CA1EB4}"/>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96" name="Group 95">
            <a:extLst>
              <a:ext uri="{FF2B5EF4-FFF2-40B4-BE49-F238E27FC236}">
                <a16:creationId xmlns:a16="http://schemas.microsoft.com/office/drawing/2014/main" id="{C1E35ADB-95EE-4733-A1C5-565FFE927285}"/>
              </a:ext>
            </a:extLst>
          </p:cNvPr>
          <p:cNvGrpSpPr/>
          <p:nvPr/>
        </p:nvGrpSpPr>
        <p:grpSpPr>
          <a:xfrm>
            <a:off x="769267" y="4841594"/>
            <a:ext cx="720000" cy="367695"/>
            <a:chOff x="2482841" y="5431589"/>
            <a:chExt cx="1080000" cy="735390"/>
          </a:xfrm>
        </p:grpSpPr>
        <p:grpSp>
          <p:nvGrpSpPr>
            <p:cNvPr id="97" name="Group 96">
              <a:extLst>
                <a:ext uri="{FF2B5EF4-FFF2-40B4-BE49-F238E27FC236}">
                  <a16:creationId xmlns:a16="http://schemas.microsoft.com/office/drawing/2014/main" id="{37B2C4A2-CDE5-47CF-BA13-F6D333A5712D}"/>
                </a:ext>
              </a:extLst>
            </p:cNvPr>
            <p:cNvGrpSpPr/>
            <p:nvPr/>
          </p:nvGrpSpPr>
          <p:grpSpPr>
            <a:xfrm>
              <a:off x="2482841" y="5431589"/>
              <a:ext cx="1080000" cy="735390"/>
              <a:chOff x="2482841" y="5431589"/>
              <a:chExt cx="1080000" cy="735390"/>
            </a:xfrm>
          </p:grpSpPr>
          <p:sp>
            <p:nvSpPr>
              <p:cNvPr id="99" name="Скругленный прямоугольник 59">
                <a:extLst>
                  <a:ext uri="{FF2B5EF4-FFF2-40B4-BE49-F238E27FC236}">
                    <a16:creationId xmlns:a16="http://schemas.microsoft.com/office/drawing/2014/main" id="{5DC509C7-387E-4575-A7F1-E725BD6DA219}"/>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00" name="TextBox 99">
                <a:extLst>
                  <a:ext uri="{FF2B5EF4-FFF2-40B4-BE49-F238E27FC236}">
                    <a16:creationId xmlns:a16="http://schemas.microsoft.com/office/drawing/2014/main" id="{ABA380FE-2919-448E-955E-E0274330A277}"/>
                  </a:ext>
                </a:extLst>
              </p:cNvPr>
              <p:cNvSpPr txBox="1"/>
              <p:nvPr/>
            </p:nvSpPr>
            <p:spPr>
              <a:xfrm>
                <a:off x="2488453"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4</a:t>
                </a:r>
              </a:p>
            </p:txBody>
          </p:sp>
        </p:grpSp>
        <p:sp>
          <p:nvSpPr>
            <p:cNvPr id="98" name="Скругленный прямоугольник 59">
              <a:extLst>
                <a:ext uri="{FF2B5EF4-FFF2-40B4-BE49-F238E27FC236}">
                  <a16:creationId xmlns:a16="http://schemas.microsoft.com/office/drawing/2014/main" id="{BE965218-973A-4D01-8F7F-C89BDECBF9F6}"/>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101" name="Group 100">
            <a:extLst>
              <a:ext uri="{FF2B5EF4-FFF2-40B4-BE49-F238E27FC236}">
                <a16:creationId xmlns:a16="http://schemas.microsoft.com/office/drawing/2014/main" id="{70E66C86-BF21-40D5-BC26-8C048663D61E}"/>
              </a:ext>
            </a:extLst>
          </p:cNvPr>
          <p:cNvGrpSpPr/>
          <p:nvPr/>
        </p:nvGrpSpPr>
        <p:grpSpPr>
          <a:xfrm>
            <a:off x="1863615" y="3524452"/>
            <a:ext cx="720000" cy="367695"/>
            <a:chOff x="2482841" y="5431589"/>
            <a:chExt cx="1080000" cy="735390"/>
          </a:xfrm>
        </p:grpSpPr>
        <p:grpSp>
          <p:nvGrpSpPr>
            <p:cNvPr id="102" name="Group 101">
              <a:extLst>
                <a:ext uri="{FF2B5EF4-FFF2-40B4-BE49-F238E27FC236}">
                  <a16:creationId xmlns:a16="http://schemas.microsoft.com/office/drawing/2014/main" id="{0AD15FF5-CEC1-4A1D-84D5-DF7E242EB2B3}"/>
                </a:ext>
              </a:extLst>
            </p:cNvPr>
            <p:cNvGrpSpPr/>
            <p:nvPr/>
          </p:nvGrpSpPr>
          <p:grpSpPr>
            <a:xfrm>
              <a:off x="2482841" y="5431589"/>
              <a:ext cx="1080000" cy="735390"/>
              <a:chOff x="2482841" y="5431589"/>
              <a:chExt cx="1080000" cy="735390"/>
            </a:xfrm>
          </p:grpSpPr>
          <p:sp>
            <p:nvSpPr>
              <p:cNvPr id="104" name="Скругленный прямоугольник 59">
                <a:extLst>
                  <a:ext uri="{FF2B5EF4-FFF2-40B4-BE49-F238E27FC236}">
                    <a16:creationId xmlns:a16="http://schemas.microsoft.com/office/drawing/2014/main" id="{C8FA6AC0-7E49-479A-897A-6A4BAB5CB0E9}"/>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05" name="TextBox 104">
                <a:extLst>
                  <a:ext uri="{FF2B5EF4-FFF2-40B4-BE49-F238E27FC236}">
                    <a16:creationId xmlns:a16="http://schemas.microsoft.com/office/drawing/2014/main" id="{70518C24-8B35-4468-ADA9-ECE97B4BA00F}"/>
                  </a:ext>
                </a:extLst>
              </p:cNvPr>
              <p:cNvSpPr txBox="1"/>
              <p:nvPr/>
            </p:nvSpPr>
            <p:spPr>
              <a:xfrm>
                <a:off x="2488453"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11</a:t>
                </a:r>
              </a:p>
            </p:txBody>
          </p:sp>
        </p:grpSp>
        <p:sp>
          <p:nvSpPr>
            <p:cNvPr id="103" name="Скругленный прямоугольник 59">
              <a:extLst>
                <a:ext uri="{FF2B5EF4-FFF2-40B4-BE49-F238E27FC236}">
                  <a16:creationId xmlns:a16="http://schemas.microsoft.com/office/drawing/2014/main" id="{20FF7BFE-EA9F-42C4-8498-67AD0C0B0476}"/>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106" name="Group 105">
            <a:extLst>
              <a:ext uri="{FF2B5EF4-FFF2-40B4-BE49-F238E27FC236}">
                <a16:creationId xmlns:a16="http://schemas.microsoft.com/office/drawing/2014/main" id="{44267F99-537B-441D-ADD6-A4D73AA92F45}"/>
              </a:ext>
            </a:extLst>
          </p:cNvPr>
          <p:cNvGrpSpPr/>
          <p:nvPr/>
        </p:nvGrpSpPr>
        <p:grpSpPr>
          <a:xfrm>
            <a:off x="1874607" y="3980548"/>
            <a:ext cx="720000" cy="367695"/>
            <a:chOff x="2482841" y="5431589"/>
            <a:chExt cx="1080000" cy="735390"/>
          </a:xfrm>
        </p:grpSpPr>
        <p:grpSp>
          <p:nvGrpSpPr>
            <p:cNvPr id="107" name="Group 106">
              <a:extLst>
                <a:ext uri="{FF2B5EF4-FFF2-40B4-BE49-F238E27FC236}">
                  <a16:creationId xmlns:a16="http://schemas.microsoft.com/office/drawing/2014/main" id="{BF83E152-CC66-4A91-BF55-FF21748790B7}"/>
                </a:ext>
              </a:extLst>
            </p:cNvPr>
            <p:cNvGrpSpPr/>
            <p:nvPr/>
          </p:nvGrpSpPr>
          <p:grpSpPr>
            <a:xfrm>
              <a:off x="2482841" y="5431589"/>
              <a:ext cx="1080000" cy="735390"/>
              <a:chOff x="2482841" y="5431589"/>
              <a:chExt cx="1080000" cy="735390"/>
            </a:xfrm>
          </p:grpSpPr>
          <p:sp>
            <p:nvSpPr>
              <p:cNvPr id="109" name="Скругленный прямоугольник 59">
                <a:extLst>
                  <a:ext uri="{FF2B5EF4-FFF2-40B4-BE49-F238E27FC236}">
                    <a16:creationId xmlns:a16="http://schemas.microsoft.com/office/drawing/2014/main" id="{B8222D17-B162-4A1D-B24F-7A7DDBB4EAE0}"/>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10" name="TextBox 109">
                <a:extLst>
                  <a:ext uri="{FF2B5EF4-FFF2-40B4-BE49-F238E27FC236}">
                    <a16:creationId xmlns:a16="http://schemas.microsoft.com/office/drawing/2014/main" id="{F3FB8CA9-FBA7-4D64-A5CF-DF80AE96269B}"/>
                  </a:ext>
                </a:extLst>
              </p:cNvPr>
              <p:cNvSpPr txBox="1"/>
              <p:nvPr/>
            </p:nvSpPr>
            <p:spPr>
              <a:xfrm>
                <a:off x="2488453"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12</a:t>
                </a:r>
              </a:p>
            </p:txBody>
          </p:sp>
        </p:grpSp>
        <p:sp>
          <p:nvSpPr>
            <p:cNvPr id="108" name="Скругленный прямоугольник 59">
              <a:extLst>
                <a:ext uri="{FF2B5EF4-FFF2-40B4-BE49-F238E27FC236}">
                  <a16:creationId xmlns:a16="http://schemas.microsoft.com/office/drawing/2014/main" id="{12848F4B-07AB-4342-BFC8-2C6E55224A21}"/>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111" name="Group 110">
            <a:extLst>
              <a:ext uri="{FF2B5EF4-FFF2-40B4-BE49-F238E27FC236}">
                <a16:creationId xmlns:a16="http://schemas.microsoft.com/office/drawing/2014/main" id="{065B38D8-3965-42BA-9C69-557549FF840A}"/>
              </a:ext>
            </a:extLst>
          </p:cNvPr>
          <p:cNvGrpSpPr/>
          <p:nvPr/>
        </p:nvGrpSpPr>
        <p:grpSpPr>
          <a:xfrm>
            <a:off x="1860028" y="4436644"/>
            <a:ext cx="720000" cy="367695"/>
            <a:chOff x="2482841" y="5431589"/>
            <a:chExt cx="1080000" cy="735390"/>
          </a:xfrm>
        </p:grpSpPr>
        <p:grpSp>
          <p:nvGrpSpPr>
            <p:cNvPr id="112" name="Group 111">
              <a:extLst>
                <a:ext uri="{FF2B5EF4-FFF2-40B4-BE49-F238E27FC236}">
                  <a16:creationId xmlns:a16="http://schemas.microsoft.com/office/drawing/2014/main" id="{C9BABE90-4264-40E9-80B2-03C70C4B8747}"/>
                </a:ext>
              </a:extLst>
            </p:cNvPr>
            <p:cNvGrpSpPr/>
            <p:nvPr/>
          </p:nvGrpSpPr>
          <p:grpSpPr>
            <a:xfrm>
              <a:off x="2482841" y="5431589"/>
              <a:ext cx="1080000" cy="735390"/>
              <a:chOff x="2482841" y="5431589"/>
              <a:chExt cx="1080000" cy="735390"/>
            </a:xfrm>
          </p:grpSpPr>
          <p:sp>
            <p:nvSpPr>
              <p:cNvPr id="114" name="Скругленный прямоугольник 59">
                <a:extLst>
                  <a:ext uri="{FF2B5EF4-FFF2-40B4-BE49-F238E27FC236}">
                    <a16:creationId xmlns:a16="http://schemas.microsoft.com/office/drawing/2014/main" id="{B5DAC6FD-627D-4826-AD6B-A19DCB6BF2A1}"/>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15" name="TextBox 114">
                <a:extLst>
                  <a:ext uri="{FF2B5EF4-FFF2-40B4-BE49-F238E27FC236}">
                    <a16:creationId xmlns:a16="http://schemas.microsoft.com/office/drawing/2014/main" id="{CDB7C94F-FADA-4C22-B188-1C0B59B07E42}"/>
                  </a:ext>
                </a:extLst>
              </p:cNvPr>
              <p:cNvSpPr txBox="1"/>
              <p:nvPr/>
            </p:nvSpPr>
            <p:spPr>
              <a:xfrm>
                <a:off x="2488453"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13</a:t>
                </a:r>
              </a:p>
            </p:txBody>
          </p:sp>
        </p:grpSp>
        <p:sp>
          <p:nvSpPr>
            <p:cNvPr id="113" name="Скругленный прямоугольник 59">
              <a:extLst>
                <a:ext uri="{FF2B5EF4-FFF2-40B4-BE49-F238E27FC236}">
                  <a16:creationId xmlns:a16="http://schemas.microsoft.com/office/drawing/2014/main" id="{0551EA00-B2FD-4C41-A97C-741AD75B5DF5}"/>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116" name="Group 115">
            <a:extLst>
              <a:ext uri="{FF2B5EF4-FFF2-40B4-BE49-F238E27FC236}">
                <a16:creationId xmlns:a16="http://schemas.microsoft.com/office/drawing/2014/main" id="{6A8B557C-2395-40BC-BF18-4220F330FDF4}"/>
              </a:ext>
            </a:extLst>
          </p:cNvPr>
          <p:cNvGrpSpPr/>
          <p:nvPr/>
        </p:nvGrpSpPr>
        <p:grpSpPr>
          <a:xfrm>
            <a:off x="1856441" y="4856077"/>
            <a:ext cx="720000" cy="367695"/>
            <a:chOff x="2482841" y="5431589"/>
            <a:chExt cx="1080000" cy="735390"/>
          </a:xfrm>
        </p:grpSpPr>
        <p:grpSp>
          <p:nvGrpSpPr>
            <p:cNvPr id="117" name="Group 116">
              <a:extLst>
                <a:ext uri="{FF2B5EF4-FFF2-40B4-BE49-F238E27FC236}">
                  <a16:creationId xmlns:a16="http://schemas.microsoft.com/office/drawing/2014/main" id="{BCA0D44A-0E5C-4D6B-A383-BE865142A28E}"/>
                </a:ext>
              </a:extLst>
            </p:cNvPr>
            <p:cNvGrpSpPr/>
            <p:nvPr/>
          </p:nvGrpSpPr>
          <p:grpSpPr>
            <a:xfrm>
              <a:off x="2482841" y="5431589"/>
              <a:ext cx="1080000" cy="735390"/>
              <a:chOff x="2482841" y="5431589"/>
              <a:chExt cx="1080000" cy="735390"/>
            </a:xfrm>
          </p:grpSpPr>
          <p:sp>
            <p:nvSpPr>
              <p:cNvPr id="119" name="Скругленный прямоугольник 59">
                <a:extLst>
                  <a:ext uri="{FF2B5EF4-FFF2-40B4-BE49-F238E27FC236}">
                    <a16:creationId xmlns:a16="http://schemas.microsoft.com/office/drawing/2014/main" id="{4D95E0DE-EC4F-4BEF-9A5D-73475FC2A884}"/>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20" name="TextBox 119">
                <a:extLst>
                  <a:ext uri="{FF2B5EF4-FFF2-40B4-BE49-F238E27FC236}">
                    <a16:creationId xmlns:a16="http://schemas.microsoft.com/office/drawing/2014/main" id="{03312353-64C6-44FC-939F-92F03D58143D}"/>
                  </a:ext>
                </a:extLst>
              </p:cNvPr>
              <p:cNvSpPr txBox="1"/>
              <p:nvPr/>
            </p:nvSpPr>
            <p:spPr>
              <a:xfrm>
                <a:off x="2488453"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14</a:t>
                </a:r>
              </a:p>
            </p:txBody>
          </p:sp>
        </p:grpSp>
        <p:sp>
          <p:nvSpPr>
            <p:cNvPr id="118" name="Скругленный прямоугольник 59">
              <a:extLst>
                <a:ext uri="{FF2B5EF4-FFF2-40B4-BE49-F238E27FC236}">
                  <a16:creationId xmlns:a16="http://schemas.microsoft.com/office/drawing/2014/main" id="{FDEBE370-3F3A-4072-9430-0D92FB7E1925}"/>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121" name="Group 120">
            <a:extLst>
              <a:ext uri="{FF2B5EF4-FFF2-40B4-BE49-F238E27FC236}">
                <a16:creationId xmlns:a16="http://schemas.microsoft.com/office/drawing/2014/main" id="{B701D493-5D3A-4CEB-8E34-DA3CF9471457}"/>
              </a:ext>
            </a:extLst>
          </p:cNvPr>
          <p:cNvGrpSpPr/>
          <p:nvPr/>
        </p:nvGrpSpPr>
        <p:grpSpPr>
          <a:xfrm>
            <a:off x="3022636" y="3528911"/>
            <a:ext cx="720000" cy="367695"/>
            <a:chOff x="2482841" y="5431589"/>
            <a:chExt cx="1080000" cy="735390"/>
          </a:xfrm>
        </p:grpSpPr>
        <p:grpSp>
          <p:nvGrpSpPr>
            <p:cNvPr id="122" name="Group 121">
              <a:extLst>
                <a:ext uri="{FF2B5EF4-FFF2-40B4-BE49-F238E27FC236}">
                  <a16:creationId xmlns:a16="http://schemas.microsoft.com/office/drawing/2014/main" id="{764BFC59-EED0-4D80-9810-8AA20597D8F9}"/>
                </a:ext>
              </a:extLst>
            </p:cNvPr>
            <p:cNvGrpSpPr/>
            <p:nvPr/>
          </p:nvGrpSpPr>
          <p:grpSpPr>
            <a:xfrm>
              <a:off x="2482841" y="5431589"/>
              <a:ext cx="1080000" cy="735390"/>
              <a:chOff x="2482841" y="5431589"/>
              <a:chExt cx="1080000" cy="735390"/>
            </a:xfrm>
          </p:grpSpPr>
          <p:sp>
            <p:nvSpPr>
              <p:cNvPr id="124" name="Скругленный прямоугольник 59">
                <a:extLst>
                  <a:ext uri="{FF2B5EF4-FFF2-40B4-BE49-F238E27FC236}">
                    <a16:creationId xmlns:a16="http://schemas.microsoft.com/office/drawing/2014/main" id="{A8F6096B-FF5B-4720-83A3-9BEF2A15B148}"/>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25" name="TextBox 124">
                <a:extLst>
                  <a:ext uri="{FF2B5EF4-FFF2-40B4-BE49-F238E27FC236}">
                    <a16:creationId xmlns:a16="http://schemas.microsoft.com/office/drawing/2014/main" id="{84E35FC0-F9C3-45C1-A142-F63EA7C03776}"/>
                  </a:ext>
                </a:extLst>
              </p:cNvPr>
              <p:cNvSpPr txBox="1"/>
              <p:nvPr/>
            </p:nvSpPr>
            <p:spPr>
              <a:xfrm>
                <a:off x="2488453"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21</a:t>
                </a:r>
              </a:p>
            </p:txBody>
          </p:sp>
        </p:grpSp>
        <p:sp>
          <p:nvSpPr>
            <p:cNvPr id="123" name="Скругленный прямоугольник 59">
              <a:extLst>
                <a:ext uri="{FF2B5EF4-FFF2-40B4-BE49-F238E27FC236}">
                  <a16:creationId xmlns:a16="http://schemas.microsoft.com/office/drawing/2014/main" id="{396D7252-A4B6-40DE-8102-7D24E811FD8B}"/>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126" name="Group 125">
            <a:extLst>
              <a:ext uri="{FF2B5EF4-FFF2-40B4-BE49-F238E27FC236}">
                <a16:creationId xmlns:a16="http://schemas.microsoft.com/office/drawing/2014/main" id="{091C15A4-5761-449F-8578-C37B106EC756}"/>
              </a:ext>
            </a:extLst>
          </p:cNvPr>
          <p:cNvGrpSpPr/>
          <p:nvPr/>
        </p:nvGrpSpPr>
        <p:grpSpPr>
          <a:xfrm>
            <a:off x="3033628" y="3985007"/>
            <a:ext cx="720000" cy="367695"/>
            <a:chOff x="2482841" y="5431589"/>
            <a:chExt cx="1080000" cy="735390"/>
          </a:xfrm>
        </p:grpSpPr>
        <p:grpSp>
          <p:nvGrpSpPr>
            <p:cNvPr id="127" name="Group 126">
              <a:extLst>
                <a:ext uri="{FF2B5EF4-FFF2-40B4-BE49-F238E27FC236}">
                  <a16:creationId xmlns:a16="http://schemas.microsoft.com/office/drawing/2014/main" id="{B68C5F6B-F4F5-4F32-B528-BDBB8853E5D9}"/>
                </a:ext>
              </a:extLst>
            </p:cNvPr>
            <p:cNvGrpSpPr/>
            <p:nvPr/>
          </p:nvGrpSpPr>
          <p:grpSpPr>
            <a:xfrm>
              <a:off x="2482841" y="5431589"/>
              <a:ext cx="1080000" cy="735390"/>
              <a:chOff x="2482841" y="5431589"/>
              <a:chExt cx="1080000" cy="735390"/>
            </a:xfrm>
          </p:grpSpPr>
          <p:sp>
            <p:nvSpPr>
              <p:cNvPr id="129" name="Скругленный прямоугольник 59">
                <a:extLst>
                  <a:ext uri="{FF2B5EF4-FFF2-40B4-BE49-F238E27FC236}">
                    <a16:creationId xmlns:a16="http://schemas.microsoft.com/office/drawing/2014/main" id="{0AC17BA1-CA11-413D-83E0-FC8FB4A0CCB0}"/>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30" name="TextBox 129">
                <a:extLst>
                  <a:ext uri="{FF2B5EF4-FFF2-40B4-BE49-F238E27FC236}">
                    <a16:creationId xmlns:a16="http://schemas.microsoft.com/office/drawing/2014/main" id="{060536B9-ADE7-422B-9236-5BC746D831D1}"/>
                  </a:ext>
                </a:extLst>
              </p:cNvPr>
              <p:cNvSpPr txBox="1"/>
              <p:nvPr/>
            </p:nvSpPr>
            <p:spPr>
              <a:xfrm>
                <a:off x="2488453"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22</a:t>
                </a:r>
              </a:p>
            </p:txBody>
          </p:sp>
        </p:grpSp>
        <p:sp>
          <p:nvSpPr>
            <p:cNvPr id="128" name="Скругленный прямоугольник 59">
              <a:extLst>
                <a:ext uri="{FF2B5EF4-FFF2-40B4-BE49-F238E27FC236}">
                  <a16:creationId xmlns:a16="http://schemas.microsoft.com/office/drawing/2014/main" id="{8CCDFE25-AC9E-4DDD-9D5F-D575EAAAAEA3}"/>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131" name="Group 130">
            <a:extLst>
              <a:ext uri="{FF2B5EF4-FFF2-40B4-BE49-F238E27FC236}">
                <a16:creationId xmlns:a16="http://schemas.microsoft.com/office/drawing/2014/main" id="{E239A1AF-5D97-4445-A798-317680B34B9A}"/>
              </a:ext>
            </a:extLst>
          </p:cNvPr>
          <p:cNvGrpSpPr/>
          <p:nvPr/>
        </p:nvGrpSpPr>
        <p:grpSpPr>
          <a:xfrm>
            <a:off x="3019049" y="4441103"/>
            <a:ext cx="720000" cy="367695"/>
            <a:chOff x="2482841" y="5431589"/>
            <a:chExt cx="1080000" cy="735390"/>
          </a:xfrm>
        </p:grpSpPr>
        <p:grpSp>
          <p:nvGrpSpPr>
            <p:cNvPr id="132" name="Group 131">
              <a:extLst>
                <a:ext uri="{FF2B5EF4-FFF2-40B4-BE49-F238E27FC236}">
                  <a16:creationId xmlns:a16="http://schemas.microsoft.com/office/drawing/2014/main" id="{5EEFE519-6798-4733-BE0C-7D88F988F294}"/>
                </a:ext>
              </a:extLst>
            </p:cNvPr>
            <p:cNvGrpSpPr/>
            <p:nvPr/>
          </p:nvGrpSpPr>
          <p:grpSpPr>
            <a:xfrm>
              <a:off x="2482841" y="5431589"/>
              <a:ext cx="1080000" cy="735390"/>
              <a:chOff x="2482841" y="5431589"/>
              <a:chExt cx="1080000" cy="735390"/>
            </a:xfrm>
          </p:grpSpPr>
          <p:sp>
            <p:nvSpPr>
              <p:cNvPr id="134" name="Скругленный прямоугольник 59">
                <a:extLst>
                  <a:ext uri="{FF2B5EF4-FFF2-40B4-BE49-F238E27FC236}">
                    <a16:creationId xmlns:a16="http://schemas.microsoft.com/office/drawing/2014/main" id="{67B54ACD-75A6-48EA-B778-76CBAE924902}"/>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35" name="TextBox 134">
                <a:extLst>
                  <a:ext uri="{FF2B5EF4-FFF2-40B4-BE49-F238E27FC236}">
                    <a16:creationId xmlns:a16="http://schemas.microsoft.com/office/drawing/2014/main" id="{0426120E-537D-42F2-B186-3A1A7DE4B85C}"/>
                  </a:ext>
                </a:extLst>
              </p:cNvPr>
              <p:cNvSpPr txBox="1"/>
              <p:nvPr/>
            </p:nvSpPr>
            <p:spPr>
              <a:xfrm>
                <a:off x="2488453"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23</a:t>
                </a:r>
              </a:p>
            </p:txBody>
          </p:sp>
        </p:grpSp>
        <p:sp>
          <p:nvSpPr>
            <p:cNvPr id="133" name="Скругленный прямоугольник 59">
              <a:extLst>
                <a:ext uri="{FF2B5EF4-FFF2-40B4-BE49-F238E27FC236}">
                  <a16:creationId xmlns:a16="http://schemas.microsoft.com/office/drawing/2014/main" id="{493BA7D1-AAFC-4AF0-8DCD-80BB137D3D76}"/>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136" name="Group 135">
            <a:extLst>
              <a:ext uri="{FF2B5EF4-FFF2-40B4-BE49-F238E27FC236}">
                <a16:creationId xmlns:a16="http://schemas.microsoft.com/office/drawing/2014/main" id="{AB5D8D41-2A60-40E9-8742-7357473ACA96}"/>
              </a:ext>
            </a:extLst>
          </p:cNvPr>
          <p:cNvGrpSpPr/>
          <p:nvPr/>
        </p:nvGrpSpPr>
        <p:grpSpPr>
          <a:xfrm>
            <a:off x="3015462" y="4860536"/>
            <a:ext cx="720000" cy="367695"/>
            <a:chOff x="2482841" y="5431589"/>
            <a:chExt cx="1080000" cy="735390"/>
          </a:xfrm>
        </p:grpSpPr>
        <p:grpSp>
          <p:nvGrpSpPr>
            <p:cNvPr id="137" name="Group 136">
              <a:extLst>
                <a:ext uri="{FF2B5EF4-FFF2-40B4-BE49-F238E27FC236}">
                  <a16:creationId xmlns:a16="http://schemas.microsoft.com/office/drawing/2014/main" id="{579B1A55-B0CF-4D45-BBC7-9FB7D320E223}"/>
                </a:ext>
              </a:extLst>
            </p:cNvPr>
            <p:cNvGrpSpPr/>
            <p:nvPr/>
          </p:nvGrpSpPr>
          <p:grpSpPr>
            <a:xfrm>
              <a:off x="2482841" y="5431589"/>
              <a:ext cx="1080000" cy="735390"/>
              <a:chOff x="2482841" y="5431589"/>
              <a:chExt cx="1080000" cy="735390"/>
            </a:xfrm>
          </p:grpSpPr>
          <p:sp>
            <p:nvSpPr>
              <p:cNvPr id="139" name="Скругленный прямоугольник 59">
                <a:extLst>
                  <a:ext uri="{FF2B5EF4-FFF2-40B4-BE49-F238E27FC236}">
                    <a16:creationId xmlns:a16="http://schemas.microsoft.com/office/drawing/2014/main" id="{BE2404E5-5BF8-4B7A-9ABF-D8655C9D7A19}"/>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40" name="TextBox 139">
                <a:extLst>
                  <a:ext uri="{FF2B5EF4-FFF2-40B4-BE49-F238E27FC236}">
                    <a16:creationId xmlns:a16="http://schemas.microsoft.com/office/drawing/2014/main" id="{F3D93827-2833-447E-BADC-745941887F71}"/>
                  </a:ext>
                </a:extLst>
              </p:cNvPr>
              <p:cNvSpPr txBox="1"/>
              <p:nvPr/>
            </p:nvSpPr>
            <p:spPr>
              <a:xfrm>
                <a:off x="2488453"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24</a:t>
                </a:r>
              </a:p>
            </p:txBody>
          </p:sp>
        </p:grpSp>
        <p:sp>
          <p:nvSpPr>
            <p:cNvPr id="138" name="Скругленный прямоугольник 59">
              <a:extLst>
                <a:ext uri="{FF2B5EF4-FFF2-40B4-BE49-F238E27FC236}">
                  <a16:creationId xmlns:a16="http://schemas.microsoft.com/office/drawing/2014/main" id="{73F10E00-0955-433D-ADAD-39583A4E249C}"/>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176" name="Group 175">
            <a:extLst>
              <a:ext uri="{FF2B5EF4-FFF2-40B4-BE49-F238E27FC236}">
                <a16:creationId xmlns:a16="http://schemas.microsoft.com/office/drawing/2014/main" id="{B570D32B-9181-4690-BD28-BEC297BE05F7}"/>
              </a:ext>
            </a:extLst>
          </p:cNvPr>
          <p:cNvGrpSpPr/>
          <p:nvPr/>
        </p:nvGrpSpPr>
        <p:grpSpPr>
          <a:xfrm>
            <a:off x="4356715" y="3528567"/>
            <a:ext cx="720000" cy="367695"/>
            <a:chOff x="2482841" y="5431589"/>
            <a:chExt cx="1080000" cy="735390"/>
          </a:xfrm>
        </p:grpSpPr>
        <p:grpSp>
          <p:nvGrpSpPr>
            <p:cNvPr id="177" name="Group 176">
              <a:extLst>
                <a:ext uri="{FF2B5EF4-FFF2-40B4-BE49-F238E27FC236}">
                  <a16:creationId xmlns:a16="http://schemas.microsoft.com/office/drawing/2014/main" id="{8A9FDAE8-C41A-4253-BEA0-B4543EA1BD34}"/>
                </a:ext>
              </a:extLst>
            </p:cNvPr>
            <p:cNvGrpSpPr/>
            <p:nvPr/>
          </p:nvGrpSpPr>
          <p:grpSpPr>
            <a:xfrm>
              <a:off x="2482841" y="5431589"/>
              <a:ext cx="1080000" cy="735390"/>
              <a:chOff x="2482841" y="5431589"/>
              <a:chExt cx="1080000" cy="735390"/>
            </a:xfrm>
          </p:grpSpPr>
          <p:sp>
            <p:nvSpPr>
              <p:cNvPr id="179" name="Скругленный прямоугольник 59">
                <a:extLst>
                  <a:ext uri="{FF2B5EF4-FFF2-40B4-BE49-F238E27FC236}">
                    <a16:creationId xmlns:a16="http://schemas.microsoft.com/office/drawing/2014/main" id="{AE99998F-5197-4DA9-B0A2-84A767A9EF5E}"/>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80" name="TextBox 179">
                <a:extLst>
                  <a:ext uri="{FF2B5EF4-FFF2-40B4-BE49-F238E27FC236}">
                    <a16:creationId xmlns:a16="http://schemas.microsoft.com/office/drawing/2014/main" id="{A5414701-7162-4408-9CDE-505684CEF91D}"/>
                  </a:ext>
                </a:extLst>
              </p:cNvPr>
              <p:cNvSpPr txBox="1"/>
              <p:nvPr/>
            </p:nvSpPr>
            <p:spPr>
              <a:xfrm>
                <a:off x="2488452"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100</a:t>
                </a:r>
              </a:p>
            </p:txBody>
          </p:sp>
        </p:grpSp>
        <p:sp>
          <p:nvSpPr>
            <p:cNvPr id="178" name="Скругленный прямоугольник 59">
              <a:extLst>
                <a:ext uri="{FF2B5EF4-FFF2-40B4-BE49-F238E27FC236}">
                  <a16:creationId xmlns:a16="http://schemas.microsoft.com/office/drawing/2014/main" id="{B350220E-5636-49B8-9109-17F790F64307}"/>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181" name="Group 180">
            <a:extLst>
              <a:ext uri="{FF2B5EF4-FFF2-40B4-BE49-F238E27FC236}">
                <a16:creationId xmlns:a16="http://schemas.microsoft.com/office/drawing/2014/main" id="{D804EE52-A7A2-47AF-AFF1-8E4D5E441D99}"/>
              </a:ext>
            </a:extLst>
          </p:cNvPr>
          <p:cNvGrpSpPr/>
          <p:nvPr/>
        </p:nvGrpSpPr>
        <p:grpSpPr>
          <a:xfrm>
            <a:off x="4367707" y="3984663"/>
            <a:ext cx="720000" cy="367695"/>
            <a:chOff x="2482841" y="5431589"/>
            <a:chExt cx="1080000" cy="735390"/>
          </a:xfrm>
        </p:grpSpPr>
        <p:grpSp>
          <p:nvGrpSpPr>
            <p:cNvPr id="182" name="Group 181">
              <a:extLst>
                <a:ext uri="{FF2B5EF4-FFF2-40B4-BE49-F238E27FC236}">
                  <a16:creationId xmlns:a16="http://schemas.microsoft.com/office/drawing/2014/main" id="{D38C5B82-5FC2-41CD-8442-B3489699B730}"/>
                </a:ext>
              </a:extLst>
            </p:cNvPr>
            <p:cNvGrpSpPr/>
            <p:nvPr/>
          </p:nvGrpSpPr>
          <p:grpSpPr>
            <a:xfrm>
              <a:off x="2482841" y="5431589"/>
              <a:ext cx="1080000" cy="735390"/>
              <a:chOff x="2482841" y="5431589"/>
              <a:chExt cx="1080000" cy="735390"/>
            </a:xfrm>
          </p:grpSpPr>
          <p:sp>
            <p:nvSpPr>
              <p:cNvPr id="184" name="Скругленный прямоугольник 59">
                <a:extLst>
                  <a:ext uri="{FF2B5EF4-FFF2-40B4-BE49-F238E27FC236}">
                    <a16:creationId xmlns:a16="http://schemas.microsoft.com/office/drawing/2014/main" id="{E737411E-9D53-4A38-9542-DC792DB566B4}"/>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85" name="TextBox 184">
                <a:extLst>
                  <a:ext uri="{FF2B5EF4-FFF2-40B4-BE49-F238E27FC236}">
                    <a16:creationId xmlns:a16="http://schemas.microsoft.com/office/drawing/2014/main" id="{F633C831-95EC-4D9A-9391-4DE36531EAB1}"/>
                  </a:ext>
                </a:extLst>
              </p:cNvPr>
              <p:cNvSpPr txBox="1"/>
              <p:nvPr/>
            </p:nvSpPr>
            <p:spPr>
              <a:xfrm>
                <a:off x="2488452"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101</a:t>
                </a:r>
              </a:p>
            </p:txBody>
          </p:sp>
        </p:grpSp>
        <p:sp>
          <p:nvSpPr>
            <p:cNvPr id="183" name="Скругленный прямоугольник 59">
              <a:extLst>
                <a:ext uri="{FF2B5EF4-FFF2-40B4-BE49-F238E27FC236}">
                  <a16:creationId xmlns:a16="http://schemas.microsoft.com/office/drawing/2014/main" id="{227FC2BD-BDB0-493C-8629-80CD2CE505E6}"/>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186" name="Group 185">
            <a:extLst>
              <a:ext uri="{FF2B5EF4-FFF2-40B4-BE49-F238E27FC236}">
                <a16:creationId xmlns:a16="http://schemas.microsoft.com/office/drawing/2014/main" id="{4D74CE03-70B8-47CD-9A2B-5E048D112381}"/>
              </a:ext>
            </a:extLst>
          </p:cNvPr>
          <p:cNvGrpSpPr/>
          <p:nvPr/>
        </p:nvGrpSpPr>
        <p:grpSpPr>
          <a:xfrm>
            <a:off x="4353128" y="4440759"/>
            <a:ext cx="720000" cy="367695"/>
            <a:chOff x="2482841" y="5431589"/>
            <a:chExt cx="1080000" cy="735390"/>
          </a:xfrm>
        </p:grpSpPr>
        <p:grpSp>
          <p:nvGrpSpPr>
            <p:cNvPr id="187" name="Group 186">
              <a:extLst>
                <a:ext uri="{FF2B5EF4-FFF2-40B4-BE49-F238E27FC236}">
                  <a16:creationId xmlns:a16="http://schemas.microsoft.com/office/drawing/2014/main" id="{CEE00212-07C1-404A-8B70-E7C66E11C566}"/>
                </a:ext>
              </a:extLst>
            </p:cNvPr>
            <p:cNvGrpSpPr/>
            <p:nvPr/>
          </p:nvGrpSpPr>
          <p:grpSpPr>
            <a:xfrm>
              <a:off x="2482841" y="5431589"/>
              <a:ext cx="1080000" cy="735390"/>
              <a:chOff x="2482841" y="5431589"/>
              <a:chExt cx="1080000" cy="735390"/>
            </a:xfrm>
          </p:grpSpPr>
          <p:sp>
            <p:nvSpPr>
              <p:cNvPr id="189" name="Скругленный прямоугольник 59">
                <a:extLst>
                  <a:ext uri="{FF2B5EF4-FFF2-40B4-BE49-F238E27FC236}">
                    <a16:creationId xmlns:a16="http://schemas.microsoft.com/office/drawing/2014/main" id="{F1C337F9-1B91-4F32-8181-C501D90CAD0F}"/>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90" name="TextBox 189">
                <a:extLst>
                  <a:ext uri="{FF2B5EF4-FFF2-40B4-BE49-F238E27FC236}">
                    <a16:creationId xmlns:a16="http://schemas.microsoft.com/office/drawing/2014/main" id="{6397F1FC-479E-45F4-BBA2-CA26B889CA7E}"/>
                  </a:ext>
                </a:extLst>
              </p:cNvPr>
              <p:cNvSpPr txBox="1"/>
              <p:nvPr/>
            </p:nvSpPr>
            <p:spPr>
              <a:xfrm>
                <a:off x="2488452"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102</a:t>
                </a:r>
              </a:p>
            </p:txBody>
          </p:sp>
        </p:grpSp>
        <p:sp>
          <p:nvSpPr>
            <p:cNvPr id="188" name="Скругленный прямоугольник 59">
              <a:extLst>
                <a:ext uri="{FF2B5EF4-FFF2-40B4-BE49-F238E27FC236}">
                  <a16:creationId xmlns:a16="http://schemas.microsoft.com/office/drawing/2014/main" id="{0A7C970D-904A-436E-9205-FAFE4C3EC3BE}"/>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161" name="Group 160">
            <a:extLst>
              <a:ext uri="{FF2B5EF4-FFF2-40B4-BE49-F238E27FC236}">
                <a16:creationId xmlns:a16="http://schemas.microsoft.com/office/drawing/2014/main" id="{1A49616D-C904-4881-8BDF-272A4C117B1E}"/>
              </a:ext>
            </a:extLst>
          </p:cNvPr>
          <p:cNvGrpSpPr/>
          <p:nvPr/>
        </p:nvGrpSpPr>
        <p:grpSpPr>
          <a:xfrm>
            <a:off x="4362096" y="2806672"/>
            <a:ext cx="1080000" cy="540000"/>
            <a:chOff x="2482841" y="5446979"/>
            <a:chExt cx="1080000" cy="720000"/>
          </a:xfrm>
        </p:grpSpPr>
        <p:grpSp>
          <p:nvGrpSpPr>
            <p:cNvPr id="162" name="Group 161">
              <a:extLst>
                <a:ext uri="{FF2B5EF4-FFF2-40B4-BE49-F238E27FC236}">
                  <a16:creationId xmlns:a16="http://schemas.microsoft.com/office/drawing/2014/main" id="{3D021CEF-C75F-4934-9CE3-A77688BFD6A2}"/>
                </a:ext>
              </a:extLst>
            </p:cNvPr>
            <p:cNvGrpSpPr/>
            <p:nvPr/>
          </p:nvGrpSpPr>
          <p:grpSpPr>
            <a:xfrm>
              <a:off x="2482841" y="5446979"/>
              <a:ext cx="1080000" cy="720000"/>
              <a:chOff x="2482841" y="5446979"/>
              <a:chExt cx="1080000" cy="720000"/>
            </a:xfrm>
          </p:grpSpPr>
          <p:sp>
            <p:nvSpPr>
              <p:cNvPr id="164" name="Скругленный прямоугольник 59">
                <a:extLst>
                  <a:ext uri="{FF2B5EF4-FFF2-40B4-BE49-F238E27FC236}">
                    <a16:creationId xmlns:a16="http://schemas.microsoft.com/office/drawing/2014/main" id="{96238FE1-5F92-47DB-A64A-302307A9DD74}"/>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65" name="TextBox 164">
                <a:extLst>
                  <a:ext uri="{FF2B5EF4-FFF2-40B4-BE49-F238E27FC236}">
                    <a16:creationId xmlns:a16="http://schemas.microsoft.com/office/drawing/2014/main" id="{E6DFE3EA-6634-430D-A8D1-C89EEE1E3823}"/>
                  </a:ext>
                </a:extLst>
              </p:cNvPr>
              <p:cNvSpPr txBox="1"/>
              <p:nvPr/>
            </p:nvSpPr>
            <p:spPr>
              <a:xfrm>
                <a:off x="2488452" y="5508532"/>
                <a:ext cx="1069008" cy="307776"/>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D</a:t>
                </a:r>
              </a:p>
            </p:txBody>
          </p:sp>
        </p:grpSp>
        <p:sp>
          <p:nvSpPr>
            <p:cNvPr id="163" name="Скругленный прямоугольник 59">
              <a:extLst>
                <a:ext uri="{FF2B5EF4-FFF2-40B4-BE49-F238E27FC236}">
                  <a16:creationId xmlns:a16="http://schemas.microsoft.com/office/drawing/2014/main" id="{2C994F63-C2E4-4233-8BFE-35D315EF2CFF}"/>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TM</a:t>
              </a:r>
              <a:endParaRPr lang="ru-RU" sz="1100" kern="0" dirty="0">
                <a:solidFill>
                  <a:prstClr val="white"/>
                </a:solidFill>
                <a:sym typeface="Poppins" charset="0"/>
              </a:endParaRPr>
            </a:p>
          </p:txBody>
        </p:sp>
      </p:grpSp>
      <p:grpSp>
        <p:nvGrpSpPr>
          <p:cNvPr id="166" name="Group 165">
            <a:extLst>
              <a:ext uri="{FF2B5EF4-FFF2-40B4-BE49-F238E27FC236}">
                <a16:creationId xmlns:a16="http://schemas.microsoft.com/office/drawing/2014/main" id="{497B1642-F999-4988-8785-F28F5FD93417}"/>
              </a:ext>
            </a:extLst>
          </p:cNvPr>
          <p:cNvGrpSpPr/>
          <p:nvPr/>
        </p:nvGrpSpPr>
        <p:grpSpPr>
          <a:xfrm>
            <a:off x="5478064" y="2813330"/>
            <a:ext cx="1080000" cy="540000"/>
            <a:chOff x="2482841" y="5446979"/>
            <a:chExt cx="1080000" cy="720000"/>
          </a:xfrm>
        </p:grpSpPr>
        <p:grpSp>
          <p:nvGrpSpPr>
            <p:cNvPr id="167" name="Group 166">
              <a:extLst>
                <a:ext uri="{FF2B5EF4-FFF2-40B4-BE49-F238E27FC236}">
                  <a16:creationId xmlns:a16="http://schemas.microsoft.com/office/drawing/2014/main" id="{A3D7D913-6DD5-4B73-8943-FE72927FE5DF}"/>
                </a:ext>
              </a:extLst>
            </p:cNvPr>
            <p:cNvGrpSpPr/>
            <p:nvPr/>
          </p:nvGrpSpPr>
          <p:grpSpPr>
            <a:xfrm>
              <a:off x="2482841" y="5446979"/>
              <a:ext cx="1080000" cy="720000"/>
              <a:chOff x="2482841" y="5446979"/>
              <a:chExt cx="1080000" cy="720000"/>
            </a:xfrm>
          </p:grpSpPr>
          <p:sp>
            <p:nvSpPr>
              <p:cNvPr id="169" name="Скругленный прямоугольник 59">
                <a:extLst>
                  <a:ext uri="{FF2B5EF4-FFF2-40B4-BE49-F238E27FC236}">
                    <a16:creationId xmlns:a16="http://schemas.microsoft.com/office/drawing/2014/main" id="{3A5F97CC-D83C-4779-9CB7-08E029DB1FE8}"/>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70" name="TextBox 169">
                <a:extLst>
                  <a:ext uri="{FF2B5EF4-FFF2-40B4-BE49-F238E27FC236}">
                    <a16:creationId xmlns:a16="http://schemas.microsoft.com/office/drawing/2014/main" id="{BD17F0B5-F262-41ED-B4A4-67CDF2FC0E93}"/>
                  </a:ext>
                </a:extLst>
              </p:cNvPr>
              <p:cNvSpPr txBox="1"/>
              <p:nvPr/>
            </p:nvSpPr>
            <p:spPr>
              <a:xfrm>
                <a:off x="2488452" y="5508532"/>
                <a:ext cx="1069008" cy="307776"/>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E</a:t>
                </a:r>
              </a:p>
            </p:txBody>
          </p:sp>
        </p:grpSp>
        <p:sp>
          <p:nvSpPr>
            <p:cNvPr id="168" name="Скругленный прямоугольник 59">
              <a:extLst>
                <a:ext uri="{FF2B5EF4-FFF2-40B4-BE49-F238E27FC236}">
                  <a16:creationId xmlns:a16="http://schemas.microsoft.com/office/drawing/2014/main" id="{E4BA2281-9C9C-4278-8D5D-DACD6775032E}"/>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TMs </a:t>
              </a:r>
              <a:endParaRPr lang="ru-RU" sz="1100" kern="0" dirty="0">
                <a:solidFill>
                  <a:prstClr val="white"/>
                </a:solidFill>
                <a:sym typeface="Poppins" charset="0"/>
              </a:endParaRPr>
            </a:p>
          </p:txBody>
        </p:sp>
      </p:grpSp>
      <p:grpSp>
        <p:nvGrpSpPr>
          <p:cNvPr id="171" name="Group 170">
            <a:extLst>
              <a:ext uri="{FF2B5EF4-FFF2-40B4-BE49-F238E27FC236}">
                <a16:creationId xmlns:a16="http://schemas.microsoft.com/office/drawing/2014/main" id="{0C4481A7-60A5-4B96-8028-673E009FEDA5}"/>
              </a:ext>
            </a:extLst>
          </p:cNvPr>
          <p:cNvGrpSpPr/>
          <p:nvPr/>
        </p:nvGrpSpPr>
        <p:grpSpPr>
          <a:xfrm>
            <a:off x="6602910" y="2823007"/>
            <a:ext cx="1080000" cy="540000"/>
            <a:chOff x="2482841" y="5446979"/>
            <a:chExt cx="1080000" cy="720000"/>
          </a:xfrm>
        </p:grpSpPr>
        <p:grpSp>
          <p:nvGrpSpPr>
            <p:cNvPr id="172" name="Group 171">
              <a:extLst>
                <a:ext uri="{FF2B5EF4-FFF2-40B4-BE49-F238E27FC236}">
                  <a16:creationId xmlns:a16="http://schemas.microsoft.com/office/drawing/2014/main" id="{24746CA9-984E-4D20-A604-FE176CE39A71}"/>
                </a:ext>
              </a:extLst>
            </p:cNvPr>
            <p:cNvGrpSpPr/>
            <p:nvPr/>
          </p:nvGrpSpPr>
          <p:grpSpPr>
            <a:xfrm>
              <a:off x="2482841" y="5446979"/>
              <a:ext cx="1080000" cy="720000"/>
              <a:chOff x="2482841" y="5446979"/>
              <a:chExt cx="1080000" cy="720000"/>
            </a:xfrm>
          </p:grpSpPr>
          <p:sp>
            <p:nvSpPr>
              <p:cNvPr id="174" name="Скругленный прямоугольник 59">
                <a:extLst>
                  <a:ext uri="{FF2B5EF4-FFF2-40B4-BE49-F238E27FC236}">
                    <a16:creationId xmlns:a16="http://schemas.microsoft.com/office/drawing/2014/main" id="{EBD4A4DE-E46B-441A-9531-B25A1F592471}"/>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75" name="TextBox 174">
                <a:extLst>
                  <a:ext uri="{FF2B5EF4-FFF2-40B4-BE49-F238E27FC236}">
                    <a16:creationId xmlns:a16="http://schemas.microsoft.com/office/drawing/2014/main" id="{F1E564E7-22FF-439E-BEA9-A7231F05DBA0}"/>
                  </a:ext>
                </a:extLst>
              </p:cNvPr>
              <p:cNvSpPr txBox="1"/>
              <p:nvPr/>
            </p:nvSpPr>
            <p:spPr>
              <a:xfrm>
                <a:off x="2488452" y="5508532"/>
                <a:ext cx="1069008" cy="307776"/>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F</a:t>
                </a:r>
              </a:p>
            </p:txBody>
          </p:sp>
        </p:grpSp>
        <p:sp>
          <p:nvSpPr>
            <p:cNvPr id="173" name="Скругленный прямоугольник 59">
              <a:extLst>
                <a:ext uri="{FF2B5EF4-FFF2-40B4-BE49-F238E27FC236}">
                  <a16:creationId xmlns:a16="http://schemas.microsoft.com/office/drawing/2014/main" id="{797CF193-A794-4265-A2E4-924A907F0904}"/>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TM</a:t>
              </a:r>
              <a:endParaRPr lang="ru-RU" sz="1100" kern="0" dirty="0">
                <a:solidFill>
                  <a:prstClr val="white"/>
                </a:solidFill>
                <a:sym typeface="Poppins" charset="0"/>
              </a:endParaRPr>
            </a:p>
          </p:txBody>
        </p:sp>
      </p:grpSp>
      <p:grpSp>
        <p:nvGrpSpPr>
          <p:cNvPr id="191" name="Group 190">
            <a:extLst>
              <a:ext uri="{FF2B5EF4-FFF2-40B4-BE49-F238E27FC236}">
                <a16:creationId xmlns:a16="http://schemas.microsoft.com/office/drawing/2014/main" id="{7C605283-9E90-463A-908F-6F5E835C8600}"/>
              </a:ext>
            </a:extLst>
          </p:cNvPr>
          <p:cNvGrpSpPr/>
          <p:nvPr/>
        </p:nvGrpSpPr>
        <p:grpSpPr>
          <a:xfrm>
            <a:off x="4349541" y="4860192"/>
            <a:ext cx="720000" cy="367695"/>
            <a:chOff x="2482841" y="5431589"/>
            <a:chExt cx="1080000" cy="735390"/>
          </a:xfrm>
        </p:grpSpPr>
        <p:grpSp>
          <p:nvGrpSpPr>
            <p:cNvPr id="192" name="Group 191">
              <a:extLst>
                <a:ext uri="{FF2B5EF4-FFF2-40B4-BE49-F238E27FC236}">
                  <a16:creationId xmlns:a16="http://schemas.microsoft.com/office/drawing/2014/main" id="{7C437E53-ACE0-4362-AF24-10D7DC0B44A9}"/>
                </a:ext>
              </a:extLst>
            </p:cNvPr>
            <p:cNvGrpSpPr/>
            <p:nvPr/>
          </p:nvGrpSpPr>
          <p:grpSpPr>
            <a:xfrm>
              <a:off x="2482841" y="5431589"/>
              <a:ext cx="1080000" cy="735390"/>
              <a:chOff x="2482841" y="5431589"/>
              <a:chExt cx="1080000" cy="735390"/>
            </a:xfrm>
          </p:grpSpPr>
          <p:sp>
            <p:nvSpPr>
              <p:cNvPr id="194" name="Скругленный прямоугольник 59">
                <a:extLst>
                  <a:ext uri="{FF2B5EF4-FFF2-40B4-BE49-F238E27FC236}">
                    <a16:creationId xmlns:a16="http://schemas.microsoft.com/office/drawing/2014/main" id="{C73FFAFB-244E-48B4-9EF3-92D4B17ED287}"/>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195" name="TextBox 194">
                <a:extLst>
                  <a:ext uri="{FF2B5EF4-FFF2-40B4-BE49-F238E27FC236}">
                    <a16:creationId xmlns:a16="http://schemas.microsoft.com/office/drawing/2014/main" id="{9E7EFCFA-B29C-4A4A-B7AC-072691DB52DE}"/>
                  </a:ext>
                </a:extLst>
              </p:cNvPr>
              <p:cNvSpPr txBox="1"/>
              <p:nvPr/>
            </p:nvSpPr>
            <p:spPr>
              <a:xfrm>
                <a:off x="2488452"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103</a:t>
                </a:r>
              </a:p>
            </p:txBody>
          </p:sp>
        </p:grpSp>
        <p:sp>
          <p:nvSpPr>
            <p:cNvPr id="193" name="Скругленный прямоугольник 59">
              <a:extLst>
                <a:ext uri="{FF2B5EF4-FFF2-40B4-BE49-F238E27FC236}">
                  <a16:creationId xmlns:a16="http://schemas.microsoft.com/office/drawing/2014/main" id="{4D9B4521-A0E7-4C77-9DA9-DA2530B4FDFE}"/>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196" name="Group 195">
            <a:extLst>
              <a:ext uri="{FF2B5EF4-FFF2-40B4-BE49-F238E27FC236}">
                <a16:creationId xmlns:a16="http://schemas.microsoft.com/office/drawing/2014/main" id="{254FC4AC-5766-4B2C-AAD8-5358DA5A49D9}"/>
              </a:ext>
            </a:extLst>
          </p:cNvPr>
          <p:cNvGrpSpPr/>
          <p:nvPr/>
        </p:nvGrpSpPr>
        <p:grpSpPr>
          <a:xfrm>
            <a:off x="5443889" y="3543050"/>
            <a:ext cx="720000" cy="367695"/>
            <a:chOff x="2482841" y="5431589"/>
            <a:chExt cx="1080000" cy="735390"/>
          </a:xfrm>
        </p:grpSpPr>
        <p:grpSp>
          <p:nvGrpSpPr>
            <p:cNvPr id="197" name="Group 196">
              <a:extLst>
                <a:ext uri="{FF2B5EF4-FFF2-40B4-BE49-F238E27FC236}">
                  <a16:creationId xmlns:a16="http://schemas.microsoft.com/office/drawing/2014/main" id="{DBE96F93-C24D-4296-9DBE-C0BEA5F90778}"/>
                </a:ext>
              </a:extLst>
            </p:cNvPr>
            <p:cNvGrpSpPr/>
            <p:nvPr/>
          </p:nvGrpSpPr>
          <p:grpSpPr>
            <a:xfrm>
              <a:off x="2482841" y="5431589"/>
              <a:ext cx="1080000" cy="735390"/>
              <a:chOff x="2482841" y="5431589"/>
              <a:chExt cx="1080000" cy="735390"/>
            </a:xfrm>
          </p:grpSpPr>
          <p:sp>
            <p:nvSpPr>
              <p:cNvPr id="199" name="Скругленный прямоугольник 59">
                <a:extLst>
                  <a:ext uri="{FF2B5EF4-FFF2-40B4-BE49-F238E27FC236}">
                    <a16:creationId xmlns:a16="http://schemas.microsoft.com/office/drawing/2014/main" id="{FEF4A07A-5F42-479C-907F-390BD37E2B4F}"/>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00" name="TextBox 199">
                <a:extLst>
                  <a:ext uri="{FF2B5EF4-FFF2-40B4-BE49-F238E27FC236}">
                    <a16:creationId xmlns:a16="http://schemas.microsoft.com/office/drawing/2014/main" id="{EC3B7CD5-9AF7-4B89-B60A-616231552F02}"/>
                  </a:ext>
                </a:extLst>
              </p:cNvPr>
              <p:cNvSpPr txBox="1"/>
              <p:nvPr/>
            </p:nvSpPr>
            <p:spPr>
              <a:xfrm>
                <a:off x="2488452"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110</a:t>
                </a:r>
              </a:p>
            </p:txBody>
          </p:sp>
        </p:grpSp>
        <p:sp>
          <p:nvSpPr>
            <p:cNvPr id="198" name="Скругленный прямоугольник 59">
              <a:extLst>
                <a:ext uri="{FF2B5EF4-FFF2-40B4-BE49-F238E27FC236}">
                  <a16:creationId xmlns:a16="http://schemas.microsoft.com/office/drawing/2014/main" id="{E90435A4-74CD-4526-80A9-885044D7E1A4}"/>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201" name="Group 200">
            <a:extLst>
              <a:ext uri="{FF2B5EF4-FFF2-40B4-BE49-F238E27FC236}">
                <a16:creationId xmlns:a16="http://schemas.microsoft.com/office/drawing/2014/main" id="{D7B301FE-98C6-4DD7-8AD2-5100003937F6}"/>
              </a:ext>
            </a:extLst>
          </p:cNvPr>
          <p:cNvGrpSpPr/>
          <p:nvPr/>
        </p:nvGrpSpPr>
        <p:grpSpPr>
          <a:xfrm>
            <a:off x="5454881" y="3999146"/>
            <a:ext cx="720000" cy="367695"/>
            <a:chOff x="2482841" y="5431589"/>
            <a:chExt cx="1080000" cy="735390"/>
          </a:xfrm>
        </p:grpSpPr>
        <p:grpSp>
          <p:nvGrpSpPr>
            <p:cNvPr id="202" name="Group 201">
              <a:extLst>
                <a:ext uri="{FF2B5EF4-FFF2-40B4-BE49-F238E27FC236}">
                  <a16:creationId xmlns:a16="http://schemas.microsoft.com/office/drawing/2014/main" id="{4A1E4FB4-9DE5-45CF-9F87-9B1242074908}"/>
                </a:ext>
              </a:extLst>
            </p:cNvPr>
            <p:cNvGrpSpPr/>
            <p:nvPr/>
          </p:nvGrpSpPr>
          <p:grpSpPr>
            <a:xfrm>
              <a:off x="2482841" y="5431589"/>
              <a:ext cx="1080000" cy="735390"/>
              <a:chOff x="2482841" y="5431589"/>
              <a:chExt cx="1080000" cy="735390"/>
            </a:xfrm>
          </p:grpSpPr>
          <p:sp>
            <p:nvSpPr>
              <p:cNvPr id="204" name="Скругленный прямоугольник 59">
                <a:extLst>
                  <a:ext uri="{FF2B5EF4-FFF2-40B4-BE49-F238E27FC236}">
                    <a16:creationId xmlns:a16="http://schemas.microsoft.com/office/drawing/2014/main" id="{01E93C5F-2838-4529-AE5D-AE6BD67E1D4B}"/>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05" name="TextBox 204">
                <a:extLst>
                  <a:ext uri="{FF2B5EF4-FFF2-40B4-BE49-F238E27FC236}">
                    <a16:creationId xmlns:a16="http://schemas.microsoft.com/office/drawing/2014/main" id="{B96A3572-F031-48E0-9906-63D9B6BA4ADD}"/>
                  </a:ext>
                </a:extLst>
              </p:cNvPr>
              <p:cNvSpPr txBox="1"/>
              <p:nvPr/>
            </p:nvSpPr>
            <p:spPr>
              <a:xfrm>
                <a:off x="2488452"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111</a:t>
                </a:r>
              </a:p>
            </p:txBody>
          </p:sp>
        </p:grpSp>
        <p:sp>
          <p:nvSpPr>
            <p:cNvPr id="203" name="Скругленный прямоугольник 59">
              <a:extLst>
                <a:ext uri="{FF2B5EF4-FFF2-40B4-BE49-F238E27FC236}">
                  <a16:creationId xmlns:a16="http://schemas.microsoft.com/office/drawing/2014/main" id="{6797DFD2-342A-48A6-89A3-0D8EE17806C6}"/>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206" name="Group 205">
            <a:extLst>
              <a:ext uri="{FF2B5EF4-FFF2-40B4-BE49-F238E27FC236}">
                <a16:creationId xmlns:a16="http://schemas.microsoft.com/office/drawing/2014/main" id="{8B09BA6C-E6CB-4112-AEBF-B981CE80DD65}"/>
              </a:ext>
            </a:extLst>
          </p:cNvPr>
          <p:cNvGrpSpPr/>
          <p:nvPr/>
        </p:nvGrpSpPr>
        <p:grpSpPr>
          <a:xfrm>
            <a:off x="5440302" y="4455242"/>
            <a:ext cx="720000" cy="367695"/>
            <a:chOff x="2482841" y="5431589"/>
            <a:chExt cx="1080000" cy="735390"/>
          </a:xfrm>
        </p:grpSpPr>
        <p:grpSp>
          <p:nvGrpSpPr>
            <p:cNvPr id="207" name="Group 206">
              <a:extLst>
                <a:ext uri="{FF2B5EF4-FFF2-40B4-BE49-F238E27FC236}">
                  <a16:creationId xmlns:a16="http://schemas.microsoft.com/office/drawing/2014/main" id="{EB6C9EDE-AF3F-4129-82AD-24A54A5F1132}"/>
                </a:ext>
              </a:extLst>
            </p:cNvPr>
            <p:cNvGrpSpPr/>
            <p:nvPr/>
          </p:nvGrpSpPr>
          <p:grpSpPr>
            <a:xfrm>
              <a:off x="2482841" y="5431589"/>
              <a:ext cx="1080000" cy="735390"/>
              <a:chOff x="2482841" y="5431589"/>
              <a:chExt cx="1080000" cy="735390"/>
            </a:xfrm>
          </p:grpSpPr>
          <p:sp>
            <p:nvSpPr>
              <p:cNvPr id="209" name="Скругленный прямоугольник 59">
                <a:extLst>
                  <a:ext uri="{FF2B5EF4-FFF2-40B4-BE49-F238E27FC236}">
                    <a16:creationId xmlns:a16="http://schemas.microsoft.com/office/drawing/2014/main" id="{958AF157-F366-4628-92B9-D19E25A8F68A}"/>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10" name="TextBox 209">
                <a:extLst>
                  <a:ext uri="{FF2B5EF4-FFF2-40B4-BE49-F238E27FC236}">
                    <a16:creationId xmlns:a16="http://schemas.microsoft.com/office/drawing/2014/main" id="{D98A18CD-E900-4439-92B5-4EECA6FED4BE}"/>
                  </a:ext>
                </a:extLst>
              </p:cNvPr>
              <p:cNvSpPr txBox="1"/>
              <p:nvPr/>
            </p:nvSpPr>
            <p:spPr>
              <a:xfrm>
                <a:off x="2488452"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112</a:t>
                </a:r>
              </a:p>
            </p:txBody>
          </p:sp>
        </p:grpSp>
        <p:sp>
          <p:nvSpPr>
            <p:cNvPr id="208" name="Скругленный прямоугольник 59">
              <a:extLst>
                <a:ext uri="{FF2B5EF4-FFF2-40B4-BE49-F238E27FC236}">
                  <a16:creationId xmlns:a16="http://schemas.microsoft.com/office/drawing/2014/main" id="{11DDF072-1E0C-4304-91C3-D0F56D65C75B}"/>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211" name="Group 210">
            <a:extLst>
              <a:ext uri="{FF2B5EF4-FFF2-40B4-BE49-F238E27FC236}">
                <a16:creationId xmlns:a16="http://schemas.microsoft.com/office/drawing/2014/main" id="{152CBC03-EF0F-43A2-A867-E7D248D9B21C}"/>
              </a:ext>
            </a:extLst>
          </p:cNvPr>
          <p:cNvGrpSpPr/>
          <p:nvPr/>
        </p:nvGrpSpPr>
        <p:grpSpPr>
          <a:xfrm>
            <a:off x="5436715" y="4874675"/>
            <a:ext cx="720000" cy="367695"/>
            <a:chOff x="2482841" y="5431589"/>
            <a:chExt cx="1080000" cy="735390"/>
          </a:xfrm>
        </p:grpSpPr>
        <p:grpSp>
          <p:nvGrpSpPr>
            <p:cNvPr id="212" name="Group 211">
              <a:extLst>
                <a:ext uri="{FF2B5EF4-FFF2-40B4-BE49-F238E27FC236}">
                  <a16:creationId xmlns:a16="http://schemas.microsoft.com/office/drawing/2014/main" id="{D191D8EF-34AB-4060-8AB8-A862A91B3620}"/>
                </a:ext>
              </a:extLst>
            </p:cNvPr>
            <p:cNvGrpSpPr/>
            <p:nvPr/>
          </p:nvGrpSpPr>
          <p:grpSpPr>
            <a:xfrm>
              <a:off x="2482841" y="5431589"/>
              <a:ext cx="1080000" cy="735390"/>
              <a:chOff x="2482841" y="5431589"/>
              <a:chExt cx="1080000" cy="735390"/>
            </a:xfrm>
          </p:grpSpPr>
          <p:sp>
            <p:nvSpPr>
              <p:cNvPr id="214" name="Скругленный прямоугольник 59">
                <a:extLst>
                  <a:ext uri="{FF2B5EF4-FFF2-40B4-BE49-F238E27FC236}">
                    <a16:creationId xmlns:a16="http://schemas.microsoft.com/office/drawing/2014/main" id="{DF9E1FBB-8F8D-44E0-8801-3F2DCA808EE9}"/>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15" name="TextBox 214">
                <a:extLst>
                  <a:ext uri="{FF2B5EF4-FFF2-40B4-BE49-F238E27FC236}">
                    <a16:creationId xmlns:a16="http://schemas.microsoft.com/office/drawing/2014/main" id="{E4AEE1E1-2DC2-4A8B-A10C-C9F825ECC784}"/>
                  </a:ext>
                </a:extLst>
              </p:cNvPr>
              <p:cNvSpPr txBox="1"/>
              <p:nvPr/>
            </p:nvSpPr>
            <p:spPr>
              <a:xfrm>
                <a:off x="2488452"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113</a:t>
                </a:r>
              </a:p>
            </p:txBody>
          </p:sp>
        </p:grpSp>
        <p:sp>
          <p:nvSpPr>
            <p:cNvPr id="213" name="Скругленный прямоугольник 59">
              <a:extLst>
                <a:ext uri="{FF2B5EF4-FFF2-40B4-BE49-F238E27FC236}">
                  <a16:creationId xmlns:a16="http://schemas.microsoft.com/office/drawing/2014/main" id="{8AAC78F2-37DB-4528-8443-5E08A5319DBB}"/>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216" name="Group 215">
            <a:extLst>
              <a:ext uri="{FF2B5EF4-FFF2-40B4-BE49-F238E27FC236}">
                <a16:creationId xmlns:a16="http://schemas.microsoft.com/office/drawing/2014/main" id="{22E52489-88F0-4CE0-ADCF-3475A5C3C484}"/>
              </a:ext>
            </a:extLst>
          </p:cNvPr>
          <p:cNvGrpSpPr/>
          <p:nvPr/>
        </p:nvGrpSpPr>
        <p:grpSpPr>
          <a:xfrm>
            <a:off x="6602910" y="3547509"/>
            <a:ext cx="720000" cy="367695"/>
            <a:chOff x="2482841" y="5431589"/>
            <a:chExt cx="1080000" cy="735390"/>
          </a:xfrm>
        </p:grpSpPr>
        <p:grpSp>
          <p:nvGrpSpPr>
            <p:cNvPr id="217" name="Group 216">
              <a:extLst>
                <a:ext uri="{FF2B5EF4-FFF2-40B4-BE49-F238E27FC236}">
                  <a16:creationId xmlns:a16="http://schemas.microsoft.com/office/drawing/2014/main" id="{87EEB50A-1428-46F0-867C-EE2D0465FE27}"/>
                </a:ext>
              </a:extLst>
            </p:cNvPr>
            <p:cNvGrpSpPr/>
            <p:nvPr/>
          </p:nvGrpSpPr>
          <p:grpSpPr>
            <a:xfrm>
              <a:off x="2482841" y="5431589"/>
              <a:ext cx="1080000" cy="735390"/>
              <a:chOff x="2482841" y="5431589"/>
              <a:chExt cx="1080000" cy="735390"/>
            </a:xfrm>
          </p:grpSpPr>
          <p:sp>
            <p:nvSpPr>
              <p:cNvPr id="219" name="Скругленный прямоугольник 59">
                <a:extLst>
                  <a:ext uri="{FF2B5EF4-FFF2-40B4-BE49-F238E27FC236}">
                    <a16:creationId xmlns:a16="http://schemas.microsoft.com/office/drawing/2014/main" id="{C654D670-9089-44FC-A856-CE8285BDFFCA}"/>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20" name="TextBox 219">
                <a:extLst>
                  <a:ext uri="{FF2B5EF4-FFF2-40B4-BE49-F238E27FC236}">
                    <a16:creationId xmlns:a16="http://schemas.microsoft.com/office/drawing/2014/main" id="{6E08678A-024E-4693-83F8-B8E9F6A5E3F3}"/>
                  </a:ext>
                </a:extLst>
              </p:cNvPr>
              <p:cNvSpPr txBox="1"/>
              <p:nvPr/>
            </p:nvSpPr>
            <p:spPr>
              <a:xfrm>
                <a:off x="2488452"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120</a:t>
                </a:r>
              </a:p>
            </p:txBody>
          </p:sp>
        </p:grpSp>
        <p:sp>
          <p:nvSpPr>
            <p:cNvPr id="218" name="Скругленный прямоугольник 59">
              <a:extLst>
                <a:ext uri="{FF2B5EF4-FFF2-40B4-BE49-F238E27FC236}">
                  <a16:creationId xmlns:a16="http://schemas.microsoft.com/office/drawing/2014/main" id="{66AD14D0-548E-48C2-B557-8CB25C580457}"/>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221" name="Group 220">
            <a:extLst>
              <a:ext uri="{FF2B5EF4-FFF2-40B4-BE49-F238E27FC236}">
                <a16:creationId xmlns:a16="http://schemas.microsoft.com/office/drawing/2014/main" id="{DE3809F6-EDD5-4E38-9661-468BE666ABB3}"/>
              </a:ext>
            </a:extLst>
          </p:cNvPr>
          <p:cNvGrpSpPr/>
          <p:nvPr/>
        </p:nvGrpSpPr>
        <p:grpSpPr>
          <a:xfrm>
            <a:off x="6613902" y="4003605"/>
            <a:ext cx="720000" cy="367695"/>
            <a:chOff x="2482841" y="5431589"/>
            <a:chExt cx="1080000" cy="735390"/>
          </a:xfrm>
        </p:grpSpPr>
        <p:grpSp>
          <p:nvGrpSpPr>
            <p:cNvPr id="222" name="Group 221">
              <a:extLst>
                <a:ext uri="{FF2B5EF4-FFF2-40B4-BE49-F238E27FC236}">
                  <a16:creationId xmlns:a16="http://schemas.microsoft.com/office/drawing/2014/main" id="{0542BBE4-6EB1-4DD0-8A7F-8399C16CBCF2}"/>
                </a:ext>
              </a:extLst>
            </p:cNvPr>
            <p:cNvGrpSpPr/>
            <p:nvPr/>
          </p:nvGrpSpPr>
          <p:grpSpPr>
            <a:xfrm>
              <a:off x="2482841" y="5431589"/>
              <a:ext cx="1080000" cy="735390"/>
              <a:chOff x="2482841" y="5431589"/>
              <a:chExt cx="1080000" cy="735390"/>
            </a:xfrm>
          </p:grpSpPr>
          <p:sp>
            <p:nvSpPr>
              <p:cNvPr id="224" name="Скругленный прямоугольник 59">
                <a:extLst>
                  <a:ext uri="{FF2B5EF4-FFF2-40B4-BE49-F238E27FC236}">
                    <a16:creationId xmlns:a16="http://schemas.microsoft.com/office/drawing/2014/main" id="{5FBD893D-0E7B-4853-BC89-82887C8D46DC}"/>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25" name="TextBox 224">
                <a:extLst>
                  <a:ext uri="{FF2B5EF4-FFF2-40B4-BE49-F238E27FC236}">
                    <a16:creationId xmlns:a16="http://schemas.microsoft.com/office/drawing/2014/main" id="{C48225FA-7371-4721-BF73-493E839D32DF}"/>
                  </a:ext>
                </a:extLst>
              </p:cNvPr>
              <p:cNvSpPr txBox="1"/>
              <p:nvPr/>
            </p:nvSpPr>
            <p:spPr>
              <a:xfrm>
                <a:off x="2488452"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121</a:t>
                </a:r>
              </a:p>
            </p:txBody>
          </p:sp>
        </p:grpSp>
        <p:sp>
          <p:nvSpPr>
            <p:cNvPr id="223" name="Скругленный прямоугольник 59">
              <a:extLst>
                <a:ext uri="{FF2B5EF4-FFF2-40B4-BE49-F238E27FC236}">
                  <a16:creationId xmlns:a16="http://schemas.microsoft.com/office/drawing/2014/main" id="{4906C1DC-F68F-4010-88EC-D95A674B1A95}"/>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226" name="Group 225">
            <a:extLst>
              <a:ext uri="{FF2B5EF4-FFF2-40B4-BE49-F238E27FC236}">
                <a16:creationId xmlns:a16="http://schemas.microsoft.com/office/drawing/2014/main" id="{5D422C9C-6153-42E8-AD13-9CE5DF789D54}"/>
              </a:ext>
            </a:extLst>
          </p:cNvPr>
          <p:cNvGrpSpPr/>
          <p:nvPr/>
        </p:nvGrpSpPr>
        <p:grpSpPr>
          <a:xfrm>
            <a:off x="6599323" y="4459701"/>
            <a:ext cx="720000" cy="367695"/>
            <a:chOff x="2482841" y="5431589"/>
            <a:chExt cx="1080000" cy="735390"/>
          </a:xfrm>
        </p:grpSpPr>
        <p:grpSp>
          <p:nvGrpSpPr>
            <p:cNvPr id="227" name="Group 226">
              <a:extLst>
                <a:ext uri="{FF2B5EF4-FFF2-40B4-BE49-F238E27FC236}">
                  <a16:creationId xmlns:a16="http://schemas.microsoft.com/office/drawing/2014/main" id="{8A116462-7F5B-435D-8154-612182C00F2E}"/>
                </a:ext>
              </a:extLst>
            </p:cNvPr>
            <p:cNvGrpSpPr/>
            <p:nvPr/>
          </p:nvGrpSpPr>
          <p:grpSpPr>
            <a:xfrm>
              <a:off x="2482841" y="5431589"/>
              <a:ext cx="1080000" cy="735390"/>
              <a:chOff x="2482841" y="5431589"/>
              <a:chExt cx="1080000" cy="735390"/>
            </a:xfrm>
          </p:grpSpPr>
          <p:sp>
            <p:nvSpPr>
              <p:cNvPr id="229" name="Скругленный прямоугольник 59">
                <a:extLst>
                  <a:ext uri="{FF2B5EF4-FFF2-40B4-BE49-F238E27FC236}">
                    <a16:creationId xmlns:a16="http://schemas.microsoft.com/office/drawing/2014/main" id="{3BBECDD0-74EB-4812-8C0D-8052D58F8846}"/>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30" name="TextBox 229">
                <a:extLst>
                  <a:ext uri="{FF2B5EF4-FFF2-40B4-BE49-F238E27FC236}">
                    <a16:creationId xmlns:a16="http://schemas.microsoft.com/office/drawing/2014/main" id="{C89B5A6A-367C-4ABB-85EC-501BF8999E34}"/>
                  </a:ext>
                </a:extLst>
              </p:cNvPr>
              <p:cNvSpPr txBox="1"/>
              <p:nvPr/>
            </p:nvSpPr>
            <p:spPr>
              <a:xfrm>
                <a:off x="2488452"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122</a:t>
                </a:r>
              </a:p>
            </p:txBody>
          </p:sp>
        </p:grpSp>
        <p:sp>
          <p:nvSpPr>
            <p:cNvPr id="228" name="Скругленный прямоугольник 59">
              <a:extLst>
                <a:ext uri="{FF2B5EF4-FFF2-40B4-BE49-F238E27FC236}">
                  <a16:creationId xmlns:a16="http://schemas.microsoft.com/office/drawing/2014/main" id="{82777596-C402-4F0D-9091-57E146C63120}"/>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231" name="Group 230">
            <a:extLst>
              <a:ext uri="{FF2B5EF4-FFF2-40B4-BE49-F238E27FC236}">
                <a16:creationId xmlns:a16="http://schemas.microsoft.com/office/drawing/2014/main" id="{1B780045-132D-4155-B193-B20B60CC59CD}"/>
              </a:ext>
            </a:extLst>
          </p:cNvPr>
          <p:cNvGrpSpPr/>
          <p:nvPr/>
        </p:nvGrpSpPr>
        <p:grpSpPr>
          <a:xfrm>
            <a:off x="6595736" y="4879134"/>
            <a:ext cx="720000" cy="367695"/>
            <a:chOff x="2482841" y="5431589"/>
            <a:chExt cx="1080000" cy="735390"/>
          </a:xfrm>
        </p:grpSpPr>
        <p:grpSp>
          <p:nvGrpSpPr>
            <p:cNvPr id="232" name="Group 231">
              <a:extLst>
                <a:ext uri="{FF2B5EF4-FFF2-40B4-BE49-F238E27FC236}">
                  <a16:creationId xmlns:a16="http://schemas.microsoft.com/office/drawing/2014/main" id="{D355D1CA-0DD4-4789-B02E-75A907B95B01}"/>
                </a:ext>
              </a:extLst>
            </p:cNvPr>
            <p:cNvGrpSpPr/>
            <p:nvPr/>
          </p:nvGrpSpPr>
          <p:grpSpPr>
            <a:xfrm>
              <a:off x="2482841" y="5431589"/>
              <a:ext cx="1080000" cy="735390"/>
              <a:chOff x="2482841" y="5431589"/>
              <a:chExt cx="1080000" cy="735390"/>
            </a:xfrm>
          </p:grpSpPr>
          <p:sp>
            <p:nvSpPr>
              <p:cNvPr id="234" name="Скругленный прямоугольник 59">
                <a:extLst>
                  <a:ext uri="{FF2B5EF4-FFF2-40B4-BE49-F238E27FC236}">
                    <a16:creationId xmlns:a16="http://schemas.microsoft.com/office/drawing/2014/main" id="{68B67120-1278-42D2-9C46-6BE14FFEEAD1}"/>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35" name="TextBox 234">
                <a:extLst>
                  <a:ext uri="{FF2B5EF4-FFF2-40B4-BE49-F238E27FC236}">
                    <a16:creationId xmlns:a16="http://schemas.microsoft.com/office/drawing/2014/main" id="{1ECDD75C-3C95-4E5C-8117-FED5F8C7434A}"/>
                  </a:ext>
                </a:extLst>
              </p:cNvPr>
              <p:cNvSpPr txBox="1"/>
              <p:nvPr/>
            </p:nvSpPr>
            <p:spPr>
              <a:xfrm>
                <a:off x="2488452"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123</a:t>
                </a:r>
              </a:p>
            </p:txBody>
          </p:sp>
        </p:grpSp>
        <p:sp>
          <p:nvSpPr>
            <p:cNvPr id="233" name="Скругленный прямоугольник 59">
              <a:extLst>
                <a:ext uri="{FF2B5EF4-FFF2-40B4-BE49-F238E27FC236}">
                  <a16:creationId xmlns:a16="http://schemas.microsoft.com/office/drawing/2014/main" id="{B4545B20-D429-4BDA-BEC1-BC8217138784}"/>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251" name="Group 250">
            <a:extLst>
              <a:ext uri="{FF2B5EF4-FFF2-40B4-BE49-F238E27FC236}">
                <a16:creationId xmlns:a16="http://schemas.microsoft.com/office/drawing/2014/main" id="{2C225373-E526-43E6-9F68-53FF99C0A04A}"/>
              </a:ext>
            </a:extLst>
          </p:cNvPr>
          <p:cNvGrpSpPr/>
          <p:nvPr/>
        </p:nvGrpSpPr>
        <p:grpSpPr>
          <a:xfrm>
            <a:off x="8058790" y="3557555"/>
            <a:ext cx="720000" cy="367695"/>
            <a:chOff x="2482841" y="5431589"/>
            <a:chExt cx="1080000" cy="735390"/>
          </a:xfrm>
        </p:grpSpPr>
        <p:grpSp>
          <p:nvGrpSpPr>
            <p:cNvPr id="252" name="Group 251">
              <a:extLst>
                <a:ext uri="{FF2B5EF4-FFF2-40B4-BE49-F238E27FC236}">
                  <a16:creationId xmlns:a16="http://schemas.microsoft.com/office/drawing/2014/main" id="{3D74E703-DEB4-4F31-8C4D-55F7BAE4E415}"/>
                </a:ext>
              </a:extLst>
            </p:cNvPr>
            <p:cNvGrpSpPr/>
            <p:nvPr/>
          </p:nvGrpSpPr>
          <p:grpSpPr>
            <a:xfrm>
              <a:off x="2482841" y="5431589"/>
              <a:ext cx="1080000" cy="735390"/>
              <a:chOff x="2482841" y="5431589"/>
              <a:chExt cx="1080000" cy="735390"/>
            </a:xfrm>
          </p:grpSpPr>
          <p:sp>
            <p:nvSpPr>
              <p:cNvPr id="254" name="Скругленный прямоугольник 59">
                <a:extLst>
                  <a:ext uri="{FF2B5EF4-FFF2-40B4-BE49-F238E27FC236}">
                    <a16:creationId xmlns:a16="http://schemas.microsoft.com/office/drawing/2014/main" id="{83CFE973-FED1-4F47-8F21-2234BD1F4688}"/>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55" name="TextBox 254">
                <a:extLst>
                  <a:ext uri="{FF2B5EF4-FFF2-40B4-BE49-F238E27FC236}">
                    <a16:creationId xmlns:a16="http://schemas.microsoft.com/office/drawing/2014/main" id="{95599954-83A5-4F18-94DA-54B0DABC7750}"/>
                  </a:ext>
                </a:extLst>
              </p:cNvPr>
              <p:cNvSpPr txBox="1"/>
              <p:nvPr/>
            </p:nvSpPr>
            <p:spPr>
              <a:xfrm>
                <a:off x="2488452"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200</a:t>
                </a:r>
              </a:p>
            </p:txBody>
          </p:sp>
        </p:grpSp>
        <p:sp>
          <p:nvSpPr>
            <p:cNvPr id="253" name="Скругленный прямоугольник 59">
              <a:extLst>
                <a:ext uri="{FF2B5EF4-FFF2-40B4-BE49-F238E27FC236}">
                  <a16:creationId xmlns:a16="http://schemas.microsoft.com/office/drawing/2014/main" id="{A45FB37D-00CE-4851-8766-D9F8D1C55515}"/>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256" name="Group 255">
            <a:extLst>
              <a:ext uri="{FF2B5EF4-FFF2-40B4-BE49-F238E27FC236}">
                <a16:creationId xmlns:a16="http://schemas.microsoft.com/office/drawing/2014/main" id="{227E4E96-2131-48C8-85E3-49F55543A9F2}"/>
              </a:ext>
            </a:extLst>
          </p:cNvPr>
          <p:cNvGrpSpPr/>
          <p:nvPr/>
        </p:nvGrpSpPr>
        <p:grpSpPr>
          <a:xfrm>
            <a:off x="8069782" y="4013651"/>
            <a:ext cx="720000" cy="367695"/>
            <a:chOff x="2482841" y="5431589"/>
            <a:chExt cx="1080000" cy="735390"/>
          </a:xfrm>
        </p:grpSpPr>
        <p:grpSp>
          <p:nvGrpSpPr>
            <p:cNvPr id="257" name="Group 256">
              <a:extLst>
                <a:ext uri="{FF2B5EF4-FFF2-40B4-BE49-F238E27FC236}">
                  <a16:creationId xmlns:a16="http://schemas.microsoft.com/office/drawing/2014/main" id="{9BDBFAD8-7CBD-4542-97E6-044F1CF981EA}"/>
                </a:ext>
              </a:extLst>
            </p:cNvPr>
            <p:cNvGrpSpPr/>
            <p:nvPr/>
          </p:nvGrpSpPr>
          <p:grpSpPr>
            <a:xfrm>
              <a:off x="2482841" y="5431589"/>
              <a:ext cx="1080000" cy="735390"/>
              <a:chOff x="2482841" y="5431589"/>
              <a:chExt cx="1080000" cy="735390"/>
            </a:xfrm>
          </p:grpSpPr>
          <p:sp>
            <p:nvSpPr>
              <p:cNvPr id="259" name="Скругленный прямоугольник 59">
                <a:extLst>
                  <a:ext uri="{FF2B5EF4-FFF2-40B4-BE49-F238E27FC236}">
                    <a16:creationId xmlns:a16="http://schemas.microsoft.com/office/drawing/2014/main" id="{32AB8CD1-CC3B-4B1C-BB95-A5E5BB6213C3}"/>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60" name="TextBox 259">
                <a:extLst>
                  <a:ext uri="{FF2B5EF4-FFF2-40B4-BE49-F238E27FC236}">
                    <a16:creationId xmlns:a16="http://schemas.microsoft.com/office/drawing/2014/main" id="{8C30E759-D815-49A1-9EB9-BB1485A243EE}"/>
                  </a:ext>
                </a:extLst>
              </p:cNvPr>
              <p:cNvSpPr txBox="1"/>
              <p:nvPr/>
            </p:nvSpPr>
            <p:spPr>
              <a:xfrm>
                <a:off x="2488452"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201</a:t>
                </a:r>
              </a:p>
            </p:txBody>
          </p:sp>
        </p:grpSp>
        <p:sp>
          <p:nvSpPr>
            <p:cNvPr id="258" name="Скругленный прямоугольник 59">
              <a:extLst>
                <a:ext uri="{FF2B5EF4-FFF2-40B4-BE49-F238E27FC236}">
                  <a16:creationId xmlns:a16="http://schemas.microsoft.com/office/drawing/2014/main" id="{3B46D5B0-F46F-4CD9-90B1-F5DBDBCE6F9D}"/>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261" name="Group 260">
            <a:extLst>
              <a:ext uri="{FF2B5EF4-FFF2-40B4-BE49-F238E27FC236}">
                <a16:creationId xmlns:a16="http://schemas.microsoft.com/office/drawing/2014/main" id="{92674149-A781-4D6A-8428-54FD38A57D2D}"/>
              </a:ext>
            </a:extLst>
          </p:cNvPr>
          <p:cNvGrpSpPr/>
          <p:nvPr/>
        </p:nvGrpSpPr>
        <p:grpSpPr>
          <a:xfrm>
            <a:off x="8055203" y="4469747"/>
            <a:ext cx="720000" cy="367695"/>
            <a:chOff x="2482841" y="5431589"/>
            <a:chExt cx="1080000" cy="735390"/>
          </a:xfrm>
        </p:grpSpPr>
        <p:grpSp>
          <p:nvGrpSpPr>
            <p:cNvPr id="262" name="Group 261">
              <a:extLst>
                <a:ext uri="{FF2B5EF4-FFF2-40B4-BE49-F238E27FC236}">
                  <a16:creationId xmlns:a16="http://schemas.microsoft.com/office/drawing/2014/main" id="{33790FCD-F058-4A61-817D-0740E5FFB740}"/>
                </a:ext>
              </a:extLst>
            </p:cNvPr>
            <p:cNvGrpSpPr/>
            <p:nvPr/>
          </p:nvGrpSpPr>
          <p:grpSpPr>
            <a:xfrm>
              <a:off x="2482841" y="5431589"/>
              <a:ext cx="1080000" cy="735390"/>
              <a:chOff x="2482841" y="5431589"/>
              <a:chExt cx="1080000" cy="735390"/>
            </a:xfrm>
          </p:grpSpPr>
          <p:sp>
            <p:nvSpPr>
              <p:cNvPr id="264" name="Скругленный прямоугольник 59">
                <a:extLst>
                  <a:ext uri="{FF2B5EF4-FFF2-40B4-BE49-F238E27FC236}">
                    <a16:creationId xmlns:a16="http://schemas.microsoft.com/office/drawing/2014/main" id="{2B7B2EE6-E1C9-41FF-BEE1-22534E6DF253}"/>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65" name="TextBox 264">
                <a:extLst>
                  <a:ext uri="{FF2B5EF4-FFF2-40B4-BE49-F238E27FC236}">
                    <a16:creationId xmlns:a16="http://schemas.microsoft.com/office/drawing/2014/main" id="{D539E804-0A7F-463D-B795-3D3BA2457121}"/>
                  </a:ext>
                </a:extLst>
              </p:cNvPr>
              <p:cNvSpPr txBox="1"/>
              <p:nvPr/>
            </p:nvSpPr>
            <p:spPr>
              <a:xfrm>
                <a:off x="2488452"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202</a:t>
                </a:r>
              </a:p>
            </p:txBody>
          </p:sp>
        </p:grpSp>
        <p:sp>
          <p:nvSpPr>
            <p:cNvPr id="263" name="Скругленный прямоугольник 59">
              <a:extLst>
                <a:ext uri="{FF2B5EF4-FFF2-40B4-BE49-F238E27FC236}">
                  <a16:creationId xmlns:a16="http://schemas.microsoft.com/office/drawing/2014/main" id="{B1194492-0EDE-434A-B35D-0081DF7C2E10}"/>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236" name="Group 235">
            <a:extLst>
              <a:ext uri="{FF2B5EF4-FFF2-40B4-BE49-F238E27FC236}">
                <a16:creationId xmlns:a16="http://schemas.microsoft.com/office/drawing/2014/main" id="{4447B844-91BD-4565-8B18-5B5ACF11EF4B}"/>
              </a:ext>
            </a:extLst>
          </p:cNvPr>
          <p:cNvGrpSpPr/>
          <p:nvPr/>
        </p:nvGrpSpPr>
        <p:grpSpPr>
          <a:xfrm>
            <a:off x="8064171" y="2835660"/>
            <a:ext cx="1080000" cy="540000"/>
            <a:chOff x="2482841" y="5446979"/>
            <a:chExt cx="1080000" cy="720000"/>
          </a:xfrm>
        </p:grpSpPr>
        <p:grpSp>
          <p:nvGrpSpPr>
            <p:cNvPr id="237" name="Group 236">
              <a:extLst>
                <a:ext uri="{FF2B5EF4-FFF2-40B4-BE49-F238E27FC236}">
                  <a16:creationId xmlns:a16="http://schemas.microsoft.com/office/drawing/2014/main" id="{95F7EBAF-EE1D-4953-868F-B3B47B3636FA}"/>
                </a:ext>
              </a:extLst>
            </p:cNvPr>
            <p:cNvGrpSpPr/>
            <p:nvPr/>
          </p:nvGrpSpPr>
          <p:grpSpPr>
            <a:xfrm>
              <a:off x="2482841" y="5446979"/>
              <a:ext cx="1080000" cy="720000"/>
              <a:chOff x="2482841" y="5446979"/>
              <a:chExt cx="1080000" cy="720000"/>
            </a:xfrm>
          </p:grpSpPr>
          <p:sp>
            <p:nvSpPr>
              <p:cNvPr id="239" name="Скругленный прямоугольник 59">
                <a:extLst>
                  <a:ext uri="{FF2B5EF4-FFF2-40B4-BE49-F238E27FC236}">
                    <a16:creationId xmlns:a16="http://schemas.microsoft.com/office/drawing/2014/main" id="{7C72EDF5-3E04-4E2A-9A6C-D186E499E057}"/>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40" name="TextBox 239">
                <a:extLst>
                  <a:ext uri="{FF2B5EF4-FFF2-40B4-BE49-F238E27FC236}">
                    <a16:creationId xmlns:a16="http://schemas.microsoft.com/office/drawing/2014/main" id="{C570F24D-ABDB-4C25-855A-7BEF7BDA6650}"/>
                  </a:ext>
                </a:extLst>
              </p:cNvPr>
              <p:cNvSpPr txBox="1"/>
              <p:nvPr/>
            </p:nvSpPr>
            <p:spPr>
              <a:xfrm>
                <a:off x="2488452" y="5508532"/>
                <a:ext cx="1069008" cy="307776"/>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H</a:t>
                </a:r>
              </a:p>
            </p:txBody>
          </p:sp>
        </p:grpSp>
        <p:sp>
          <p:nvSpPr>
            <p:cNvPr id="238" name="Скругленный прямоугольник 59">
              <a:extLst>
                <a:ext uri="{FF2B5EF4-FFF2-40B4-BE49-F238E27FC236}">
                  <a16:creationId xmlns:a16="http://schemas.microsoft.com/office/drawing/2014/main" id="{06D91339-F064-4730-A61F-68EDF3E8A22E}"/>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MKTG</a:t>
              </a:r>
              <a:endParaRPr lang="ru-RU" sz="1100" kern="0" dirty="0">
                <a:solidFill>
                  <a:prstClr val="white"/>
                </a:solidFill>
                <a:sym typeface="Poppins" charset="0"/>
              </a:endParaRPr>
            </a:p>
          </p:txBody>
        </p:sp>
      </p:grpSp>
      <p:grpSp>
        <p:nvGrpSpPr>
          <p:cNvPr id="241" name="Group 240">
            <a:extLst>
              <a:ext uri="{FF2B5EF4-FFF2-40B4-BE49-F238E27FC236}">
                <a16:creationId xmlns:a16="http://schemas.microsoft.com/office/drawing/2014/main" id="{322380CD-9D10-4112-A511-D4AA8DE6F44A}"/>
              </a:ext>
            </a:extLst>
          </p:cNvPr>
          <p:cNvGrpSpPr/>
          <p:nvPr/>
        </p:nvGrpSpPr>
        <p:grpSpPr>
          <a:xfrm>
            <a:off x="9180139" y="2842318"/>
            <a:ext cx="1080000" cy="540000"/>
            <a:chOff x="2482841" y="5446979"/>
            <a:chExt cx="1080000" cy="720000"/>
          </a:xfrm>
        </p:grpSpPr>
        <p:grpSp>
          <p:nvGrpSpPr>
            <p:cNvPr id="242" name="Group 241">
              <a:extLst>
                <a:ext uri="{FF2B5EF4-FFF2-40B4-BE49-F238E27FC236}">
                  <a16:creationId xmlns:a16="http://schemas.microsoft.com/office/drawing/2014/main" id="{6B1E9570-9FFD-4687-98DB-EC2DD6696899}"/>
                </a:ext>
              </a:extLst>
            </p:cNvPr>
            <p:cNvGrpSpPr/>
            <p:nvPr/>
          </p:nvGrpSpPr>
          <p:grpSpPr>
            <a:xfrm>
              <a:off x="2482841" y="5446979"/>
              <a:ext cx="1080000" cy="720000"/>
              <a:chOff x="2482841" y="5446979"/>
              <a:chExt cx="1080000" cy="720000"/>
            </a:xfrm>
          </p:grpSpPr>
          <p:sp>
            <p:nvSpPr>
              <p:cNvPr id="244" name="Скругленный прямоугольник 59">
                <a:extLst>
                  <a:ext uri="{FF2B5EF4-FFF2-40B4-BE49-F238E27FC236}">
                    <a16:creationId xmlns:a16="http://schemas.microsoft.com/office/drawing/2014/main" id="{FC56484F-C301-48B7-A4CB-2BE5D32B6E73}"/>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45" name="TextBox 244">
                <a:extLst>
                  <a:ext uri="{FF2B5EF4-FFF2-40B4-BE49-F238E27FC236}">
                    <a16:creationId xmlns:a16="http://schemas.microsoft.com/office/drawing/2014/main" id="{614AFC60-1882-4A58-A124-58E71D4D1ACB}"/>
                  </a:ext>
                </a:extLst>
              </p:cNvPr>
              <p:cNvSpPr txBox="1"/>
              <p:nvPr/>
            </p:nvSpPr>
            <p:spPr>
              <a:xfrm>
                <a:off x="2488452" y="5508532"/>
                <a:ext cx="1069008" cy="307776"/>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I</a:t>
                </a:r>
              </a:p>
            </p:txBody>
          </p:sp>
        </p:grpSp>
        <p:sp>
          <p:nvSpPr>
            <p:cNvPr id="243" name="Скругленный прямоугольник 59">
              <a:extLst>
                <a:ext uri="{FF2B5EF4-FFF2-40B4-BE49-F238E27FC236}">
                  <a16:creationId xmlns:a16="http://schemas.microsoft.com/office/drawing/2014/main" id="{BC633AA2-9414-4133-8BEE-BD7B2F182E60}"/>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MKTG</a:t>
              </a:r>
              <a:endParaRPr lang="ru-RU" sz="1100" kern="0" dirty="0">
                <a:solidFill>
                  <a:prstClr val="white"/>
                </a:solidFill>
                <a:sym typeface="Poppins" charset="0"/>
              </a:endParaRPr>
            </a:p>
          </p:txBody>
        </p:sp>
      </p:grpSp>
      <p:grpSp>
        <p:nvGrpSpPr>
          <p:cNvPr id="246" name="Group 245">
            <a:extLst>
              <a:ext uri="{FF2B5EF4-FFF2-40B4-BE49-F238E27FC236}">
                <a16:creationId xmlns:a16="http://schemas.microsoft.com/office/drawing/2014/main" id="{ADAD057B-F6A1-4BC7-AF83-52DB5A4FE2B3}"/>
              </a:ext>
            </a:extLst>
          </p:cNvPr>
          <p:cNvGrpSpPr/>
          <p:nvPr/>
        </p:nvGrpSpPr>
        <p:grpSpPr>
          <a:xfrm>
            <a:off x="10304985" y="2851995"/>
            <a:ext cx="1080000" cy="540000"/>
            <a:chOff x="2482841" y="5446979"/>
            <a:chExt cx="1080000" cy="720000"/>
          </a:xfrm>
        </p:grpSpPr>
        <p:grpSp>
          <p:nvGrpSpPr>
            <p:cNvPr id="247" name="Group 246">
              <a:extLst>
                <a:ext uri="{FF2B5EF4-FFF2-40B4-BE49-F238E27FC236}">
                  <a16:creationId xmlns:a16="http://schemas.microsoft.com/office/drawing/2014/main" id="{7F465E89-731D-4090-80CB-59D4D5026B75}"/>
                </a:ext>
              </a:extLst>
            </p:cNvPr>
            <p:cNvGrpSpPr/>
            <p:nvPr/>
          </p:nvGrpSpPr>
          <p:grpSpPr>
            <a:xfrm>
              <a:off x="2482841" y="5446979"/>
              <a:ext cx="1080000" cy="720000"/>
              <a:chOff x="2482841" y="5446979"/>
              <a:chExt cx="1080000" cy="720000"/>
            </a:xfrm>
          </p:grpSpPr>
          <p:sp>
            <p:nvSpPr>
              <p:cNvPr id="249" name="Скругленный прямоугольник 59">
                <a:extLst>
                  <a:ext uri="{FF2B5EF4-FFF2-40B4-BE49-F238E27FC236}">
                    <a16:creationId xmlns:a16="http://schemas.microsoft.com/office/drawing/2014/main" id="{A00BEF64-1263-4F39-8E6C-BD1B81EC541C}"/>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50" name="TextBox 249">
                <a:extLst>
                  <a:ext uri="{FF2B5EF4-FFF2-40B4-BE49-F238E27FC236}">
                    <a16:creationId xmlns:a16="http://schemas.microsoft.com/office/drawing/2014/main" id="{E3EC724C-EC8D-4B50-8E17-43319D48F8EB}"/>
                  </a:ext>
                </a:extLst>
              </p:cNvPr>
              <p:cNvSpPr txBox="1"/>
              <p:nvPr/>
            </p:nvSpPr>
            <p:spPr>
              <a:xfrm>
                <a:off x="2488452" y="5508532"/>
                <a:ext cx="1069008" cy="307776"/>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J</a:t>
                </a:r>
              </a:p>
            </p:txBody>
          </p:sp>
        </p:grpSp>
        <p:sp>
          <p:nvSpPr>
            <p:cNvPr id="248" name="Скругленный прямоугольник 59">
              <a:extLst>
                <a:ext uri="{FF2B5EF4-FFF2-40B4-BE49-F238E27FC236}">
                  <a16:creationId xmlns:a16="http://schemas.microsoft.com/office/drawing/2014/main" id="{FE49D12F-1AE9-4A7D-B83B-553441263E9D}"/>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MKTG </a:t>
              </a:r>
              <a:endParaRPr lang="ru-RU" sz="1100" kern="0" dirty="0">
                <a:solidFill>
                  <a:prstClr val="white"/>
                </a:solidFill>
                <a:sym typeface="Poppins" charset="0"/>
              </a:endParaRPr>
            </a:p>
          </p:txBody>
        </p:sp>
      </p:grpSp>
      <p:grpSp>
        <p:nvGrpSpPr>
          <p:cNvPr id="266" name="Group 265">
            <a:extLst>
              <a:ext uri="{FF2B5EF4-FFF2-40B4-BE49-F238E27FC236}">
                <a16:creationId xmlns:a16="http://schemas.microsoft.com/office/drawing/2014/main" id="{F8415587-6381-4AEC-ADA4-5ABB56372BD7}"/>
              </a:ext>
            </a:extLst>
          </p:cNvPr>
          <p:cNvGrpSpPr/>
          <p:nvPr/>
        </p:nvGrpSpPr>
        <p:grpSpPr>
          <a:xfrm>
            <a:off x="8051616" y="4889180"/>
            <a:ext cx="720000" cy="367695"/>
            <a:chOff x="2482841" y="5431589"/>
            <a:chExt cx="1080000" cy="735390"/>
          </a:xfrm>
        </p:grpSpPr>
        <p:grpSp>
          <p:nvGrpSpPr>
            <p:cNvPr id="267" name="Group 266">
              <a:extLst>
                <a:ext uri="{FF2B5EF4-FFF2-40B4-BE49-F238E27FC236}">
                  <a16:creationId xmlns:a16="http://schemas.microsoft.com/office/drawing/2014/main" id="{18490852-A4A8-4522-94AF-4FBCF6F14C5B}"/>
                </a:ext>
              </a:extLst>
            </p:cNvPr>
            <p:cNvGrpSpPr/>
            <p:nvPr/>
          </p:nvGrpSpPr>
          <p:grpSpPr>
            <a:xfrm>
              <a:off x="2482841" y="5431589"/>
              <a:ext cx="1080000" cy="735390"/>
              <a:chOff x="2482841" y="5431589"/>
              <a:chExt cx="1080000" cy="735390"/>
            </a:xfrm>
          </p:grpSpPr>
          <p:sp>
            <p:nvSpPr>
              <p:cNvPr id="269" name="Скругленный прямоугольник 59">
                <a:extLst>
                  <a:ext uri="{FF2B5EF4-FFF2-40B4-BE49-F238E27FC236}">
                    <a16:creationId xmlns:a16="http://schemas.microsoft.com/office/drawing/2014/main" id="{9E73C0DA-F153-4C70-B793-CFF920835D62}"/>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70" name="TextBox 269">
                <a:extLst>
                  <a:ext uri="{FF2B5EF4-FFF2-40B4-BE49-F238E27FC236}">
                    <a16:creationId xmlns:a16="http://schemas.microsoft.com/office/drawing/2014/main" id="{275943FB-D50C-43A5-9F53-FBCDDD4A4EDF}"/>
                  </a:ext>
                </a:extLst>
              </p:cNvPr>
              <p:cNvSpPr txBox="1"/>
              <p:nvPr/>
            </p:nvSpPr>
            <p:spPr>
              <a:xfrm>
                <a:off x="2488452"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203</a:t>
                </a:r>
              </a:p>
            </p:txBody>
          </p:sp>
        </p:grpSp>
        <p:sp>
          <p:nvSpPr>
            <p:cNvPr id="268" name="Скругленный прямоугольник 59">
              <a:extLst>
                <a:ext uri="{FF2B5EF4-FFF2-40B4-BE49-F238E27FC236}">
                  <a16:creationId xmlns:a16="http://schemas.microsoft.com/office/drawing/2014/main" id="{379693D2-B70C-466D-A1BC-0424C2DA6906}"/>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271" name="Group 270">
            <a:extLst>
              <a:ext uri="{FF2B5EF4-FFF2-40B4-BE49-F238E27FC236}">
                <a16:creationId xmlns:a16="http://schemas.microsoft.com/office/drawing/2014/main" id="{F3644D38-82F5-46DA-A783-58EB7731871C}"/>
              </a:ext>
            </a:extLst>
          </p:cNvPr>
          <p:cNvGrpSpPr/>
          <p:nvPr/>
        </p:nvGrpSpPr>
        <p:grpSpPr>
          <a:xfrm>
            <a:off x="9145964" y="3572038"/>
            <a:ext cx="720000" cy="367695"/>
            <a:chOff x="2482841" y="5431589"/>
            <a:chExt cx="1080000" cy="735390"/>
          </a:xfrm>
        </p:grpSpPr>
        <p:grpSp>
          <p:nvGrpSpPr>
            <p:cNvPr id="272" name="Group 271">
              <a:extLst>
                <a:ext uri="{FF2B5EF4-FFF2-40B4-BE49-F238E27FC236}">
                  <a16:creationId xmlns:a16="http://schemas.microsoft.com/office/drawing/2014/main" id="{3A9AB5FE-A5A4-435D-9AAD-7F5F41856B6A}"/>
                </a:ext>
              </a:extLst>
            </p:cNvPr>
            <p:cNvGrpSpPr/>
            <p:nvPr/>
          </p:nvGrpSpPr>
          <p:grpSpPr>
            <a:xfrm>
              <a:off x="2482841" y="5431589"/>
              <a:ext cx="1080000" cy="735390"/>
              <a:chOff x="2482841" y="5431589"/>
              <a:chExt cx="1080000" cy="735390"/>
            </a:xfrm>
          </p:grpSpPr>
          <p:sp>
            <p:nvSpPr>
              <p:cNvPr id="274" name="Скругленный прямоугольник 59">
                <a:extLst>
                  <a:ext uri="{FF2B5EF4-FFF2-40B4-BE49-F238E27FC236}">
                    <a16:creationId xmlns:a16="http://schemas.microsoft.com/office/drawing/2014/main" id="{D3A7461F-9C7F-4F42-9A35-601473A7BEA0}"/>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75" name="TextBox 274">
                <a:extLst>
                  <a:ext uri="{FF2B5EF4-FFF2-40B4-BE49-F238E27FC236}">
                    <a16:creationId xmlns:a16="http://schemas.microsoft.com/office/drawing/2014/main" id="{855FDFC0-716D-4C18-BBF3-67D0FE395380}"/>
                  </a:ext>
                </a:extLst>
              </p:cNvPr>
              <p:cNvSpPr txBox="1"/>
              <p:nvPr/>
            </p:nvSpPr>
            <p:spPr>
              <a:xfrm>
                <a:off x="2488452"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211</a:t>
                </a:r>
              </a:p>
            </p:txBody>
          </p:sp>
        </p:grpSp>
        <p:sp>
          <p:nvSpPr>
            <p:cNvPr id="273" name="Скругленный прямоугольник 59">
              <a:extLst>
                <a:ext uri="{FF2B5EF4-FFF2-40B4-BE49-F238E27FC236}">
                  <a16:creationId xmlns:a16="http://schemas.microsoft.com/office/drawing/2014/main" id="{9CB50178-0B78-4439-B618-0BDAEF8F812B}"/>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276" name="Group 275">
            <a:extLst>
              <a:ext uri="{FF2B5EF4-FFF2-40B4-BE49-F238E27FC236}">
                <a16:creationId xmlns:a16="http://schemas.microsoft.com/office/drawing/2014/main" id="{6EC08C2B-09EB-4CF2-BD44-B2C40BCBC778}"/>
              </a:ext>
            </a:extLst>
          </p:cNvPr>
          <p:cNvGrpSpPr/>
          <p:nvPr/>
        </p:nvGrpSpPr>
        <p:grpSpPr>
          <a:xfrm>
            <a:off x="9156956" y="4028134"/>
            <a:ext cx="720000" cy="367695"/>
            <a:chOff x="2482841" y="5431589"/>
            <a:chExt cx="1080000" cy="735390"/>
          </a:xfrm>
        </p:grpSpPr>
        <p:grpSp>
          <p:nvGrpSpPr>
            <p:cNvPr id="277" name="Group 276">
              <a:extLst>
                <a:ext uri="{FF2B5EF4-FFF2-40B4-BE49-F238E27FC236}">
                  <a16:creationId xmlns:a16="http://schemas.microsoft.com/office/drawing/2014/main" id="{EF916699-B4C1-4B2F-A635-2FF62434DC51}"/>
                </a:ext>
              </a:extLst>
            </p:cNvPr>
            <p:cNvGrpSpPr/>
            <p:nvPr/>
          </p:nvGrpSpPr>
          <p:grpSpPr>
            <a:xfrm>
              <a:off x="2482841" y="5431589"/>
              <a:ext cx="1080000" cy="735390"/>
              <a:chOff x="2482841" y="5431589"/>
              <a:chExt cx="1080000" cy="735390"/>
            </a:xfrm>
          </p:grpSpPr>
          <p:sp>
            <p:nvSpPr>
              <p:cNvPr id="279" name="Скругленный прямоугольник 59">
                <a:extLst>
                  <a:ext uri="{FF2B5EF4-FFF2-40B4-BE49-F238E27FC236}">
                    <a16:creationId xmlns:a16="http://schemas.microsoft.com/office/drawing/2014/main" id="{FC09AE9D-48FD-4D6E-BC68-C49E22FFB8AB}"/>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80" name="TextBox 279">
                <a:extLst>
                  <a:ext uri="{FF2B5EF4-FFF2-40B4-BE49-F238E27FC236}">
                    <a16:creationId xmlns:a16="http://schemas.microsoft.com/office/drawing/2014/main" id="{6B229BA5-FB93-4411-862B-1F2285D0D35D}"/>
                  </a:ext>
                </a:extLst>
              </p:cNvPr>
              <p:cNvSpPr txBox="1"/>
              <p:nvPr/>
            </p:nvSpPr>
            <p:spPr>
              <a:xfrm>
                <a:off x="2488452"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212</a:t>
                </a:r>
              </a:p>
            </p:txBody>
          </p:sp>
        </p:grpSp>
        <p:sp>
          <p:nvSpPr>
            <p:cNvPr id="278" name="Скругленный прямоугольник 59">
              <a:extLst>
                <a:ext uri="{FF2B5EF4-FFF2-40B4-BE49-F238E27FC236}">
                  <a16:creationId xmlns:a16="http://schemas.microsoft.com/office/drawing/2014/main" id="{9A9B4856-E055-49D8-9183-91DC49C1E723}"/>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281" name="Group 280">
            <a:extLst>
              <a:ext uri="{FF2B5EF4-FFF2-40B4-BE49-F238E27FC236}">
                <a16:creationId xmlns:a16="http://schemas.microsoft.com/office/drawing/2014/main" id="{345865A8-3853-4F1B-83B6-BBF885998C8C}"/>
              </a:ext>
            </a:extLst>
          </p:cNvPr>
          <p:cNvGrpSpPr/>
          <p:nvPr/>
        </p:nvGrpSpPr>
        <p:grpSpPr>
          <a:xfrm>
            <a:off x="9142377" y="4484230"/>
            <a:ext cx="720000" cy="367695"/>
            <a:chOff x="2482841" y="5431589"/>
            <a:chExt cx="1080000" cy="735390"/>
          </a:xfrm>
        </p:grpSpPr>
        <p:grpSp>
          <p:nvGrpSpPr>
            <p:cNvPr id="282" name="Group 281">
              <a:extLst>
                <a:ext uri="{FF2B5EF4-FFF2-40B4-BE49-F238E27FC236}">
                  <a16:creationId xmlns:a16="http://schemas.microsoft.com/office/drawing/2014/main" id="{FCAB1B9F-9E92-4F63-AE77-B1151EF9992F}"/>
                </a:ext>
              </a:extLst>
            </p:cNvPr>
            <p:cNvGrpSpPr/>
            <p:nvPr/>
          </p:nvGrpSpPr>
          <p:grpSpPr>
            <a:xfrm>
              <a:off x="2482841" y="5431589"/>
              <a:ext cx="1080000" cy="735390"/>
              <a:chOff x="2482841" y="5431589"/>
              <a:chExt cx="1080000" cy="735390"/>
            </a:xfrm>
          </p:grpSpPr>
          <p:sp>
            <p:nvSpPr>
              <p:cNvPr id="284" name="Скругленный прямоугольник 59">
                <a:extLst>
                  <a:ext uri="{FF2B5EF4-FFF2-40B4-BE49-F238E27FC236}">
                    <a16:creationId xmlns:a16="http://schemas.microsoft.com/office/drawing/2014/main" id="{F2E6605E-F1EA-4D2D-9399-D5C7FA320F2B}"/>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85" name="TextBox 284">
                <a:extLst>
                  <a:ext uri="{FF2B5EF4-FFF2-40B4-BE49-F238E27FC236}">
                    <a16:creationId xmlns:a16="http://schemas.microsoft.com/office/drawing/2014/main" id="{668C8879-A2A7-464A-B92B-EF8327C587FF}"/>
                  </a:ext>
                </a:extLst>
              </p:cNvPr>
              <p:cNvSpPr txBox="1"/>
              <p:nvPr/>
            </p:nvSpPr>
            <p:spPr>
              <a:xfrm>
                <a:off x="2488452"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213</a:t>
                </a:r>
              </a:p>
            </p:txBody>
          </p:sp>
        </p:grpSp>
        <p:sp>
          <p:nvSpPr>
            <p:cNvPr id="283" name="Скругленный прямоугольник 59">
              <a:extLst>
                <a:ext uri="{FF2B5EF4-FFF2-40B4-BE49-F238E27FC236}">
                  <a16:creationId xmlns:a16="http://schemas.microsoft.com/office/drawing/2014/main" id="{1AC7B809-D89F-446D-8190-D78653D1DDB6}"/>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286" name="Group 285">
            <a:extLst>
              <a:ext uri="{FF2B5EF4-FFF2-40B4-BE49-F238E27FC236}">
                <a16:creationId xmlns:a16="http://schemas.microsoft.com/office/drawing/2014/main" id="{B37AD311-7C2D-40D5-841C-A40B9822797E}"/>
              </a:ext>
            </a:extLst>
          </p:cNvPr>
          <p:cNvGrpSpPr/>
          <p:nvPr/>
        </p:nvGrpSpPr>
        <p:grpSpPr>
          <a:xfrm>
            <a:off x="9138790" y="4903663"/>
            <a:ext cx="720000" cy="367695"/>
            <a:chOff x="2482841" y="5431589"/>
            <a:chExt cx="1080000" cy="735390"/>
          </a:xfrm>
        </p:grpSpPr>
        <p:grpSp>
          <p:nvGrpSpPr>
            <p:cNvPr id="287" name="Group 286">
              <a:extLst>
                <a:ext uri="{FF2B5EF4-FFF2-40B4-BE49-F238E27FC236}">
                  <a16:creationId xmlns:a16="http://schemas.microsoft.com/office/drawing/2014/main" id="{CAE3DA22-0660-4757-9B28-88FCD3275894}"/>
                </a:ext>
              </a:extLst>
            </p:cNvPr>
            <p:cNvGrpSpPr/>
            <p:nvPr/>
          </p:nvGrpSpPr>
          <p:grpSpPr>
            <a:xfrm>
              <a:off x="2482841" y="5431589"/>
              <a:ext cx="1080000" cy="735390"/>
              <a:chOff x="2482841" y="5431589"/>
              <a:chExt cx="1080000" cy="735390"/>
            </a:xfrm>
          </p:grpSpPr>
          <p:sp>
            <p:nvSpPr>
              <p:cNvPr id="289" name="Скругленный прямоугольник 59">
                <a:extLst>
                  <a:ext uri="{FF2B5EF4-FFF2-40B4-BE49-F238E27FC236}">
                    <a16:creationId xmlns:a16="http://schemas.microsoft.com/office/drawing/2014/main" id="{10692D2E-DEB3-4296-86D0-AFE89BFA0932}"/>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90" name="TextBox 289">
                <a:extLst>
                  <a:ext uri="{FF2B5EF4-FFF2-40B4-BE49-F238E27FC236}">
                    <a16:creationId xmlns:a16="http://schemas.microsoft.com/office/drawing/2014/main" id="{0B62CFE0-52C1-4931-B511-635B124F8D87}"/>
                  </a:ext>
                </a:extLst>
              </p:cNvPr>
              <p:cNvSpPr txBox="1"/>
              <p:nvPr/>
            </p:nvSpPr>
            <p:spPr>
              <a:xfrm>
                <a:off x="2488452"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214</a:t>
                </a:r>
              </a:p>
            </p:txBody>
          </p:sp>
        </p:grpSp>
        <p:sp>
          <p:nvSpPr>
            <p:cNvPr id="288" name="Скругленный прямоугольник 59">
              <a:extLst>
                <a:ext uri="{FF2B5EF4-FFF2-40B4-BE49-F238E27FC236}">
                  <a16:creationId xmlns:a16="http://schemas.microsoft.com/office/drawing/2014/main" id="{30D74BC6-B880-443C-AFED-FB62EB6061E4}"/>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291" name="Group 290">
            <a:extLst>
              <a:ext uri="{FF2B5EF4-FFF2-40B4-BE49-F238E27FC236}">
                <a16:creationId xmlns:a16="http://schemas.microsoft.com/office/drawing/2014/main" id="{2A20B1E9-EB3F-4CA2-B5A7-F3E628B7DC68}"/>
              </a:ext>
            </a:extLst>
          </p:cNvPr>
          <p:cNvGrpSpPr/>
          <p:nvPr/>
        </p:nvGrpSpPr>
        <p:grpSpPr>
          <a:xfrm>
            <a:off x="10304985" y="3576497"/>
            <a:ext cx="720000" cy="367695"/>
            <a:chOff x="2482841" y="5431589"/>
            <a:chExt cx="1080000" cy="735390"/>
          </a:xfrm>
        </p:grpSpPr>
        <p:grpSp>
          <p:nvGrpSpPr>
            <p:cNvPr id="292" name="Group 291">
              <a:extLst>
                <a:ext uri="{FF2B5EF4-FFF2-40B4-BE49-F238E27FC236}">
                  <a16:creationId xmlns:a16="http://schemas.microsoft.com/office/drawing/2014/main" id="{F7BDED94-456F-414E-B567-87C619718459}"/>
                </a:ext>
              </a:extLst>
            </p:cNvPr>
            <p:cNvGrpSpPr/>
            <p:nvPr/>
          </p:nvGrpSpPr>
          <p:grpSpPr>
            <a:xfrm>
              <a:off x="2482841" y="5431589"/>
              <a:ext cx="1080000" cy="735390"/>
              <a:chOff x="2482841" y="5431589"/>
              <a:chExt cx="1080000" cy="735390"/>
            </a:xfrm>
          </p:grpSpPr>
          <p:sp>
            <p:nvSpPr>
              <p:cNvPr id="294" name="Скругленный прямоугольник 59">
                <a:extLst>
                  <a:ext uri="{FF2B5EF4-FFF2-40B4-BE49-F238E27FC236}">
                    <a16:creationId xmlns:a16="http://schemas.microsoft.com/office/drawing/2014/main" id="{9A9452FA-A70F-4CB3-A373-F920D0A3092C}"/>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95" name="TextBox 294">
                <a:extLst>
                  <a:ext uri="{FF2B5EF4-FFF2-40B4-BE49-F238E27FC236}">
                    <a16:creationId xmlns:a16="http://schemas.microsoft.com/office/drawing/2014/main" id="{A5E57BC5-A4CF-4256-9D9C-74DE3077AB3D}"/>
                  </a:ext>
                </a:extLst>
              </p:cNvPr>
              <p:cNvSpPr txBox="1"/>
              <p:nvPr/>
            </p:nvSpPr>
            <p:spPr>
              <a:xfrm>
                <a:off x="2488453"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221</a:t>
                </a:r>
              </a:p>
            </p:txBody>
          </p:sp>
        </p:grpSp>
        <p:sp>
          <p:nvSpPr>
            <p:cNvPr id="293" name="Скругленный прямоугольник 59">
              <a:extLst>
                <a:ext uri="{FF2B5EF4-FFF2-40B4-BE49-F238E27FC236}">
                  <a16:creationId xmlns:a16="http://schemas.microsoft.com/office/drawing/2014/main" id="{7115143D-01FE-4118-A876-FD2BDC0A3169}"/>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296" name="Group 295">
            <a:extLst>
              <a:ext uri="{FF2B5EF4-FFF2-40B4-BE49-F238E27FC236}">
                <a16:creationId xmlns:a16="http://schemas.microsoft.com/office/drawing/2014/main" id="{E88642EE-6275-4AA8-873E-8F2852776FBF}"/>
              </a:ext>
            </a:extLst>
          </p:cNvPr>
          <p:cNvGrpSpPr/>
          <p:nvPr/>
        </p:nvGrpSpPr>
        <p:grpSpPr>
          <a:xfrm>
            <a:off x="10315977" y="4032593"/>
            <a:ext cx="720000" cy="367695"/>
            <a:chOff x="2482841" y="5431589"/>
            <a:chExt cx="1080000" cy="735390"/>
          </a:xfrm>
        </p:grpSpPr>
        <p:grpSp>
          <p:nvGrpSpPr>
            <p:cNvPr id="297" name="Group 296">
              <a:extLst>
                <a:ext uri="{FF2B5EF4-FFF2-40B4-BE49-F238E27FC236}">
                  <a16:creationId xmlns:a16="http://schemas.microsoft.com/office/drawing/2014/main" id="{B2033B5E-3B16-4FB8-B07B-A39037F59497}"/>
                </a:ext>
              </a:extLst>
            </p:cNvPr>
            <p:cNvGrpSpPr/>
            <p:nvPr/>
          </p:nvGrpSpPr>
          <p:grpSpPr>
            <a:xfrm>
              <a:off x="2482841" y="5431589"/>
              <a:ext cx="1080000" cy="735390"/>
              <a:chOff x="2482841" y="5431589"/>
              <a:chExt cx="1080000" cy="735390"/>
            </a:xfrm>
          </p:grpSpPr>
          <p:sp>
            <p:nvSpPr>
              <p:cNvPr id="299" name="Скругленный прямоугольник 59">
                <a:extLst>
                  <a:ext uri="{FF2B5EF4-FFF2-40B4-BE49-F238E27FC236}">
                    <a16:creationId xmlns:a16="http://schemas.microsoft.com/office/drawing/2014/main" id="{BB7D6F89-1D30-4C63-9B96-07E400D2EF9D}"/>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300" name="TextBox 299">
                <a:extLst>
                  <a:ext uri="{FF2B5EF4-FFF2-40B4-BE49-F238E27FC236}">
                    <a16:creationId xmlns:a16="http://schemas.microsoft.com/office/drawing/2014/main" id="{F765550A-B072-4476-85C5-53BDDC88B798}"/>
                  </a:ext>
                </a:extLst>
              </p:cNvPr>
              <p:cNvSpPr txBox="1"/>
              <p:nvPr/>
            </p:nvSpPr>
            <p:spPr>
              <a:xfrm>
                <a:off x="2488453"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222</a:t>
                </a:r>
              </a:p>
            </p:txBody>
          </p:sp>
        </p:grpSp>
        <p:sp>
          <p:nvSpPr>
            <p:cNvPr id="298" name="Скругленный прямоугольник 59">
              <a:extLst>
                <a:ext uri="{FF2B5EF4-FFF2-40B4-BE49-F238E27FC236}">
                  <a16:creationId xmlns:a16="http://schemas.microsoft.com/office/drawing/2014/main" id="{86E3D61C-AFEF-49B6-93C8-4D01CCAE4F26}"/>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301" name="Group 300">
            <a:extLst>
              <a:ext uri="{FF2B5EF4-FFF2-40B4-BE49-F238E27FC236}">
                <a16:creationId xmlns:a16="http://schemas.microsoft.com/office/drawing/2014/main" id="{ED2C3CAC-B98A-458B-B7BE-95E000B0926B}"/>
              </a:ext>
            </a:extLst>
          </p:cNvPr>
          <p:cNvGrpSpPr/>
          <p:nvPr/>
        </p:nvGrpSpPr>
        <p:grpSpPr>
          <a:xfrm>
            <a:off x="10301398" y="4488689"/>
            <a:ext cx="720000" cy="367695"/>
            <a:chOff x="2482841" y="5431589"/>
            <a:chExt cx="1080000" cy="735390"/>
          </a:xfrm>
        </p:grpSpPr>
        <p:grpSp>
          <p:nvGrpSpPr>
            <p:cNvPr id="302" name="Group 301">
              <a:extLst>
                <a:ext uri="{FF2B5EF4-FFF2-40B4-BE49-F238E27FC236}">
                  <a16:creationId xmlns:a16="http://schemas.microsoft.com/office/drawing/2014/main" id="{539B9604-E99A-488C-A7ED-FFFAE5B96D33}"/>
                </a:ext>
              </a:extLst>
            </p:cNvPr>
            <p:cNvGrpSpPr/>
            <p:nvPr/>
          </p:nvGrpSpPr>
          <p:grpSpPr>
            <a:xfrm>
              <a:off x="2482841" y="5431589"/>
              <a:ext cx="1080000" cy="735390"/>
              <a:chOff x="2482841" y="5431589"/>
              <a:chExt cx="1080000" cy="735390"/>
            </a:xfrm>
          </p:grpSpPr>
          <p:sp>
            <p:nvSpPr>
              <p:cNvPr id="304" name="Скругленный прямоугольник 59">
                <a:extLst>
                  <a:ext uri="{FF2B5EF4-FFF2-40B4-BE49-F238E27FC236}">
                    <a16:creationId xmlns:a16="http://schemas.microsoft.com/office/drawing/2014/main" id="{B3F4AC73-F9E6-4410-9832-3B7E56069422}"/>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305" name="TextBox 304">
                <a:extLst>
                  <a:ext uri="{FF2B5EF4-FFF2-40B4-BE49-F238E27FC236}">
                    <a16:creationId xmlns:a16="http://schemas.microsoft.com/office/drawing/2014/main" id="{46A2A27E-A76C-4F67-8FBB-7FEB84403DFB}"/>
                  </a:ext>
                </a:extLst>
              </p:cNvPr>
              <p:cNvSpPr txBox="1"/>
              <p:nvPr/>
            </p:nvSpPr>
            <p:spPr>
              <a:xfrm>
                <a:off x="2488453"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223</a:t>
                </a:r>
              </a:p>
            </p:txBody>
          </p:sp>
        </p:grpSp>
        <p:sp>
          <p:nvSpPr>
            <p:cNvPr id="303" name="Скругленный прямоугольник 59">
              <a:extLst>
                <a:ext uri="{FF2B5EF4-FFF2-40B4-BE49-F238E27FC236}">
                  <a16:creationId xmlns:a16="http://schemas.microsoft.com/office/drawing/2014/main" id="{DE506D47-0912-4A1E-86AE-C0F26DE95AAE}"/>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grpSp>
        <p:nvGrpSpPr>
          <p:cNvPr id="306" name="Group 305">
            <a:extLst>
              <a:ext uri="{FF2B5EF4-FFF2-40B4-BE49-F238E27FC236}">
                <a16:creationId xmlns:a16="http://schemas.microsoft.com/office/drawing/2014/main" id="{864C0C78-6657-46D3-8C07-F594FD6935C8}"/>
              </a:ext>
            </a:extLst>
          </p:cNvPr>
          <p:cNvGrpSpPr/>
          <p:nvPr/>
        </p:nvGrpSpPr>
        <p:grpSpPr>
          <a:xfrm>
            <a:off x="10297811" y="4908122"/>
            <a:ext cx="720000" cy="367695"/>
            <a:chOff x="2482841" y="5431589"/>
            <a:chExt cx="1080000" cy="735390"/>
          </a:xfrm>
        </p:grpSpPr>
        <p:grpSp>
          <p:nvGrpSpPr>
            <p:cNvPr id="307" name="Group 306">
              <a:extLst>
                <a:ext uri="{FF2B5EF4-FFF2-40B4-BE49-F238E27FC236}">
                  <a16:creationId xmlns:a16="http://schemas.microsoft.com/office/drawing/2014/main" id="{D431AFC0-0F57-4270-BA5F-C3A89EFCFC7C}"/>
                </a:ext>
              </a:extLst>
            </p:cNvPr>
            <p:cNvGrpSpPr/>
            <p:nvPr/>
          </p:nvGrpSpPr>
          <p:grpSpPr>
            <a:xfrm>
              <a:off x="2482841" y="5431589"/>
              <a:ext cx="1080000" cy="735390"/>
              <a:chOff x="2482841" y="5431589"/>
              <a:chExt cx="1080000" cy="735390"/>
            </a:xfrm>
          </p:grpSpPr>
          <p:sp>
            <p:nvSpPr>
              <p:cNvPr id="309" name="Скругленный прямоугольник 59">
                <a:extLst>
                  <a:ext uri="{FF2B5EF4-FFF2-40B4-BE49-F238E27FC236}">
                    <a16:creationId xmlns:a16="http://schemas.microsoft.com/office/drawing/2014/main" id="{9536D597-E304-467B-B115-AEA2C24F14AB}"/>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310" name="TextBox 309">
                <a:extLst>
                  <a:ext uri="{FF2B5EF4-FFF2-40B4-BE49-F238E27FC236}">
                    <a16:creationId xmlns:a16="http://schemas.microsoft.com/office/drawing/2014/main" id="{50F08BB5-2604-4FD6-8911-33A166EC0F9E}"/>
                  </a:ext>
                </a:extLst>
              </p:cNvPr>
              <p:cNvSpPr txBox="1"/>
              <p:nvPr/>
            </p:nvSpPr>
            <p:spPr>
              <a:xfrm>
                <a:off x="2488453" y="5431589"/>
                <a:ext cx="1069008" cy="461664"/>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224</a:t>
                </a:r>
              </a:p>
            </p:txBody>
          </p:sp>
        </p:grpSp>
        <p:sp>
          <p:nvSpPr>
            <p:cNvPr id="308" name="Скругленный прямоугольник 59">
              <a:extLst>
                <a:ext uri="{FF2B5EF4-FFF2-40B4-BE49-F238E27FC236}">
                  <a16:creationId xmlns:a16="http://schemas.microsoft.com/office/drawing/2014/main" id="{E35E5998-F8CD-4E54-8044-CAE745B23A8E}"/>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Sales </a:t>
              </a:r>
              <a:endParaRPr lang="ru-RU" sz="1100" kern="0" dirty="0">
                <a:solidFill>
                  <a:prstClr val="white"/>
                </a:solidFill>
                <a:sym typeface="Poppins" charset="0"/>
              </a:endParaRPr>
            </a:p>
          </p:txBody>
        </p:sp>
      </p:grpSp>
      <p:sp>
        <p:nvSpPr>
          <p:cNvPr id="312" name="TextBox 311">
            <a:extLst>
              <a:ext uri="{FF2B5EF4-FFF2-40B4-BE49-F238E27FC236}">
                <a16:creationId xmlns:a16="http://schemas.microsoft.com/office/drawing/2014/main" id="{C79FEAFC-9D9C-4F1D-9914-F7BC8277E82F}"/>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Management Structure – Level 3</a:t>
            </a:r>
            <a:endParaRPr kumimoji="0" lang="en-US" sz="20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pic>
        <p:nvPicPr>
          <p:cNvPr id="313" name="Picture 312" descr="Logo&#10;&#10;Description automatically generated">
            <a:extLst>
              <a:ext uri="{FF2B5EF4-FFF2-40B4-BE49-F238E27FC236}">
                <a16:creationId xmlns:a16="http://schemas.microsoft.com/office/drawing/2014/main" id="{07672D65-33F3-48CB-A725-6C4949B9C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314" name="TextBox 313">
            <a:extLst>
              <a:ext uri="{FF2B5EF4-FFF2-40B4-BE49-F238E27FC236}">
                <a16:creationId xmlns:a16="http://schemas.microsoft.com/office/drawing/2014/main" id="{C9FEEAB4-A401-488D-9568-B1D670561B5F}"/>
              </a:ext>
            </a:extLst>
          </p:cNvPr>
          <p:cNvSpPr txBox="1"/>
          <p:nvPr/>
        </p:nvSpPr>
        <p:spPr>
          <a:xfrm>
            <a:off x="696432" y="5637420"/>
            <a:ext cx="10498310" cy="553998"/>
          </a:xfrm>
          <a:prstGeom prst="rect">
            <a:avLst/>
          </a:prstGeom>
          <a:noFill/>
        </p:spPr>
        <p:txBody>
          <a:bodyPr wrap="square" rtlCol="0">
            <a:spAutoFit/>
          </a:bodyPr>
          <a:lstStyle/>
          <a:p>
            <a:pPr marL="228600" indent="-228600">
              <a:buFont typeface="+mj-lt"/>
              <a:buAutoNum type="arabicPeriod"/>
            </a:pPr>
            <a:r>
              <a:rPr lang="en-GB" sz="1000" dirty="0">
                <a:solidFill>
                  <a:schemeClr val="tx1">
                    <a:lumMod val="50000"/>
                    <a:lumOff val="50000"/>
                  </a:schemeClr>
                </a:solidFill>
                <a:latin typeface="Lato Light" panose="020F0502020204030203"/>
              </a:rPr>
              <a:t>As this is a document being exchanged , the distributor may choose not to reveal his organisation staff names in some cases , by using a notional number of employee no for masking identities at this stage </a:t>
            </a:r>
          </a:p>
          <a:p>
            <a:pPr marL="228600" indent="-228600">
              <a:buFont typeface="+mj-lt"/>
              <a:buAutoNum type="arabicPeriod"/>
            </a:pPr>
            <a:r>
              <a:rPr lang="en-GB" sz="1000" dirty="0">
                <a:solidFill>
                  <a:schemeClr val="tx1">
                    <a:lumMod val="50000"/>
                    <a:lumOff val="50000"/>
                  </a:schemeClr>
                </a:solidFill>
                <a:latin typeface="Lato Light" panose="020F0502020204030203"/>
              </a:rPr>
              <a:t>The idea here is to understand the layout and strength capabilities </a:t>
            </a:r>
          </a:p>
        </p:txBody>
      </p:sp>
      <p:cxnSp>
        <p:nvCxnSpPr>
          <p:cNvPr id="319" name="Straight Connector 318">
            <a:extLst>
              <a:ext uri="{FF2B5EF4-FFF2-40B4-BE49-F238E27FC236}">
                <a16:creationId xmlns:a16="http://schemas.microsoft.com/office/drawing/2014/main" id="{CDA1DF6A-31BF-48CA-8FA4-985814940D9F}"/>
              </a:ext>
            </a:extLst>
          </p:cNvPr>
          <p:cNvCxnSpPr>
            <a:cxnSpLocks/>
          </p:cNvCxnSpPr>
          <p:nvPr/>
        </p:nvCxnSpPr>
        <p:spPr>
          <a:xfrm>
            <a:off x="1973391" y="4205798"/>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26E7B136-6516-44BF-BCF9-C7C74E4C0A89}"/>
              </a:ext>
            </a:extLst>
          </p:cNvPr>
          <p:cNvGrpSpPr/>
          <p:nvPr/>
        </p:nvGrpSpPr>
        <p:grpSpPr>
          <a:xfrm>
            <a:off x="1516191" y="3318130"/>
            <a:ext cx="170566" cy="1752380"/>
            <a:chOff x="1516191" y="3318130"/>
            <a:chExt cx="170566" cy="1752380"/>
          </a:xfrm>
        </p:grpSpPr>
        <p:cxnSp>
          <p:nvCxnSpPr>
            <p:cNvPr id="6" name="Straight Connector 5">
              <a:extLst>
                <a:ext uri="{FF2B5EF4-FFF2-40B4-BE49-F238E27FC236}">
                  <a16:creationId xmlns:a16="http://schemas.microsoft.com/office/drawing/2014/main" id="{27E65735-E3C5-44F0-964F-81AC21933B18}"/>
                </a:ext>
              </a:extLst>
            </p:cNvPr>
            <p:cNvCxnSpPr/>
            <p:nvPr/>
          </p:nvCxnSpPr>
          <p:spPr>
            <a:xfrm>
              <a:off x="1686757" y="3318130"/>
              <a:ext cx="0" cy="174424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3D01EC70-1D16-4B83-B40F-6D5D4A1821AA}"/>
                </a:ext>
              </a:extLst>
            </p:cNvPr>
            <p:cNvCxnSpPr>
              <a:cxnSpLocks/>
            </p:cNvCxnSpPr>
            <p:nvPr/>
          </p:nvCxnSpPr>
          <p:spPr>
            <a:xfrm>
              <a:off x="1516191" y="3748598"/>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3773E75F-D7DE-4CEE-8A8B-A93BC4FDE8ED}"/>
                </a:ext>
              </a:extLst>
            </p:cNvPr>
            <p:cNvCxnSpPr>
              <a:cxnSpLocks/>
            </p:cNvCxnSpPr>
            <p:nvPr/>
          </p:nvCxnSpPr>
          <p:spPr>
            <a:xfrm>
              <a:off x="1516191" y="4229978"/>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D6B6A3A3-5847-4CAE-B886-ACF5CE36E0A7}"/>
                </a:ext>
              </a:extLst>
            </p:cNvPr>
            <p:cNvCxnSpPr>
              <a:cxnSpLocks/>
            </p:cNvCxnSpPr>
            <p:nvPr/>
          </p:nvCxnSpPr>
          <p:spPr>
            <a:xfrm>
              <a:off x="1516191" y="4609856"/>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5731A2C1-352F-41CF-A2B2-1B91348F23D6}"/>
                </a:ext>
              </a:extLst>
            </p:cNvPr>
            <p:cNvCxnSpPr>
              <a:cxnSpLocks/>
            </p:cNvCxnSpPr>
            <p:nvPr/>
          </p:nvCxnSpPr>
          <p:spPr>
            <a:xfrm>
              <a:off x="1516191" y="5070510"/>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21" name="Group 320">
            <a:extLst>
              <a:ext uri="{FF2B5EF4-FFF2-40B4-BE49-F238E27FC236}">
                <a16:creationId xmlns:a16="http://schemas.microsoft.com/office/drawing/2014/main" id="{D34F1095-C837-4720-AE97-D2809AEDC856}"/>
              </a:ext>
            </a:extLst>
          </p:cNvPr>
          <p:cNvGrpSpPr/>
          <p:nvPr/>
        </p:nvGrpSpPr>
        <p:grpSpPr>
          <a:xfrm>
            <a:off x="2664428" y="3327556"/>
            <a:ext cx="170566" cy="1752380"/>
            <a:chOff x="1516191" y="3318130"/>
            <a:chExt cx="170566" cy="1752380"/>
          </a:xfrm>
        </p:grpSpPr>
        <p:cxnSp>
          <p:nvCxnSpPr>
            <p:cNvPr id="322" name="Straight Connector 321">
              <a:extLst>
                <a:ext uri="{FF2B5EF4-FFF2-40B4-BE49-F238E27FC236}">
                  <a16:creationId xmlns:a16="http://schemas.microsoft.com/office/drawing/2014/main" id="{14750A9A-0FA4-451C-87D1-B1F987AB0A46}"/>
                </a:ext>
              </a:extLst>
            </p:cNvPr>
            <p:cNvCxnSpPr/>
            <p:nvPr/>
          </p:nvCxnSpPr>
          <p:spPr>
            <a:xfrm>
              <a:off x="1686757" y="3318130"/>
              <a:ext cx="0" cy="174424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0026F9A-64AF-4E77-9F9B-6E776C537887}"/>
                </a:ext>
              </a:extLst>
            </p:cNvPr>
            <p:cNvCxnSpPr>
              <a:cxnSpLocks/>
            </p:cNvCxnSpPr>
            <p:nvPr/>
          </p:nvCxnSpPr>
          <p:spPr>
            <a:xfrm>
              <a:off x="1516191" y="3748598"/>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26510382-642C-45E4-A521-52E33ECAB243}"/>
                </a:ext>
              </a:extLst>
            </p:cNvPr>
            <p:cNvCxnSpPr>
              <a:cxnSpLocks/>
            </p:cNvCxnSpPr>
            <p:nvPr/>
          </p:nvCxnSpPr>
          <p:spPr>
            <a:xfrm>
              <a:off x="1516191" y="4229978"/>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0A1BC0CC-7A12-4B38-8CF6-29D6D64AEA29}"/>
                </a:ext>
              </a:extLst>
            </p:cNvPr>
            <p:cNvCxnSpPr>
              <a:cxnSpLocks/>
            </p:cNvCxnSpPr>
            <p:nvPr/>
          </p:nvCxnSpPr>
          <p:spPr>
            <a:xfrm>
              <a:off x="1516191" y="4609856"/>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EA5DD310-5076-4B73-9156-3A62DC77878D}"/>
                </a:ext>
              </a:extLst>
            </p:cNvPr>
            <p:cNvCxnSpPr>
              <a:cxnSpLocks/>
            </p:cNvCxnSpPr>
            <p:nvPr/>
          </p:nvCxnSpPr>
          <p:spPr>
            <a:xfrm>
              <a:off x="1516191" y="5070510"/>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27" name="Group 326">
            <a:extLst>
              <a:ext uri="{FF2B5EF4-FFF2-40B4-BE49-F238E27FC236}">
                <a16:creationId xmlns:a16="http://schemas.microsoft.com/office/drawing/2014/main" id="{E1134ABE-749B-4362-904B-F0A5E89E0B85}"/>
              </a:ext>
            </a:extLst>
          </p:cNvPr>
          <p:cNvGrpSpPr/>
          <p:nvPr/>
        </p:nvGrpSpPr>
        <p:grpSpPr>
          <a:xfrm>
            <a:off x="3792018" y="3336032"/>
            <a:ext cx="170566" cy="1752380"/>
            <a:chOff x="1516191" y="3318130"/>
            <a:chExt cx="170566" cy="1752380"/>
          </a:xfrm>
        </p:grpSpPr>
        <p:cxnSp>
          <p:nvCxnSpPr>
            <p:cNvPr id="328" name="Straight Connector 327">
              <a:extLst>
                <a:ext uri="{FF2B5EF4-FFF2-40B4-BE49-F238E27FC236}">
                  <a16:creationId xmlns:a16="http://schemas.microsoft.com/office/drawing/2014/main" id="{BB8E7133-41C2-4654-9B91-C810E2573478}"/>
                </a:ext>
              </a:extLst>
            </p:cNvPr>
            <p:cNvCxnSpPr/>
            <p:nvPr/>
          </p:nvCxnSpPr>
          <p:spPr>
            <a:xfrm>
              <a:off x="1686757" y="3318130"/>
              <a:ext cx="0" cy="174424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7BF20067-A160-432E-8586-69E662276553}"/>
                </a:ext>
              </a:extLst>
            </p:cNvPr>
            <p:cNvCxnSpPr>
              <a:cxnSpLocks/>
            </p:cNvCxnSpPr>
            <p:nvPr/>
          </p:nvCxnSpPr>
          <p:spPr>
            <a:xfrm>
              <a:off x="1516191" y="3748598"/>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BE0C084C-E8DD-4070-9F5F-6EFC2DBC7FE5}"/>
                </a:ext>
              </a:extLst>
            </p:cNvPr>
            <p:cNvCxnSpPr>
              <a:cxnSpLocks/>
            </p:cNvCxnSpPr>
            <p:nvPr/>
          </p:nvCxnSpPr>
          <p:spPr>
            <a:xfrm>
              <a:off x="1516191" y="4229978"/>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A1A6EB70-A54F-453D-B7CD-4980EC0A60AF}"/>
                </a:ext>
              </a:extLst>
            </p:cNvPr>
            <p:cNvCxnSpPr>
              <a:cxnSpLocks/>
            </p:cNvCxnSpPr>
            <p:nvPr/>
          </p:nvCxnSpPr>
          <p:spPr>
            <a:xfrm>
              <a:off x="1516191" y="4609856"/>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070369A3-5D78-460E-8BCC-F0EFAC1E25A5}"/>
                </a:ext>
              </a:extLst>
            </p:cNvPr>
            <p:cNvCxnSpPr>
              <a:cxnSpLocks/>
            </p:cNvCxnSpPr>
            <p:nvPr/>
          </p:nvCxnSpPr>
          <p:spPr>
            <a:xfrm>
              <a:off x="1516191" y="5070510"/>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33" name="Group 332">
            <a:extLst>
              <a:ext uri="{FF2B5EF4-FFF2-40B4-BE49-F238E27FC236}">
                <a16:creationId xmlns:a16="http://schemas.microsoft.com/office/drawing/2014/main" id="{5039E9E6-6001-4D20-863D-AA336941E863}"/>
              </a:ext>
            </a:extLst>
          </p:cNvPr>
          <p:cNvGrpSpPr/>
          <p:nvPr/>
        </p:nvGrpSpPr>
        <p:grpSpPr>
          <a:xfrm>
            <a:off x="5130640" y="3336580"/>
            <a:ext cx="170566" cy="1752380"/>
            <a:chOff x="1516191" y="3318130"/>
            <a:chExt cx="170566" cy="1752380"/>
          </a:xfrm>
        </p:grpSpPr>
        <p:cxnSp>
          <p:nvCxnSpPr>
            <p:cNvPr id="334" name="Straight Connector 333">
              <a:extLst>
                <a:ext uri="{FF2B5EF4-FFF2-40B4-BE49-F238E27FC236}">
                  <a16:creationId xmlns:a16="http://schemas.microsoft.com/office/drawing/2014/main" id="{DE42332A-2658-4B79-BB76-331FC0306D6C}"/>
                </a:ext>
              </a:extLst>
            </p:cNvPr>
            <p:cNvCxnSpPr/>
            <p:nvPr/>
          </p:nvCxnSpPr>
          <p:spPr>
            <a:xfrm>
              <a:off x="1686757" y="3318130"/>
              <a:ext cx="0" cy="174424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B551CCF9-74D2-4645-9B29-C5A2B2151579}"/>
                </a:ext>
              </a:extLst>
            </p:cNvPr>
            <p:cNvCxnSpPr>
              <a:cxnSpLocks/>
            </p:cNvCxnSpPr>
            <p:nvPr/>
          </p:nvCxnSpPr>
          <p:spPr>
            <a:xfrm>
              <a:off x="1516191" y="3748598"/>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ADF046B4-23C7-403A-B7DA-B84B48B9AB68}"/>
                </a:ext>
              </a:extLst>
            </p:cNvPr>
            <p:cNvCxnSpPr>
              <a:cxnSpLocks/>
            </p:cNvCxnSpPr>
            <p:nvPr/>
          </p:nvCxnSpPr>
          <p:spPr>
            <a:xfrm>
              <a:off x="1516191" y="4229978"/>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836B1D2A-E430-4616-88E7-AD76BF4BCF34}"/>
                </a:ext>
              </a:extLst>
            </p:cNvPr>
            <p:cNvCxnSpPr>
              <a:cxnSpLocks/>
            </p:cNvCxnSpPr>
            <p:nvPr/>
          </p:nvCxnSpPr>
          <p:spPr>
            <a:xfrm>
              <a:off x="1516191" y="4609856"/>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A564407A-2734-40C0-9A78-CB30131EE044}"/>
                </a:ext>
              </a:extLst>
            </p:cNvPr>
            <p:cNvCxnSpPr>
              <a:cxnSpLocks/>
            </p:cNvCxnSpPr>
            <p:nvPr/>
          </p:nvCxnSpPr>
          <p:spPr>
            <a:xfrm>
              <a:off x="1516191" y="5070510"/>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39" name="Group 338">
            <a:extLst>
              <a:ext uri="{FF2B5EF4-FFF2-40B4-BE49-F238E27FC236}">
                <a16:creationId xmlns:a16="http://schemas.microsoft.com/office/drawing/2014/main" id="{1E5905CD-662E-4C75-B44B-2DB497C23390}"/>
              </a:ext>
            </a:extLst>
          </p:cNvPr>
          <p:cNvGrpSpPr/>
          <p:nvPr/>
        </p:nvGrpSpPr>
        <p:grpSpPr>
          <a:xfrm>
            <a:off x="6241754" y="3346063"/>
            <a:ext cx="170566" cy="1752380"/>
            <a:chOff x="1516191" y="3318130"/>
            <a:chExt cx="170566" cy="1752380"/>
          </a:xfrm>
        </p:grpSpPr>
        <p:cxnSp>
          <p:nvCxnSpPr>
            <p:cNvPr id="340" name="Straight Connector 339">
              <a:extLst>
                <a:ext uri="{FF2B5EF4-FFF2-40B4-BE49-F238E27FC236}">
                  <a16:creationId xmlns:a16="http://schemas.microsoft.com/office/drawing/2014/main" id="{E0B3432A-39DE-4452-8F56-7429D35C9DC3}"/>
                </a:ext>
              </a:extLst>
            </p:cNvPr>
            <p:cNvCxnSpPr/>
            <p:nvPr/>
          </p:nvCxnSpPr>
          <p:spPr>
            <a:xfrm>
              <a:off x="1686757" y="3318130"/>
              <a:ext cx="0" cy="174424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C4C551FB-4CD2-42F9-A275-021438B29161}"/>
                </a:ext>
              </a:extLst>
            </p:cNvPr>
            <p:cNvCxnSpPr>
              <a:cxnSpLocks/>
            </p:cNvCxnSpPr>
            <p:nvPr/>
          </p:nvCxnSpPr>
          <p:spPr>
            <a:xfrm>
              <a:off x="1516191" y="3748598"/>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77BA6871-5D06-4595-9964-D689642E653D}"/>
                </a:ext>
              </a:extLst>
            </p:cNvPr>
            <p:cNvCxnSpPr>
              <a:cxnSpLocks/>
            </p:cNvCxnSpPr>
            <p:nvPr/>
          </p:nvCxnSpPr>
          <p:spPr>
            <a:xfrm>
              <a:off x="1516191" y="4229978"/>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43F60691-5FFB-46E6-AFB0-EBCC7B0FD79F}"/>
                </a:ext>
              </a:extLst>
            </p:cNvPr>
            <p:cNvCxnSpPr>
              <a:cxnSpLocks/>
            </p:cNvCxnSpPr>
            <p:nvPr/>
          </p:nvCxnSpPr>
          <p:spPr>
            <a:xfrm>
              <a:off x="1516191" y="4609856"/>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64C4F316-F3E9-4E04-ABD4-CBBF5D1904A9}"/>
                </a:ext>
              </a:extLst>
            </p:cNvPr>
            <p:cNvCxnSpPr>
              <a:cxnSpLocks/>
            </p:cNvCxnSpPr>
            <p:nvPr/>
          </p:nvCxnSpPr>
          <p:spPr>
            <a:xfrm>
              <a:off x="1516191" y="5070510"/>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5" name="Group 344">
            <a:extLst>
              <a:ext uri="{FF2B5EF4-FFF2-40B4-BE49-F238E27FC236}">
                <a16:creationId xmlns:a16="http://schemas.microsoft.com/office/drawing/2014/main" id="{F4BCB74E-F18B-468C-87D2-16C0F3C8C86F}"/>
              </a:ext>
            </a:extLst>
          </p:cNvPr>
          <p:cNvGrpSpPr/>
          <p:nvPr/>
        </p:nvGrpSpPr>
        <p:grpSpPr>
          <a:xfrm>
            <a:off x="7388284" y="3336343"/>
            <a:ext cx="170566" cy="1752380"/>
            <a:chOff x="1516191" y="3318130"/>
            <a:chExt cx="170566" cy="1752380"/>
          </a:xfrm>
        </p:grpSpPr>
        <p:cxnSp>
          <p:nvCxnSpPr>
            <p:cNvPr id="346" name="Straight Connector 345">
              <a:extLst>
                <a:ext uri="{FF2B5EF4-FFF2-40B4-BE49-F238E27FC236}">
                  <a16:creationId xmlns:a16="http://schemas.microsoft.com/office/drawing/2014/main" id="{CADDF42E-F910-4093-9A27-A7DFCCE7AADC}"/>
                </a:ext>
              </a:extLst>
            </p:cNvPr>
            <p:cNvCxnSpPr/>
            <p:nvPr/>
          </p:nvCxnSpPr>
          <p:spPr>
            <a:xfrm>
              <a:off x="1686757" y="3318130"/>
              <a:ext cx="0" cy="174424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C0BF6D98-99FE-42E4-9B98-5A808F2EB125}"/>
                </a:ext>
              </a:extLst>
            </p:cNvPr>
            <p:cNvCxnSpPr>
              <a:cxnSpLocks/>
            </p:cNvCxnSpPr>
            <p:nvPr/>
          </p:nvCxnSpPr>
          <p:spPr>
            <a:xfrm>
              <a:off x="1516191" y="3748598"/>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CB0677DA-DCB0-4795-824A-D8AF52863707}"/>
                </a:ext>
              </a:extLst>
            </p:cNvPr>
            <p:cNvCxnSpPr>
              <a:cxnSpLocks/>
            </p:cNvCxnSpPr>
            <p:nvPr/>
          </p:nvCxnSpPr>
          <p:spPr>
            <a:xfrm>
              <a:off x="1516191" y="4229978"/>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A28CEB48-1977-4401-B492-85DDA912311B}"/>
                </a:ext>
              </a:extLst>
            </p:cNvPr>
            <p:cNvCxnSpPr>
              <a:cxnSpLocks/>
            </p:cNvCxnSpPr>
            <p:nvPr/>
          </p:nvCxnSpPr>
          <p:spPr>
            <a:xfrm>
              <a:off x="1516191" y="4609856"/>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0C4FADEA-290A-4FF2-A2AB-1A7AE26BF5A1}"/>
                </a:ext>
              </a:extLst>
            </p:cNvPr>
            <p:cNvCxnSpPr>
              <a:cxnSpLocks/>
            </p:cNvCxnSpPr>
            <p:nvPr/>
          </p:nvCxnSpPr>
          <p:spPr>
            <a:xfrm>
              <a:off x="1516191" y="5070510"/>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51" name="Group 350">
            <a:extLst>
              <a:ext uri="{FF2B5EF4-FFF2-40B4-BE49-F238E27FC236}">
                <a16:creationId xmlns:a16="http://schemas.microsoft.com/office/drawing/2014/main" id="{9FC36959-C33C-45D9-96F6-D7AB9590C554}"/>
              </a:ext>
            </a:extLst>
          </p:cNvPr>
          <p:cNvGrpSpPr/>
          <p:nvPr/>
        </p:nvGrpSpPr>
        <p:grpSpPr>
          <a:xfrm>
            <a:off x="8874217" y="3355343"/>
            <a:ext cx="170566" cy="1752380"/>
            <a:chOff x="1516191" y="3318130"/>
            <a:chExt cx="170566" cy="1752380"/>
          </a:xfrm>
        </p:grpSpPr>
        <p:cxnSp>
          <p:nvCxnSpPr>
            <p:cNvPr id="352" name="Straight Connector 351">
              <a:extLst>
                <a:ext uri="{FF2B5EF4-FFF2-40B4-BE49-F238E27FC236}">
                  <a16:creationId xmlns:a16="http://schemas.microsoft.com/office/drawing/2014/main" id="{824BF16B-823E-456D-A006-48A1AA21787A}"/>
                </a:ext>
              </a:extLst>
            </p:cNvPr>
            <p:cNvCxnSpPr/>
            <p:nvPr/>
          </p:nvCxnSpPr>
          <p:spPr>
            <a:xfrm>
              <a:off x="1686757" y="3318130"/>
              <a:ext cx="0" cy="174424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BD9469BA-D1DD-4A8C-9BFB-E5D255E969AF}"/>
                </a:ext>
              </a:extLst>
            </p:cNvPr>
            <p:cNvCxnSpPr>
              <a:cxnSpLocks/>
            </p:cNvCxnSpPr>
            <p:nvPr/>
          </p:nvCxnSpPr>
          <p:spPr>
            <a:xfrm>
              <a:off x="1516191" y="3748598"/>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CFF1AB8D-FF60-48DF-AC56-170F04A1A469}"/>
                </a:ext>
              </a:extLst>
            </p:cNvPr>
            <p:cNvCxnSpPr>
              <a:cxnSpLocks/>
            </p:cNvCxnSpPr>
            <p:nvPr/>
          </p:nvCxnSpPr>
          <p:spPr>
            <a:xfrm>
              <a:off x="1516191" y="4229978"/>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4FD62C16-D617-4902-97D0-365FB2314D93}"/>
                </a:ext>
              </a:extLst>
            </p:cNvPr>
            <p:cNvCxnSpPr>
              <a:cxnSpLocks/>
            </p:cNvCxnSpPr>
            <p:nvPr/>
          </p:nvCxnSpPr>
          <p:spPr>
            <a:xfrm>
              <a:off x="1516191" y="4609856"/>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D632AC00-2B19-464F-8863-82471CEBCE24}"/>
                </a:ext>
              </a:extLst>
            </p:cNvPr>
            <p:cNvCxnSpPr>
              <a:cxnSpLocks/>
            </p:cNvCxnSpPr>
            <p:nvPr/>
          </p:nvCxnSpPr>
          <p:spPr>
            <a:xfrm>
              <a:off x="1516191" y="5070510"/>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57" name="Group 356">
            <a:extLst>
              <a:ext uri="{FF2B5EF4-FFF2-40B4-BE49-F238E27FC236}">
                <a16:creationId xmlns:a16="http://schemas.microsoft.com/office/drawing/2014/main" id="{283DF214-69CF-4542-BA7E-4E62E902C51A}"/>
              </a:ext>
            </a:extLst>
          </p:cNvPr>
          <p:cNvGrpSpPr/>
          <p:nvPr/>
        </p:nvGrpSpPr>
        <p:grpSpPr>
          <a:xfrm>
            <a:off x="9925900" y="3365716"/>
            <a:ext cx="170566" cy="1752380"/>
            <a:chOff x="1516191" y="3318130"/>
            <a:chExt cx="170566" cy="1752380"/>
          </a:xfrm>
        </p:grpSpPr>
        <p:cxnSp>
          <p:nvCxnSpPr>
            <p:cNvPr id="358" name="Straight Connector 357">
              <a:extLst>
                <a:ext uri="{FF2B5EF4-FFF2-40B4-BE49-F238E27FC236}">
                  <a16:creationId xmlns:a16="http://schemas.microsoft.com/office/drawing/2014/main" id="{FD61D58F-D847-42D5-81DF-B71F28358A61}"/>
                </a:ext>
              </a:extLst>
            </p:cNvPr>
            <p:cNvCxnSpPr/>
            <p:nvPr/>
          </p:nvCxnSpPr>
          <p:spPr>
            <a:xfrm>
              <a:off x="1686757" y="3318130"/>
              <a:ext cx="0" cy="174424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4940749C-7428-4316-8E95-A3B7409EACBA}"/>
                </a:ext>
              </a:extLst>
            </p:cNvPr>
            <p:cNvCxnSpPr>
              <a:cxnSpLocks/>
            </p:cNvCxnSpPr>
            <p:nvPr/>
          </p:nvCxnSpPr>
          <p:spPr>
            <a:xfrm>
              <a:off x="1516191" y="3748598"/>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6D810715-5B1A-4A7C-8F82-2C65A53DEBE4}"/>
                </a:ext>
              </a:extLst>
            </p:cNvPr>
            <p:cNvCxnSpPr>
              <a:cxnSpLocks/>
            </p:cNvCxnSpPr>
            <p:nvPr/>
          </p:nvCxnSpPr>
          <p:spPr>
            <a:xfrm>
              <a:off x="1516191" y="4229978"/>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E0105D96-07B6-498B-BB40-7817624932CC}"/>
                </a:ext>
              </a:extLst>
            </p:cNvPr>
            <p:cNvCxnSpPr>
              <a:cxnSpLocks/>
            </p:cNvCxnSpPr>
            <p:nvPr/>
          </p:nvCxnSpPr>
          <p:spPr>
            <a:xfrm>
              <a:off x="1516191" y="4609856"/>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6B064F76-1374-481C-AF5A-C14D70FA23C8}"/>
                </a:ext>
              </a:extLst>
            </p:cNvPr>
            <p:cNvCxnSpPr>
              <a:cxnSpLocks/>
            </p:cNvCxnSpPr>
            <p:nvPr/>
          </p:nvCxnSpPr>
          <p:spPr>
            <a:xfrm>
              <a:off x="1516191" y="5070510"/>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3" name="Group 362">
            <a:extLst>
              <a:ext uri="{FF2B5EF4-FFF2-40B4-BE49-F238E27FC236}">
                <a16:creationId xmlns:a16="http://schemas.microsoft.com/office/drawing/2014/main" id="{7862094F-0A31-4353-AF8E-AD03578CE2F3}"/>
              </a:ext>
            </a:extLst>
          </p:cNvPr>
          <p:cNvGrpSpPr/>
          <p:nvPr/>
        </p:nvGrpSpPr>
        <p:grpSpPr>
          <a:xfrm>
            <a:off x="11099497" y="3375972"/>
            <a:ext cx="170566" cy="1752380"/>
            <a:chOff x="1516191" y="3318130"/>
            <a:chExt cx="170566" cy="1752380"/>
          </a:xfrm>
        </p:grpSpPr>
        <p:cxnSp>
          <p:nvCxnSpPr>
            <p:cNvPr id="364" name="Straight Connector 363">
              <a:extLst>
                <a:ext uri="{FF2B5EF4-FFF2-40B4-BE49-F238E27FC236}">
                  <a16:creationId xmlns:a16="http://schemas.microsoft.com/office/drawing/2014/main" id="{C12C97E8-D393-4553-8D0E-930C70941B91}"/>
                </a:ext>
              </a:extLst>
            </p:cNvPr>
            <p:cNvCxnSpPr/>
            <p:nvPr/>
          </p:nvCxnSpPr>
          <p:spPr>
            <a:xfrm>
              <a:off x="1686757" y="3318130"/>
              <a:ext cx="0" cy="174424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774F908E-1D24-4E7C-88D9-D75E104D8310}"/>
                </a:ext>
              </a:extLst>
            </p:cNvPr>
            <p:cNvCxnSpPr>
              <a:cxnSpLocks/>
            </p:cNvCxnSpPr>
            <p:nvPr/>
          </p:nvCxnSpPr>
          <p:spPr>
            <a:xfrm>
              <a:off x="1516191" y="3748598"/>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DA2E6626-F5B9-44C8-8151-D959E93EE8E3}"/>
                </a:ext>
              </a:extLst>
            </p:cNvPr>
            <p:cNvCxnSpPr>
              <a:cxnSpLocks/>
            </p:cNvCxnSpPr>
            <p:nvPr/>
          </p:nvCxnSpPr>
          <p:spPr>
            <a:xfrm>
              <a:off x="1516191" y="4229978"/>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C3200608-884A-42CA-A464-28646C747727}"/>
                </a:ext>
              </a:extLst>
            </p:cNvPr>
            <p:cNvCxnSpPr>
              <a:cxnSpLocks/>
            </p:cNvCxnSpPr>
            <p:nvPr/>
          </p:nvCxnSpPr>
          <p:spPr>
            <a:xfrm>
              <a:off x="1516191" y="4609856"/>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CF60D25E-7D25-4732-A7A4-19CD2E3CEF7E}"/>
                </a:ext>
              </a:extLst>
            </p:cNvPr>
            <p:cNvCxnSpPr>
              <a:cxnSpLocks/>
            </p:cNvCxnSpPr>
            <p:nvPr/>
          </p:nvCxnSpPr>
          <p:spPr>
            <a:xfrm>
              <a:off x="1516191" y="5070510"/>
              <a:ext cx="17056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6F1D4ADE-A9C0-4EC1-A94F-63514ABD0F14}"/>
              </a:ext>
            </a:extLst>
          </p:cNvPr>
          <p:cNvGrpSpPr/>
          <p:nvPr/>
        </p:nvGrpSpPr>
        <p:grpSpPr>
          <a:xfrm>
            <a:off x="1119241" y="2220607"/>
            <a:ext cx="2511723" cy="492145"/>
            <a:chOff x="1119241" y="2220607"/>
            <a:chExt cx="2511723" cy="492145"/>
          </a:xfrm>
        </p:grpSpPr>
        <p:cxnSp>
          <p:nvCxnSpPr>
            <p:cNvPr id="374" name="Straight Connector 373">
              <a:extLst>
                <a:ext uri="{FF2B5EF4-FFF2-40B4-BE49-F238E27FC236}">
                  <a16:creationId xmlns:a16="http://schemas.microsoft.com/office/drawing/2014/main" id="{FF585DE2-1D2B-489E-AC39-7FDCA7547BCE}"/>
                </a:ext>
              </a:extLst>
            </p:cNvPr>
            <p:cNvCxnSpPr>
              <a:cxnSpLocks/>
            </p:cNvCxnSpPr>
            <p:nvPr/>
          </p:nvCxnSpPr>
          <p:spPr>
            <a:xfrm>
              <a:off x="1119241" y="2493412"/>
              <a:ext cx="251172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173D3EC0-A3FE-480C-9315-1B1E9112D25A}"/>
                </a:ext>
              </a:extLst>
            </p:cNvPr>
            <p:cNvCxnSpPr/>
            <p:nvPr/>
          </p:nvCxnSpPr>
          <p:spPr>
            <a:xfrm>
              <a:off x="2320275" y="2220607"/>
              <a:ext cx="0" cy="26945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E33BC98A-E640-471B-A1C3-BB26A4BB4A17}"/>
                </a:ext>
              </a:extLst>
            </p:cNvPr>
            <p:cNvCxnSpPr/>
            <p:nvPr/>
          </p:nvCxnSpPr>
          <p:spPr>
            <a:xfrm>
              <a:off x="1120310" y="2490062"/>
              <a:ext cx="0" cy="22269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FF79FFAB-DF79-40C0-BEF5-861726382B8C}"/>
                </a:ext>
              </a:extLst>
            </p:cNvPr>
            <p:cNvCxnSpPr/>
            <p:nvPr/>
          </p:nvCxnSpPr>
          <p:spPr>
            <a:xfrm>
              <a:off x="2320275" y="2490062"/>
              <a:ext cx="0" cy="22269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8A99A9A4-52E7-4443-A2FE-84257988CACF}"/>
                </a:ext>
              </a:extLst>
            </p:cNvPr>
            <p:cNvCxnSpPr/>
            <p:nvPr/>
          </p:nvCxnSpPr>
          <p:spPr>
            <a:xfrm>
              <a:off x="3623626" y="2490062"/>
              <a:ext cx="0" cy="22269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79" name="Group 378">
            <a:extLst>
              <a:ext uri="{FF2B5EF4-FFF2-40B4-BE49-F238E27FC236}">
                <a16:creationId xmlns:a16="http://schemas.microsoft.com/office/drawing/2014/main" id="{CD5D76CE-8F01-47D6-A803-78A4C608E1BA}"/>
              </a:ext>
            </a:extLst>
          </p:cNvPr>
          <p:cNvGrpSpPr/>
          <p:nvPr/>
        </p:nvGrpSpPr>
        <p:grpSpPr>
          <a:xfrm>
            <a:off x="4780178" y="2258380"/>
            <a:ext cx="2511723" cy="492145"/>
            <a:chOff x="1119241" y="2220607"/>
            <a:chExt cx="2511723" cy="492145"/>
          </a:xfrm>
        </p:grpSpPr>
        <p:cxnSp>
          <p:nvCxnSpPr>
            <p:cNvPr id="380" name="Straight Connector 379">
              <a:extLst>
                <a:ext uri="{FF2B5EF4-FFF2-40B4-BE49-F238E27FC236}">
                  <a16:creationId xmlns:a16="http://schemas.microsoft.com/office/drawing/2014/main" id="{91C8614F-5B50-4A35-B049-D60C8DF3ACA9}"/>
                </a:ext>
              </a:extLst>
            </p:cNvPr>
            <p:cNvCxnSpPr>
              <a:cxnSpLocks/>
            </p:cNvCxnSpPr>
            <p:nvPr/>
          </p:nvCxnSpPr>
          <p:spPr>
            <a:xfrm>
              <a:off x="1119241" y="2493412"/>
              <a:ext cx="251172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F3B64884-2168-4D72-9692-A9E3FB861F87}"/>
                </a:ext>
              </a:extLst>
            </p:cNvPr>
            <p:cNvCxnSpPr/>
            <p:nvPr/>
          </p:nvCxnSpPr>
          <p:spPr>
            <a:xfrm>
              <a:off x="2320275" y="2220607"/>
              <a:ext cx="0" cy="26945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1C0DD24B-1E3F-44C4-B7FC-BF20CE991D61}"/>
                </a:ext>
              </a:extLst>
            </p:cNvPr>
            <p:cNvCxnSpPr/>
            <p:nvPr/>
          </p:nvCxnSpPr>
          <p:spPr>
            <a:xfrm>
              <a:off x="1120310" y="2490062"/>
              <a:ext cx="0" cy="22269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2279708C-B7E8-416A-850E-2671DFE5F462}"/>
                </a:ext>
              </a:extLst>
            </p:cNvPr>
            <p:cNvCxnSpPr/>
            <p:nvPr/>
          </p:nvCxnSpPr>
          <p:spPr>
            <a:xfrm>
              <a:off x="2320275" y="2490062"/>
              <a:ext cx="0" cy="22269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45EC3358-6A17-4091-8D44-3BA7575B87C0}"/>
                </a:ext>
              </a:extLst>
            </p:cNvPr>
            <p:cNvCxnSpPr/>
            <p:nvPr/>
          </p:nvCxnSpPr>
          <p:spPr>
            <a:xfrm>
              <a:off x="3623626" y="2490062"/>
              <a:ext cx="0" cy="22269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85" name="Group 384">
            <a:extLst>
              <a:ext uri="{FF2B5EF4-FFF2-40B4-BE49-F238E27FC236}">
                <a16:creationId xmlns:a16="http://schemas.microsoft.com/office/drawing/2014/main" id="{8A505636-C378-4CAE-BF73-8D9A1EEA4816}"/>
              </a:ext>
            </a:extLst>
          </p:cNvPr>
          <p:cNvGrpSpPr/>
          <p:nvPr/>
        </p:nvGrpSpPr>
        <p:grpSpPr>
          <a:xfrm>
            <a:off x="8464277" y="2285536"/>
            <a:ext cx="2511723" cy="492145"/>
            <a:chOff x="1119241" y="2220607"/>
            <a:chExt cx="2511723" cy="492145"/>
          </a:xfrm>
        </p:grpSpPr>
        <p:cxnSp>
          <p:nvCxnSpPr>
            <p:cNvPr id="386" name="Straight Connector 385">
              <a:extLst>
                <a:ext uri="{FF2B5EF4-FFF2-40B4-BE49-F238E27FC236}">
                  <a16:creationId xmlns:a16="http://schemas.microsoft.com/office/drawing/2014/main" id="{8293723B-CB6B-4037-9401-1B2C3351907D}"/>
                </a:ext>
              </a:extLst>
            </p:cNvPr>
            <p:cNvCxnSpPr>
              <a:cxnSpLocks/>
            </p:cNvCxnSpPr>
            <p:nvPr/>
          </p:nvCxnSpPr>
          <p:spPr>
            <a:xfrm>
              <a:off x="1119241" y="2493412"/>
              <a:ext cx="251172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7658C27F-2171-4111-9195-D7AE9D91C732}"/>
                </a:ext>
              </a:extLst>
            </p:cNvPr>
            <p:cNvCxnSpPr/>
            <p:nvPr/>
          </p:nvCxnSpPr>
          <p:spPr>
            <a:xfrm>
              <a:off x="2320275" y="2220607"/>
              <a:ext cx="0" cy="26945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9509E6E5-6E76-46D3-A1B1-21E866F2F9D4}"/>
                </a:ext>
              </a:extLst>
            </p:cNvPr>
            <p:cNvCxnSpPr/>
            <p:nvPr/>
          </p:nvCxnSpPr>
          <p:spPr>
            <a:xfrm>
              <a:off x="1120310" y="2490062"/>
              <a:ext cx="0" cy="22269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2E622B62-AB0B-4317-B1DA-FDE3DB47B0F0}"/>
                </a:ext>
              </a:extLst>
            </p:cNvPr>
            <p:cNvCxnSpPr/>
            <p:nvPr/>
          </p:nvCxnSpPr>
          <p:spPr>
            <a:xfrm>
              <a:off x="2320275" y="2490062"/>
              <a:ext cx="0" cy="22269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98F98E68-C631-4D3E-98D6-90BA329CF0A5}"/>
                </a:ext>
              </a:extLst>
            </p:cNvPr>
            <p:cNvCxnSpPr/>
            <p:nvPr/>
          </p:nvCxnSpPr>
          <p:spPr>
            <a:xfrm>
              <a:off x="3623626" y="2490062"/>
              <a:ext cx="0" cy="22269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7DE9473F-6523-4BB4-A9CB-12DD9D7435F9}"/>
              </a:ext>
            </a:extLst>
          </p:cNvPr>
          <p:cNvGrpSpPr/>
          <p:nvPr/>
        </p:nvGrpSpPr>
        <p:grpSpPr>
          <a:xfrm>
            <a:off x="5436715" y="1558427"/>
            <a:ext cx="1080000" cy="762092"/>
            <a:chOff x="2482841" y="5446979"/>
            <a:chExt cx="1080000" cy="720000"/>
          </a:xfrm>
        </p:grpSpPr>
        <p:grpSp>
          <p:nvGrpSpPr>
            <p:cNvPr id="17" name="Group 16">
              <a:extLst>
                <a:ext uri="{FF2B5EF4-FFF2-40B4-BE49-F238E27FC236}">
                  <a16:creationId xmlns:a16="http://schemas.microsoft.com/office/drawing/2014/main" id="{8A517DB0-15BA-4E0E-A82B-2D983FA5154D}"/>
                </a:ext>
              </a:extLst>
            </p:cNvPr>
            <p:cNvGrpSpPr/>
            <p:nvPr/>
          </p:nvGrpSpPr>
          <p:grpSpPr>
            <a:xfrm>
              <a:off x="2482841" y="5446979"/>
              <a:ext cx="1080000" cy="720000"/>
              <a:chOff x="2482841" y="5446979"/>
              <a:chExt cx="1080000" cy="720000"/>
            </a:xfrm>
          </p:grpSpPr>
          <p:sp>
            <p:nvSpPr>
              <p:cNvPr id="19" name="Скругленный прямоугольник 59">
                <a:extLst>
                  <a:ext uri="{FF2B5EF4-FFF2-40B4-BE49-F238E27FC236}">
                    <a16:creationId xmlns:a16="http://schemas.microsoft.com/office/drawing/2014/main" id="{E96AB7DA-37E9-41B5-8034-AB6960EDF2D3}"/>
                  </a:ext>
                </a:extLst>
              </p:cNvPr>
              <p:cNvSpPr>
                <a:spLocks/>
              </p:cNvSpPr>
              <p:nvPr/>
            </p:nvSpPr>
            <p:spPr bwMode="auto">
              <a:xfrm>
                <a:off x="2482841" y="5446979"/>
                <a:ext cx="1080000" cy="720000"/>
              </a:xfrm>
              <a:prstGeom prst="roundRect">
                <a:avLst>
                  <a:gd name="adj" fmla="val 5329"/>
                </a:avLst>
              </a:prstGeom>
              <a:solidFill>
                <a:srgbClr val="0091B5"/>
              </a:solidFill>
              <a:ln w="12700" cap="flat">
                <a:noFill/>
                <a:miter lim="400000"/>
              </a:ln>
              <a:effectLst/>
            </p:spPr>
            <p:txBody>
              <a:bodyPr wrap="square" lIns="0" tIns="0" rIns="0" bIns="0" numCol="1" anchor="ctr">
                <a:noAutofit/>
              </a:bodyPr>
              <a:lstStyle/>
              <a:p>
                <a:pPr algn="ctr" defTabSz="914217"/>
                <a:endParaRPr lang="ru-RU" sz="1100" kern="0">
                  <a:solidFill>
                    <a:prstClr val="white"/>
                  </a:solidFill>
                  <a:sym typeface="Poppins" charset="0"/>
                </a:endParaRPr>
              </a:p>
            </p:txBody>
          </p:sp>
          <p:sp>
            <p:nvSpPr>
              <p:cNvPr id="20" name="TextBox 19">
                <a:extLst>
                  <a:ext uri="{FF2B5EF4-FFF2-40B4-BE49-F238E27FC236}">
                    <a16:creationId xmlns:a16="http://schemas.microsoft.com/office/drawing/2014/main" id="{FAD03D60-9C67-49D2-9892-EE085D9CADBD}"/>
                  </a:ext>
                </a:extLst>
              </p:cNvPr>
              <p:cNvSpPr txBox="1"/>
              <p:nvPr/>
            </p:nvSpPr>
            <p:spPr>
              <a:xfrm>
                <a:off x="2488452" y="5547004"/>
                <a:ext cx="1069008" cy="230832"/>
              </a:xfrm>
              <a:prstGeom prst="rect">
                <a:avLst/>
              </a:prstGeom>
              <a:noFill/>
            </p:spPr>
            <p:txBody>
              <a:bodyPr wrap="square" rtlCol="0" anchor="ctr" anchorCtr="0">
                <a:spAutoFit/>
              </a:bodyPr>
              <a:lstStyle/>
              <a:p>
                <a:pPr algn="ctr" defTabSz="914217"/>
                <a:r>
                  <a:rPr lang="en-US" sz="900" b="1" dirty="0">
                    <a:solidFill>
                      <a:srgbClr val="FFFFFF"/>
                    </a:solidFill>
                    <a:latin typeface="Lato Light" panose="020F0502020204030203"/>
                    <a:ea typeface="League Spartan" charset="0"/>
                    <a:cs typeface="Poppins" pitchFamily="2" charset="77"/>
                  </a:rPr>
                  <a:t>James Chase </a:t>
                </a:r>
              </a:p>
            </p:txBody>
          </p:sp>
        </p:grpSp>
        <p:sp>
          <p:nvSpPr>
            <p:cNvPr id="18" name="Скругленный прямоугольник 59">
              <a:extLst>
                <a:ext uri="{FF2B5EF4-FFF2-40B4-BE49-F238E27FC236}">
                  <a16:creationId xmlns:a16="http://schemas.microsoft.com/office/drawing/2014/main" id="{03076A0A-7C17-42BD-A5AB-D955A8737A3E}"/>
                </a:ext>
              </a:extLst>
            </p:cNvPr>
            <p:cNvSpPr>
              <a:spLocks/>
            </p:cNvSpPr>
            <p:nvPr/>
          </p:nvSpPr>
          <p:spPr bwMode="auto">
            <a:xfrm>
              <a:off x="2482841" y="5895558"/>
              <a:ext cx="1080000" cy="270000"/>
            </a:xfrm>
            <a:prstGeom prst="roundRect">
              <a:avLst>
                <a:gd name="adj" fmla="val 5329"/>
              </a:avLst>
            </a:prstGeom>
            <a:solidFill>
              <a:schemeClr val="accent2"/>
            </a:solidFill>
            <a:ln w="12700" cap="flat">
              <a:noFill/>
              <a:miter lim="400000"/>
            </a:ln>
            <a:effectLst/>
          </p:spPr>
          <p:txBody>
            <a:bodyPr wrap="square" lIns="0" tIns="0" rIns="0" bIns="0" numCol="1" anchor="ctr">
              <a:noAutofit/>
            </a:bodyPr>
            <a:lstStyle/>
            <a:p>
              <a:pPr algn="ctr" defTabSz="914217"/>
              <a:r>
                <a:rPr lang="en-GB" sz="1100" kern="0" dirty="0">
                  <a:solidFill>
                    <a:prstClr val="white"/>
                  </a:solidFill>
                  <a:latin typeface="Lato Light" panose="020F0502020204030203"/>
                  <a:sym typeface="Poppins" charset="0"/>
                </a:rPr>
                <a:t>Trade Marketing</a:t>
              </a:r>
              <a:endParaRPr lang="ru-RU" sz="1100" kern="0" dirty="0">
                <a:solidFill>
                  <a:prstClr val="white"/>
                </a:solidFill>
                <a:sym typeface="Poppins" charset="0"/>
              </a:endParaRPr>
            </a:p>
          </p:txBody>
        </p:sp>
      </p:grpSp>
    </p:spTree>
    <p:extLst>
      <p:ext uri="{BB962C8B-B14F-4D97-AF65-F5344CB8AC3E}">
        <p14:creationId xmlns:p14="http://schemas.microsoft.com/office/powerpoint/2010/main" val="2026525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ounded Rectangle 10">
            <a:extLst>
              <a:ext uri="{FF2B5EF4-FFF2-40B4-BE49-F238E27FC236}">
                <a16:creationId xmlns:a16="http://schemas.microsoft.com/office/drawing/2014/main" id="{FA0E3CF3-FE59-4AB4-8E59-1D8DBACCA306}"/>
              </a:ext>
            </a:extLst>
          </p:cNvPr>
          <p:cNvSpPr/>
          <p:nvPr/>
        </p:nvSpPr>
        <p:spPr>
          <a:xfrm>
            <a:off x="2549203" y="1821764"/>
            <a:ext cx="18786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 name="TextBox 3">
            <a:extLst>
              <a:ext uri="{FF2B5EF4-FFF2-40B4-BE49-F238E27FC236}">
                <a16:creationId xmlns:a16="http://schemas.microsoft.com/office/drawing/2014/main" id="{801C7D87-5461-4790-8514-49B0409AEAFA}"/>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Management Structure – Know your Management  </a:t>
            </a:r>
            <a:endParaRPr kumimoji="0" lang="en-US" sz="20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74" name="Rounded Rectangle 8">
            <a:extLst>
              <a:ext uri="{FF2B5EF4-FFF2-40B4-BE49-F238E27FC236}">
                <a16:creationId xmlns:a16="http://schemas.microsoft.com/office/drawing/2014/main" id="{49191CC2-2CE6-4EF3-8184-950B7D02E6E0}"/>
              </a:ext>
            </a:extLst>
          </p:cNvPr>
          <p:cNvSpPr/>
          <p:nvPr/>
        </p:nvSpPr>
        <p:spPr>
          <a:xfrm>
            <a:off x="2549202" y="2058837"/>
            <a:ext cx="5527549"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75" name="Rounded Rectangle 9">
            <a:extLst>
              <a:ext uri="{FF2B5EF4-FFF2-40B4-BE49-F238E27FC236}">
                <a16:creationId xmlns:a16="http://schemas.microsoft.com/office/drawing/2014/main" id="{8A7B407D-E494-490E-B47A-DF1987B861FF}"/>
              </a:ext>
            </a:extLst>
          </p:cNvPr>
          <p:cNvSpPr/>
          <p:nvPr/>
        </p:nvSpPr>
        <p:spPr>
          <a:xfrm>
            <a:off x="2549203" y="2550719"/>
            <a:ext cx="18786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6" name="Rounded Rectangle 10">
            <a:extLst>
              <a:ext uri="{FF2B5EF4-FFF2-40B4-BE49-F238E27FC236}">
                <a16:creationId xmlns:a16="http://schemas.microsoft.com/office/drawing/2014/main" id="{187ADF0C-1032-4547-B44F-BB2FA9A09206}"/>
              </a:ext>
            </a:extLst>
          </p:cNvPr>
          <p:cNvSpPr/>
          <p:nvPr/>
        </p:nvSpPr>
        <p:spPr>
          <a:xfrm>
            <a:off x="2549203" y="3253059"/>
            <a:ext cx="18786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7" name="Rounded Rectangle 11">
            <a:extLst>
              <a:ext uri="{FF2B5EF4-FFF2-40B4-BE49-F238E27FC236}">
                <a16:creationId xmlns:a16="http://schemas.microsoft.com/office/drawing/2014/main" id="{21BA824A-F1ED-42CF-B70B-57A619F064FA}"/>
              </a:ext>
            </a:extLst>
          </p:cNvPr>
          <p:cNvSpPr/>
          <p:nvPr/>
        </p:nvSpPr>
        <p:spPr>
          <a:xfrm>
            <a:off x="2549203" y="3955399"/>
            <a:ext cx="18786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8" name="Rounded Rectangle 12">
            <a:extLst>
              <a:ext uri="{FF2B5EF4-FFF2-40B4-BE49-F238E27FC236}">
                <a16:creationId xmlns:a16="http://schemas.microsoft.com/office/drawing/2014/main" id="{41F88D3B-5E62-4D5D-B9AE-0CE99978052A}"/>
              </a:ext>
            </a:extLst>
          </p:cNvPr>
          <p:cNvSpPr/>
          <p:nvPr/>
        </p:nvSpPr>
        <p:spPr>
          <a:xfrm>
            <a:off x="2549203" y="4657739"/>
            <a:ext cx="18786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9" name="Rounded Rectangle 13">
            <a:extLst>
              <a:ext uri="{FF2B5EF4-FFF2-40B4-BE49-F238E27FC236}">
                <a16:creationId xmlns:a16="http://schemas.microsoft.com/office/drawing/2014/main" id="{6254DB7F-CC5D-4BF6-9C01-A45E68BE3608}"/>
              </a:ext>
            </a:extLst>
          </p:cNvPr>
          <p:cNvSpPr/>
          <p:nvPr/>
        </p:nvSpPr>
        <p:spPr>
          <a:xfrm>
            <a:off x="2549203" y="5362399"/>
            <a:ext cx="18786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0" name="Rounded Rectangle 14">
            <a:extLst>
              <a:ext uri="{FF2B5EF4-FFF2-40B4-BE49-F238E27FC236}">
                <a16:creationId xmlns:a16="http://schemas.microsoft.com/office/drawing/2014/main" id="{6846B947-6B1D-44C2-A9DA-2A6012C9A28B}"/>
              </a:ext>
            </a:extLst>
          </p:cNvPr>
          <p:cNvSpPr/>
          <p:nvPr/>
        </p:nvSpPr>
        <p:spPr>
          <a:xfrm>
            <a:off x="8198654" y="184837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1" name="Rounded Rectangle 15">
            <a:extLst>
              <a:ext uri="{FF2B5EF4-FFF2-40B4-BE49-F238E27FC236}">
                <a16:creationId xmlns:a16="http://schemas.microsoft.com/office/drawing/2014/main" id="{E0533C6E-8DCF-4698-9A00-5F2A0CE52BCA}"/>
              </a:ext>
            </a:extLst>
          </p:cNvPr>
          <p:cNvSpPr/>
          <p:nvPr/>
        </p:nvSpPr>
        <p:spPr>
          <a:xfrm>
            <a:off x="8198654" y="255071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2" name="Rounded Rectangle 16">
            <a:extLst>
              <a:ext uri="{FF2B5EF4-FFF2-40B4-BE49-F238E27FC236}">
                <a16:creationId xmlns:a16="http://schemas.microsoft.com/office/drawing/2014/main" id="{4C501D2C-2EA2-4DA8-B7CF-9F5867CDC89A}"/>
              </a:ext>
            </a:extLst>
          </p:cNvPr>
          <p:cNvSpPr/>
          <p:nvPr/>
        </p:nvSpPr>
        <p:spPr>
          <a:xfrm>
            <a:off x="8198654" y="325305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3" name="Rounded Rectangle 17">
            <a:extLst>
              <a:ext uri="{FF2B5EF4-FFF2-40B4-BE49-F238E27FC236}">
                <a16:creationId xmlns:a16="http://schemas.microsoft.com/office/drawing/2014/main" id="{E54168B7-41A4-403B-888C-32C4C8946860}"/>
              </a:ext>
            </a:extLst>
          </p:cNvPr>
          <p:cNvSpPr/>
          <p:nvPr/>
        </p:nvSpPr>
        <p:spPr>
          <a:xfrm>
            <a:off x="8198654" y="395539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4" name="Rounded Rectangle 18">
            <a:extLst>
              <a:ext uri="{FF2B5EF4-FFF2-40B4-BE49-F238E27FC236}">
                <a16:creationId xmlns:a16="http://schemas.microsoft.com/office/drawing/2014/main" id="{8FD5B5EC-5CC9-4D52-B4FB-6327FFFAAB34}"/>
              </a:ext>
            </a:extLst>
          </p:cNvPr>
          <p:cNvSpPr/>
          <p:nvPr/>
        </p:nvSpPr>
        <p:spPr>
          <a:xfrm>
            <a:off x="8198654" y="465773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5" name="Rounded Rectangle 19">
            <a:extLst>
              <a:ext uri="{FF2B5EF4-FFF2-40B4-BE49-F238E27FC236}">
                <a16:creationId xmlns:a16="http://schemas.microsoft.com/office/drawing/2014/main" id="{2597A8F3-0C80-415E-BA58-566C24A64DD5}"/>
              </a:ext>
            </a:extLst>
          </p:cNvPr>
          <p:cNvSpPr/>
          <p:nvPr/>
        </p:nvSpPr>
        <p:spPr>
          <a:xfrm>
            <a:off x="8198654" y="536239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8" name="Subtitle 2">
            <a:extLst>
              <a:ext uri="{FF2B5EF4-FFF2-40B4-BE49-F238E27FC236}">
                <a16:creationId xmlns:a16="http://schemas.microsoft.com/office/drawing/2014/main" id="{D2B769D6-9200-4A6F-BC1F-69AC8536628F}"/>
              </a:ext>
            </a:extLst>
          </p:cNvPr>
          <p:cNvSpPr txBox="1">
            <a:spLocks/>
          </p:cNvSpPr>
          <p:nvPr/>
        </p:nvSpPr>
        <p:spPr>
          <a:xfrm>
            <a:off x="2650924" y="2065747"/>
            <a:ext cx="5278373"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Jonathan </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Subtitle 2">
            <a:extLst>
              <a:ext uri="{FF2B5EF4-FFF2-40B4-BE49-F238E27FC236}">
                <a16:creationId xmlns:a16="http://schemas.microsoft.com/office/drawing/2014/main" id="{5E678386-62CF-4EE4-90FA-6AC16108384B}"/>
              </a:ext>
            </a:extLst>
          </p:cNvPr>
          <p:cNvSpPr txBox="1">
            <a:spLocks/>
          </p:cNvSpPr>
          <p:nvPr/>
        </p:nvSpPr>
        <p:spPr>
          <a:xfrm>
            <a:off x="2650924" y="2564955"/>
            <a:ext cx="5278373"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James </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0" name="Subtitle 2">
            <a:extLst>
              <a:ext uri="{FF2B5EF4-FFF2-40B4-BE49-F238E27FC236}">
                <a16:creationId xmlns:a16="http://schemas.microsoft.com/office/drawing/2014/main" id="{A2761428-E0C3-46F3-952C-7CE89394E371}"/>
              </a:ext>
            </a:extLst>
          </p:cNvPr>
          <p:cNvSpPr txBox="1">
            <a:spLocks/>
          </p:cNvSpPr>
          <p:nvPr/>
        </p:nvSpPr>
        <p:spPr>
          <a:xfrm>
            <a:off x="2650925" y="3470427"/>
            <a:ext cx="1773710" cy="20545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Tom Hardy</a:t>
            </a:r>
          </a:p>
        </p:txBody>
      </p:sp>
      <p:sp>
        <p:nvSpPr>
          <p:cNvPr id="91" name="Subtitle 2">
            <a:extLst>
              <a:ext uri="{FF2B5EF4-FFF2-40B4-BE49-F238E27FC236}">
                <a16:creationId xmlns:a16="http://schemas.microsoft.com/office/drawing/2014/main" id="{A85B27A3-5859-4689-BE71-A187C1359AE2}"/>
              </a:ext>
            </a:extLst>
          </p:cNvPr>
          <p:cNvSpPr txBox="1">
            <a:spLocks/>
          </p:cNvSpPr>
          <p:nvPr/>
        </p:nvSpPr>
        <p:spPr>
          <a:xfrm>
            <a:off x="2650924" y="4172767"/>
            <a:ext cx="5278373"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Nicholas Nickleby</a:t>
            </a:r>
          </a:p>
        </p:txBody>
      </p:sp>
      <p:sp>
        <p:nvSpPr>
          <p:cNvPr id="92" name="Subtitle 2">
            <a:extLst>
              <a:ext uri="{FF2B5EF4-FFF2-40B4-BE49-F238E27FC236}">
                <a16:creationId xmlns:a16="http://schemas.microsoft.com/office/drawing/2014/main" id="{C28BF29B-BBBC-458E-ACEB-85DDF47B8799}"/>
              </a:ext>
            </a:extLst>
          </p:cNvPr>
          <p:cNvSpPr txBox="1">
            <a:spLocks/>
          </p:cNvSpPr>
          <p:nvPr/>
        </p:nvSpPr>
        <p:spPr>
          <a:xfrm>
            <a:off x="2650924" y="4875107"/>
            <a:ext cx="5278373"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Hardy Kruger</a:t>
            </a:r>
          </a:p>
        </p:txBody>
      </p:sp>
      <p:sp>
        <p:nvSpPr>
          <p:cNvPr id="93" name="Subtitle 2">
            <a:extLst>
              <a:ext uri="{FF2B5EF4-FFF2-40B4-BE49-F238E27FC236}">
                <a16:creationId xmlns:a16="http://schemas.microsoft.com/office/drawing/2014/main" id="{AD357BC7-9419-4768-B22F-1791D6A329A2}"/>
              </a:ext>
            </a:extLst>
          </p:cNvPr>
          <p:cNvSpPr txBox="1">
            <a:spLocks/>
          </p:cNvSpPr>
          <p:nvPr/>
        </p:nvSpPr>
        <p:spPr>
          <a:xfrm>
            <a:off x="2650924" y="5579767"/>
            <a:ext cx="5278373"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Clint Eastwood</a:t>
            </a:r>
          </a:p>
        </p:txBody>
      </p:sp>
      <p:sp>
        <p:nvSpPr>
          <p:cNvPr id="109" name="Rounded Rectangle 14">
            <a:extLst>
              <a:ext uri="{FF2B5EF4-FFF2-40B4-BE49-F238E27FC236}">
                <a16:creationId xmlns:a16="http://schemas.microsoft.com/office/drawing/2014/main" id="{9E482E62-FAF5-4D4E-B669-734655B50121}"/>
              </a:ext>
            </a:extLst>
          </p:cNvPr>
          <p:cNvSpPr/>
          <p:nvPr/>
        </p:nvSpPr>
        <p:spPr>
          <a:xfrm>
            <a:off x="523056" y="184994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CEO</a:t>
            </a:r>
          </a:p>
        </p:txBody>
      </p:sp>
      <p:sp>
        <p:nvSpPr>
          <p:cNvPr id="111" name="Rounded Rectangle 15">
            <a:extLst>
              <a:ext uri="{FF2B5EF4-FFF2-40B4-BE49-F238E27FC236}">
                <a16:creationId xmlns:a16="http://schemas.microsoft.com/office/drawing/2014/main" id="{497302BD-9A6B-40C3-BA19-FC7EB99B9A10}"/>
              </a:ext>
            </a:extLst>
          </p:cNvPr>
          <p:cNvSpPr/>
          <p:nvPr/>
        </p:nvSpPr>
        <p:spPr>
          <a:xfrm>
            <a:off x="523056" y="255228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COO</a:t>
            </a:r>
          </a:p>
        </p:txBody>
      </p:sp>
      <p:sp>
        <p:nvSpPr>
          <p:cNvPr id="113" name="Rounded Rectangle 16">
            <a:extLst>
              <a:ext uri="{FF2B5EF4-FFF2-40B4-BE49-F238E27FC236}">
                <a16:creationId xmlns:a16="http://schemas.microsoft.com/office/drawing/2014/main" id="{F3E48145-AEFE-45D5-B632-C4AFF724E5ED}"/>
              </a:ext>
            </a:extLst>
          </p:cNvPr>
          <p:cNvSpPr/>
          <p:nvPr/>
        </p:nvSpPr>
        <p:spPr>
          <a:xfrm>
            <a:off x="523056" y="325462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GM</a:t>
            </a:r>
          </a:p>
        </p:txBody>
      </p:sp>
      <p:sp>
        <p:nvSpPr>
          <p:cNvPr id="115" name="Rounded Rectangle 17">
            <a:extLst>
              <a:ext uri="{FF2B5EF4-FFF2-40B4-BE49-F238E27FC236}">
                <a16:creationId xmlns:a16="http://schemas.microsoft.com/office/drawing/2014/main" id="{1E87BE9F-60F1-4509-9BD1-6459C07011E1}"/>
              </a:ext>
            </a:extLst>
          </p:cNvPr>
          <p:cNvSpPr/>
          <p:nvPr/>
        </p:nvSpPr>
        <p:spPr>
          <a:xfrm>
            <a:off x="523056" y="3956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CFO</a:t>
            </a:r>
          </a:p>
        </p:txBody>
      </p:sp>
      <p:sp>
        <p:nvSpPr>
          <p:cNvPr id="117" name="Rounded Rectangle 18">
            <a:extLst>
              <a:ext uri="{FF2B5EF4-FFF2-40B4-BE49-F238E27FC236}">
                <a16:creationId xmlns:a16="http://schemas.microsoft.com/office/drawing/2014/main" id="{8C2E963B-B05D-4D71-905C-77210FE16E7F}"/>
              </a:ext>
            </a:extLst>
          </p:cNvPr>
          <p:cNvSpPr/>
          <p:nvPr/>
        </p:nvSpPr>
        <p:spPr>
          <a:xfrm>
            <a:off x="523056" y="465930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kern="0" dirty="0">
                <a:solidFill>
                  <a:prstClr val="white">
                    <a:lumMod val="50000"/>
                  </a:prstClr>
                </a:solidFill>
                <a:latin typeface="Lato Light" panose="020F0502020204030203" pitchFamily="34" charset="0"/>
              </a:rPr>
              <a:t>Legal </a:t>
            </a:r>
            <a:endPar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119" name="Rounded Rectangle 19">
            <a:extLst>
              <a:ext uri="{FF2B5EF4-FFF2-40B4-BE49-F238E27FC236}">
                <a16:creationId xmlns:a16="http://schemas.microsoft.com/office/drawing/2014/main" id="{C73CA45E-9413-4103-90BF-C08DBDDA4232}"/>
              </a:ext>
            </a:extLst>
          </p:cNvPr>
          <p:cNvSpPr/>
          <p:nvPr/>
        </p:nvSpPr>
        <p:spPr>
          <a:xfrm>
            <a:off x="523056" y="5363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Administration </a:t>
            </a:r>
          </a:p>
        </p:txBody>
      </p:sp>
      <p:sp>
        <p:nvSpPr>
          <p:cNvPr id="72" name="Rounded Rectangle 3">
            <a:extLst>
              <a:ext uri="{FF2B5EF4-FFF2-40B4-BE49-F238E27FC236}">
                <a16:creationId xmlns:a16="http://schemas.microsoft.com/office/drawing/2014/main" id="{57A174D3-7553-4801-9858-77BEDAB5A303}"/>
              </a:ext>
            </a:extLst>
          </p:cNvPr>
          <p:cNvSpPr/>
          <p:nvPr/>
        </p:nvSpPr>
        <p:spPr>
          <a:xfrm>
            <a:off x="2547892" y="1192364"/>
            <a:ext cx="1876742"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73" name="Rounded Rectangle 4">
            <a:extLst>
              <a:ext uri="{FF2B5EF4-FFF2-40B4-BE49-F238E27FC236}">
                <a16:creationId xmlns:a16="http://schemas.microsoft.com/office/drawing/2014/main" id="{E797BC34-94DC-4684-B457-44401FC19F15}"/>
              </a:ext>
            </a:extLst>
          </p:cNvPr>
          <p:cNvSpPr/>
          <p:nvPr/>
        </p:nvSpPr>
        <p:spPr>
          <a:xfrm>
            <a:off x="8191756" y="1192364"/>
            <a:ext cx="3431094"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7" name="Rounded Rectangle 4">
            <a:extLst>
              <a:ext uri="{FF2B5EF4-FFF2-40B4-BE49-F238E27FC236}">
                <a16:creationId xmlns:a16="http://schemas.microsoft.com/office/drawing/2014/main" id="{39C45F6B-0AE0-43AB-9C50-1FAAADF65FD6}"/>
              </a:ext>
            </a:extLst>
          </p:cNvPr>
          <p:cNvSpPr/>
          <p:nvPr/>
        </p:nvSpPr>
        <p:spPr>
          <a:xfrm>
            <a:off x="523056" y="1193934"/>
            <a:ext cx="1876741"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6" name="TextBox 85">
            <a:extLst>
              <a:ext uri="{FF2B5EF4-FFF2-40B4-BE49-F238E27FC236}">
                <a16:creationId xmlns:a16="http://schemas.microsoft.com/office/drawing/2014/main" id="{DF2264D9-C4A1-4322-AFCE-58FD93D35B1E}"/>
              </a:ext>
            </a:extLst>
          </p:cNvPr>
          <p:cNvSpPr txBox="1"/>
          <p:nvPr/>
        </p:nvSpPr>
        <p:spPr>
          <a:xfrm>
            <a:off x="2547892" y="1322286"/>
            <a:ext cx="1757778"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Name</a:t>
            </a:r>
          </a:p>
        </p:txBody>
      </p:sp>
      <p:sp>
        <p:nvSpPr>
          <p:cNvPr id="87" name="TextBox 86">
            <a:extLst>
              <a:ext uri="{FF2B5EF4-FFF2-40B4-BE49-F238E27FC236}">
                <a16:creationId xmlns:a16="http://schemas.microsoft.com/office/drawing/2014/main" id="{BB67A5F0-385C-4C69-A492-FFADFE8DB71A}"/>
              </a:ext>
            </a:extLst>
          </p:cNvPr>
          <p:cNvSpPr txBox="1"/>
          <p:nvPr/>
        </p:nvSpPr>
        <p:spPr>
          <a:xfrm>
            <a:off x="8219079" y="1306555"/>
            <a:ext cx="3403771"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400" dirty="0">
                <a:solidFill>
                  <a:prstClr val="white"/>
                </a:solidFill>
              </a:rPr>
              <a:t>Comments </a:t>
            </a:r>
            <a:endPar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21" name="TextBox 120">
            <a:extLst>
              <a:ext uri="{FF2B5EF4-FFF2-40B4-BE49-F238E27FC236}">
                <a16:creationId xmlns:a16="http://schemas.microsoft.com/office/drawing/2014/main" id="{C64C63E1-236F-4117-8BCA-16757E0E2523}"/>
              </a:ext>
            </a:extLst>
          </p:cNvPr>
          <p:cNvSpPr txBox="1"/>
          <p:nvPr/>
        </p:nvSpPr>
        <p:spPr>
          <a:xfrm>
            <a:off x="1021737" y="1308125"/>
            <a:ext cx="861884"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Subject </a:t>
            </a:r>
          </a:p>
        </p:txBody>
      </p:sp>
      <p:sp>
        <p:nvSpPr>
          <p:cNvPr id="35" name="Rounded Rectangle 10">
            <a:extLst>
              <a:ext uri="{FF2B5EF4-FFF2-40B4-BE49-F238E27FC236}">
                <a16:creationId xmlns:a16="http://schemas.microsoft.com/office/drawing/2014/main" id="{9200CC0D-ED40-4347-810F-B8220AEDC3DC}"/>
              </a:ext>
            </a:extLst>
          </p:cNvPr>
          <p:cNvSpPr/>
          <p:nvPr/>
        </p:nvSpPr>
        <p:spPr>
          <a:xfrm>
            <a:off x="4527666" y="1821764"/>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6" name="Rounded Rectangle 9">
            <a:extLst>
              <a:ext uri="{FF2B5EF4-FFF2-40B4-BE49-F238E27FC236}">
                <a16:creationId xmlns:a16="http://schemas.microsoft.com/office/drawing/2014/main" id="{9F74D358-1588-4218-95E3-8EA55B3731F0}"/>
              </a:ext>
            </a:extLst>
          </p:cNvPr>
          <p:cNvSpPr/>
          <p:nvPr/>
        </p:nvSpPr>
        <p:spPr>
          <a:xfrm>
            <a:off x="4527666" y="2550719"/>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7" name="Rounded Rectangle 10">
            <a:extLst>
              <a:ext uri="{FF2B5EF4-FFF2-40B4-BE49-F238E27FC236}">
                <a16:creationId xmlns:a16="http://schemas.microsoft.com/office/drawing/2014/main" id="{DABEF002-54F2-4445-8056-4968FEAB5861}"/>
              </a:ext>
            </a:extLst>
          </p:cNvPr>
          <p:cNvSpPr/>
          <p:nvPr/>
        </p:nvSpPr>
        <p:spPr>
          <a:xfrm>
            <a:off x="4527666" y="3253059"/>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8" name="Rounded Rectangle 11">
            <a:extLst>
              <a:ext uri="{FF2B5EF4-FFF2-40B4-BE49-F238E27FC236}">
                <a16:creationId xmlns:a16="http://schemas.microsoft.com/office/drawing/2014/main" id="{398095C0-F37C-48D2-AFE9-636EB29028A9}"/>
              </a:ext>
            </a:extLst>
          </p:cNvPr>
          <p:cNvSpPr/>
          <p:nvPr/>
        </p:nvSpPr>
        <p:spPr>
          <a:xfrm>
            <a:off x="4527666" y="3955399"/>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9" name="Rounded Rectangle 12">
            <a:extLst>
              <a:ext uri="{FF2B5EF4-FFF2-40B4-BE49-F238E27FC236}">
                <a16:creationId xmlns:a16="http://schemas.microsoft.com/office/drawing/2014/main" id="{9F238DC8-BB55-494A-AC74-59CB22DD89D1}"/>
              </a:ext>
            </a:extLst>
          </p:cNvPr>
          <p:cNvSpPr/>
          <p:nvPr/>
        </p:nvSpPr>
        <p:spPr>
          <a:xfrm>
            <a:off x="4527666" y="4657739"/>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0" name="Rounded Rectangle 13">
            <a:extLst>
              <a:ext uri="{FF2B5EF4-FFF2-40B4-BE49-F238E27FC236}">
                <a16:creationId xmlns:a16="http://schemas.microsoft.com/office/drawing/2014/main" id="{139BE3CE-564D-4A51-B5CD-00127E30163A}"/>
              </a:ext>
            </a:extLst>
          </p:cNvPr>
          <p:cNvSpPr/>
          <p:nvPr/>
        </p:nvSpPr>
        <p:spPr>
          <a:xfrm>
            <a:off x="4527666" y="5362399"/>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1" name="Rounded Rectangle 3">
            <a:extLst>
              <a:ext uri="{FF2B5EF4-FFF2-40B4-BE49-F238E27FC236}">
                <a16:creationId xmlns:a16="http://schemas.microsoft.com/office/drawing/2014/main" id="{DEDDABC0-8DFE-45AE-9F94-E740FE47A00D}"/>
              </a:ext>
            </a:extLst>
          </p:cNvPr>
          <p:cNvSpPr/>
          <p:nvPr/>
        </p:nvSpPr>
        <p:spPr>
          <a:xfrm>
            <a:off x="4526355" y="1192364"/>
            <a:ext cx="1108557"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42" name="TextBox 41">
            <a:extLst>
              <a:ext uri="{FF2B5EF4-FFF2-40B4-BE49-F238E27FC236}">
                <a16:creationId xmlns:a16="http://schemas.microsoft.com/office/drawing/2014/main" id="{6D33DECC-7998-4173-AD78-0967F967B1FD}"/>
              </a:ext>
            </a:extLst>
          </p:cNvPr>
          <p:cNvSpPr txBox="1"/>
          <p:nvPr/>
        </p:nvSpPr>
        <p:spPr>
          <a:xfrm>
            <a:off x="4526355" y="1322286"/>
            <a:ext cx="1038287"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Join date</a:t>
            </a:r>
          </a:p>
        </p:txBody>
      </p:sp>
      <p:sp>
        <p:nvSpPr>
          <p:cNvPr id="43" name="Rounded Rectangle 10">
            <a:extLst>
              <a:ext uri="{FF2B5EF4-FFF2-40B4-BE49-F238E27FC236}">
                <a16:creationId xmlns:a16="http://schemas.microsoft.com/office/drawing/2014/main" id="{954BC66D-B173-44FE-94AE-2B942FC9E9EC}"/>
              </a:ext>
            </a:extLst>
          </p:cNvPr>
          <p:cNvSpPr/>
          <p:nvPr/>
        </p:nvSpPr>
        <p:spPr>
          <a:xfrm>
            <a:off x="5755268" y="1812400"/>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4" name="Rounded Rectangle 9">
            <a:extLst>
              <a:ext uri="{FF2B5EF4-FFF2-40B4-BE49-F238E27FC236}">
                <a16:creationId xmlns:a16="http://schemas.microsoft.com/office/drawing/2014/main" id="{FBC97789-F9C0-4569-8A59-C66A4E042E7C}"/>
              </a:ext>
            </a:extLst>
          </p:cNvPr>
          <p:cNvSpPr/>
          <p:nvPr/>
        </p:nvSpPr>
        <p:spPr>
          <a:xfrm>
            <a:off x="5755268" y="2541355"/>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5" name="Rounded Rectangle 10">
            <a:extLst>
              <a:ext uri="{FF2B5EF4-FFF2-40B4-BE49-F238E27FC236}">
                <a16:creationId xmlns:a16="http://schemas.microsoft.com/office/drawing/2014/main" id="{7FD6844C-3D36-4C95-9B24-222672599A76}"/>
              </a:ext>
            </a:extLst>
          </p:cNvPr>
          <p:cNvSpPr/>
          <p:nvPr/>
        </p:nvSpPr>
        <p:spPr>
          <a:xfrm>
            <a:off x="5755268" y="3243695"/>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6" name="Rounded Rectangle 11">
            <a:extLst>
              <a:ext uri="{FF2B5EF4-FFF2-40B4-BE49-F238E27FC236}">
                <a16:creationId xmlns:a16="http://schemas.microsoft.com/office/drawing/2014/main" id="{ADABA0EC-1886-4AC7-A6DF-CA24F9FFC2A5}"/>
              </a:ext>
            </a:extLst>
          </p:cNvPr>
          <p:cNvSpPr/>
          <p:nvPr/>
        </p:nvSpPr>
        <p:spPr>
          <a:xfrm>
            <a:off x="5755268" y="3946035"/>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7" name="Rounded Rectangle 12">
            <a:extLst>
              <a:ext uri="{FF2B5EF4-FFF2-40B4-BE49-F238E27FC236}">
                <a16:creationId xmlns:a16="http://schemas.microsoft.com/office/drawing/2014/main" id="{D66C458A-660E-4C0E-9989-4F5F5C1DDF50}"/>
              </a:ext>
            </a:extLst>
          </p:cNvPr>
          <p:cNvSpPr/>
          <p:nvPr/>
        </p:nvSpPr>
        <p:spPr>
          <a:xfrm>
            <a:off x="5755268" y="4648375"/>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8" name="Rounded Rectangle 13">
            <a:extLst>
              <a:ext uri="{FF2B5EF4-FFF2-40B4-BE49-F238E27FC236}">
                <a16:creationId xmlns:a16="http://schemas.microsoft.com/office/drawing/2014/main" id="{9E820445-D43E-4542-B769-C1C5972E4D73}"/>
              </a:ext>
            </a:extLst>
          </p:cNvPr>
          <p:cNvSpPr/>
          <p:nvPr/>
        </p:nvSpPr>
        <p:spPr>
          <a:xfrm>
            <a:off x="5755268" y="5353035"/>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9" name="Rounded Rectangle 3">
            <a:extLst>
              <a:ext uri="{FF2B5EF4-FFF2-40B4-BE49-F238E27FC236}">
                <a16:creationId xmlns:a16="http://schemas.microsoft.com/office/drawing/2014/main" id="{3F42E8E3-B9AB-473E-9E39-1ABE4A3D385B}"/>
              </a:ext>
            </a:extLst>
          </p:cNvPr>
          <p:cNvSpPr/>
          <p:nvPr/>
        </p:nvSpPr>
        <p:spPr>
          <a:xfrm>
            <a:off x="5753957" y="1183000"/>
            <a:ext cx="1108557"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50" name="TextBox 49">
            <a:extLst>
              <a:ext uri="{FF2B5EF4-FFF2-40B4-BE49-F238E27FC236}">
                <a16:creationId xmlns:a16="http://schemas.microsoft.com/office/drawing/2014/main" id="{FEB153A5-3C4D-45A7-8FA2-8872ADC54700}"/>
              </a:ext>
            </a:extLst>
          </p:cNvPr>
          <p:cNvSpPr txBox="1"/>
          <p:nvPr/>
        </p:nvSpPr>
        <p:spPr>
          <a:xfrm>
            <a:off x="5753957" y="1312922"/>
            <a:ext cx="1038287"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Previous Role </a:t>
            </a:r>
          </a:p>
        </p:txBody>
      </p:sp>
      <p:sp>
        <p:nvSpPr>
          <p:cNvPr id="51" name="Rounded Rectangle 10">
            <a:extLst>
              <a:ext uri="{FF2B5EF4-FFF2-40B4-BE49-F238E27FC236}">
                <a16:creationId xmlns:a16="http://schemas.microsoft.com/office/drawing/2014/main" id="{55C5E102-F17A-4035-99B0-FB211E973872}"/>
              </a:ext>
            </a:extLst>
          </p:cNvPr>
          <p:cNvSpPr/>
          <p:nvPr/>
        </p:nvSpPr>
        <p:spPr>
          <a:xfrm>
            <a:off x="6977616" y="1821764"/>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2" name="Rounded Rectangle 9">
            <a:extLst>
              <a:ext uri="{FF2B5EF4-FFF2-40B4-BE49-F238E27FC236}">
                <a16:creationId xmlns:a16="http://schemas.microsoft.com/office/drawing/2014/main" id="{9C46F011-0BC0-40D7-8F9A-A2CC3EAD4185}"/>
              </a:ext>
            </a:extLst>
          </p:cNvPr>
          <p:cNvSpPr/>
          <p:nvPr/>
        </p:nvSpPr>
        <p:spPr>
          <a:xfrm>
            <a:off x="6977616" y="2550719"/>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4" name="Rounded Rectangle 10">
            <a:extLst>
              <a:ext uri="{FF2B5EF4-FFF2-40B4-BE49-F238E27FC236}">
                <a16:creationId xmlns:a16="http://schemas.microsoft.com/office/drawing/2014/main" id="{739EBD0E-A327-45DB-BF70-03D512DE033B}"/>
              </a:ext>
            </a:extLst>
          </p:cNvPr>
          <p:cNvSpPr/>
          <p:nvPr/>
        </p:nvSpPr>
        <p:spPr>
          <a:xfrm>
            <a:off x="6977616" y="3253059"/>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5" name="Rounded Rectangle 11">
            <a:extLst>
              <a:ext uri="{FF2B5EF4-FFF2-40B4-BE49-F238E27FC236}">
                <a16:creationId xmlns:a16="http://schemas.microsoft.com/office/drawing/2014/main" id="{9DC8E1B9-B3D0-4F34-B29E-B4EFD2E1BA8C}"/>
              </a:ext>
            </a:extLst>
          </p:cNvPr>
          <p:cNvSpPr/>
          <p:nvPr/>
        </p:nvSpPr>
        <p:spPr>
          <a:xfrm>
            <a:off x="6977616" y="3955399"/>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6" name="Rounded Rectangle 12">
            <a:extLst>
              <a:ext uri="{FF2B5EF4-FFF2-40B4-BE49-F238E27FC236}">
                <a16:creationId xmlns:a16="http://schemas.microsoft.com/office/drawing/2014/main" id="{568A2520-2723-4B83-8486-450E403A53E6}"/>
              </a:ext>
            </a:extLst>
          </p:cNvPr>
          <p:cNvSpPr/>
          <p:nvPr/>
        </p:nvSpPr>
        <p:spPr>
          <a:xfrm>
            <a:off x="6977616" y="4657739"/>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7" name="Rounded Rectangle 13">
            <a:extLst>
              <a:ext uri="{FF2B5EF4-FFF2-40B4-BE49-F238E27FC236}">
                <a16:creationId xmlns:a16="http://schemas.microsoft.com/office/drawing/2014/main" id="{94DED910-DB1C-4D2F-8794-322B2051B843}"/>
              </a:ext>
            </a:extLst>
          </p:cNvPr>
          <p:cNvSpPr/>
          <p:nvPr/>
        </p:nvSpPr>
        <p:spPr>
          <a:xfrm>
            <a:off x="6977616" y="5362399"/>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8" name="Rounded Rectangle 3">
            <a:extLst>
              <a:ext uri="{FF2B5EF4-FFF2-40B4-BE49-F238E27FC236}">
                <a16:creationId xmlns:a16="http://schemas.microsoft.com/office/drawing/2014/main" id="{02CBD6F6-1E03-4D05-A41D-4E3454B164F6}"/>
              </a:ext>
            </a:extLst>
          </p:cNvPr>
          <p:cNvSpPr/>
          <p:nvPr/>
        </p:nvSpPr>
        <p:spPr>
          <a:xfrm>
            <a:off x="6976305" y="1192364"/>
            <a:ext cx="1108557"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59" name="TextBox 58">
            <a:extLst>
              <a:ext uri="{FF2B5EF4-FFF2-40B4-BE49-F238E27FC236}">
                <a16:creationId xmlns:a16="http://schemas.microsoft.com/office/drawing/2014/main" id="{5CAF2EC3-EF53-4919-BCDC-0EEAFBBE1240}"/>
              </a:ext>
            </a:extLst>
          </p:cNvPr>
          <p:cNvSpPr txBox="1"/>
          <p:nvPr/>
        </p:nvSpPr>
        <p:spPr>
          <a:xfrm>
            <a:off x="6976305" y="1322286"/>
            <a:ext cx="1038287"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Join date</a:t>
            </a:r>
          </a:p>
        </p:txBody>
      </p:sp>
      <p:sp>
        <p:nvSpPr>
          <p:cNvPr id="2" name="Slide Number Placeholder 1">
            <a:extLst>
              <a:ext uri="{FF2B5EF4-FFF2-40B4-BE49-F238E27FC236}">
                <a16:creationId xmlns:a16="http://schemas.microsoft.com/office/drawing/2014/main" id="{D9D06336-7888-40D0-80D5-D73B7B5A4C46}"/>
              </a:ext>
            </a:extLst>
          </p:cNvPr>
          <p:cNvSpPr>
            <a:spLocks noGrp="1"/>
          </p:cNvSpPr>
          <p:nvPr>
            <p:ph type="sldNum" sz="quarter" idx="12"/>
          </p:nvPr>
        </p:nvSpPr>
        <p:spPr/>
        <p:txBody>
          <a:bodyPr/>
          <a:lstStyle/>
          <a:p>
            <a:fld id="{24B2F68A-A663-4168-9E06-38B8E6BC48FC}" type="slidenum">
              <a:rPr lang="en-GB" smtClean="0"/>
              <a:t>16</a:t>
            </a:fld>
            <a:endParaRPr lang="en-GB"/>
          </a:p>
        </p:txBody>
      </p:sp>
      <p:pic>
        <p:nvPicPr>
          <p:cNvPr id="60" name="Picture 59" descr="Logo&#10;&#10;Description automatically generated">
            <a:extLst>
              <a:ext uri="{FF2B5EF4-FFF2-40B4-BE49-F238E27FC236}">
                <a16:creationId xmlns:a16="http://schemas.microsoft.com/office/drawing/2014/main" id="{609B7508-D2E2-450B-8425-1D924E5CF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1550131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C7D87-5461-4790-8514-49B0409AEAFA}"/>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Financials - 2020 </a:t>
            </a:r>
            <a:endParaRPr kumimoji="0" lang="en-US" sz="20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109" name="Rounded Rectangle 14">
            <a:extLst>
              <a:ext uri="{FF2B5EF4-FFF2-40B4-BE49-F238E27FC236}">
                <a16:creationId xmlns:a16="http://schemas.microsoft.com/office/drawing/2014/main" id="{9E482E62-FAF5-4D4E-B669-734655B50121}"/>
              </a:ext>
            </a:extLst>
          </p:cNvPr>
          <p:cNvSpPr/>
          <p:nvPr/>
        </p:nvSpPr>
        <p:spPr>
          <a:xfrm>
            <a:off x="301112" y="184994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Estimated Revenues </a:t>
            </a:r>
          </a:p>
        </p:txBody>
      </p:sp>
      <p:sp>
        <p:nvSpPr>
          <p:cNvPr id="111" name="Rounded Rectangle 15">
            <a:extLst>
              <a:ext uri="{FF2B5EF4-FFF2-40B4-BE49-F238E27FC236}">
                <a16:creationId xmlns:a16="http://schemas.microsoft.com/office/drawing/2014/main" id="{497302BD-9A6B-40C3-BA19-FC7EB99B9A10}"/>
              </a:ext>
            </a:extLst>
          </p:cNvPr>
          <p:cNvSpPr/>
          <p:nvPr/>
        </p:nvSpPr>
        <p:spPr>
          <a:xfrm>
            <a:off x="301112" y="255228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Estimated gross revenues</a:t>
            </a:r>
          </a:p>
        </p:txBody>
      </p:sp>
      <p:sp>
        <p:nvSpPr>
          <p:cNvPr id="113" name="Rounded Rectangle 16">
            <a:extLst>
              <a:ext uri="{FF2B5EF4-FFF2-40B4-BE49-F238E27FC236}">
                <a16:creationId xmlns:a16="http://schemas.microsoft.com/office/drawing/2014/main" id="{F3E48145-AEFE-45D5-B632-C4AFF724E5ED}"/>
              </a:ext>
            </a:extLst>
          </p:cNvPr>
          <p:cNvSpPr/>
          <p:nvPr/>
        </p:nvSpPr>
        <p:spPr>
          <a:xfrm>
            <a:off x="301112" y="325462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Staff Headcount </a:t>
            </a:r>
          </a:p>
        </p:txBody>
      </p:sp>
      <p:sp>
        <p:nvSpPr>
          <p:cNvPr id="115" name="Rounded Rectangle 17">
            <a:extLst>
              <a:ext uri="{FF2B5EF4-FFF2-40B4-BE49-F238E27FC236}">
                <a16:creationId xmlns:a16="http://schemas.microsoft.com/office/drawing/2014/main" id="{1E87BE9F-60F1-4509-9BD1-6459C07011E1}"/>
              </a:ext>
            </a:extLst>
          </p:cNvPr>
          <p:cNvSpPr/>
          <p:nvPr/>
        </p:nvSpPr>
        <p:spPr>
          <a:xfrm>
            <a:off x="301112" y="3956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Distribution Touch points </a:t>
            </a:r>
          </a:p>
        </p:txBody>
      </p:sp>
      <p:sp>
        <p:nvSpPr>
          <p:cNvPr id="117" name="Rounded Rectangle 18">
            <a:extLst>
              <a:ext uri="{FF2B5EF4-FFF2-40B4-BE49-F238E27FC236}">
                <a16:creationId xmlns:a16="http://schemas.microsoft.com/office/drawing/2014/main" id="{8C2E963B-B05D-4D71-905C-77210FE16E7F}"/>
              </a:ext>
            </a:extLst>
          </p:cNvPr>
          <p:cNvSpPr/>
          <p:nvPr/>
        </p:nvSpPr>
        <p:spPr>
          <a:xfrm>
            <a:off x="301112" y="465930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kern="0" dirty="0">
                <a:solidFill>
                  <a:prstClr val="white">
                    <a:lumMod val="50000"/>
                  </a:prstClr>
                </a:solidFill>
                <a:latin typeface="Lato Light" panose="020F0502020204030203" pitchFamily="34" charset="0"/>
              </a:rPr>
              <a:t>No of active SKU’s </a:t>
            </a:r>
            <a:endPar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119" name="Rounded Rectangle 19">
            <a:extLst>
              <a:ext uri="{FF2B5EF4-FFF2-40B4-BE49-F238E27FC236}">
                <a16:creationId xmlns:a16="http://schemas.microsoft.com/office/drawing/2014/main" id="{C73CA45E-9413-4103-90BF-C08DBDDA4232}"/>
              </a:ext>
            </a:extLst>
          </p:cNvPr>
          <p:cNvSpPr/>
          <p:nvPr/>
        </p:nvSpPr>
        <p:spPr>
          <a:xfrm>
            <a:off x="301112" y="5363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Estimated Income </a:t>
            </a:r>
          </a:p>
        </p:txBody>
      </p:sp>
      <p:sp>
        <p:nvSpPr>
          <p:cNvPr id="107" name="Rounded Rectangle 4">
            <a:extLst>
              <a:ext uri="{FF2B5EF4-FFF2-40B4-BE49-F238E27FC236}">
                <a16:creationId xmlns:a16="http://schemas.microsoft.com/office/drawing/2014/main" id="{39C45F6B-0AE0-43AB-9C50-1FAAADF65FD6}"/>
              </a:ext>
            </a:extLst>
          </p:cNvPr>
          <p:cNvSpPr/>
          <p:nvPr/>
        </p:nvSpPr>
        <p:spPr>
          <a:xfrm>
            <a:off x="301112" y="1193934"/>
            <a:ext cx="1876741"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21" name="TextBox 120">
            <a:extLst>
              <a:ext uri="{FF2B5EF4-FFF2-40B4-BE49-F238E27FC236}">
                <a16:creationId xmlns:a16="http://schemas.microsoft.com/office/drawing/2014/main" id="{C64C63E1-236F-4117-8BCA-16757E0E2523}"/>
              </a:ext>
            </a:extLst>
          </p:cNvPr>
          <p:cNvSpPr txBox="1"/>
          <p:nvPr/>
        </p:nvSpPr>
        <p:spPr>
          <a:xfrm>
            <a:off x="421224" y="1287947"/>
            <a:ext cx="1679146"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Group Business </a:t>
            </a:r>
          </a:p>
        </p:txBody>
      </p:sp>
      <p:sp>
        <p:nvSpPr>
          <p:cNvPr id="35" name="Rounded Rectangle 10">
            <a:extLst>
              <a:ext uri="{FF2B5EF4-FFF2-40B4-BE49-F238E27FC236}">
                <a16:creationId xmlns:a16="http://schemas.microsoft.com/office/drawing/2014/main" id="{AB390FC5-03D3-4633-9A9B-D1AFA1B49627}"/>
              </a:ext>
            </a:extLst>
          </p:cNvPr>
          <p:cNvSpPr/>
          <p:nvPr/>
        </p:nvSpPr>
        <p:spPr>
          <a:xfrm>
            <a:off x="2238482" y="1823334"/>
            <a:ext cx="18786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6" name="Rounded Rectangle 8">
            <a:extLst>
              <a:ext uri="{FF2B5EF4-FFF2-40B4-BE49-F238E27FC236}">
                <a16:creationId xmlns:a16="http://schemas.microsoft.com/office/drawing/2014/main" id="{A98D7A0E-CD0B-49D9-B689-B0B4AF03B1D9}"/>
              </a:ext>
            </a:extLst>
          </p:cNvPr>
          <p:cNvSpPr/>
          <p:nvPr/>
        </p:nvSpPr>
        <p:spPr>
          <a:xfrm>
            <a:off x="2238481" y="2060407"/>
            <a:ext cx="5527549"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37" name="Rounded Rectangle 9">
            <a:extLst>
              <a:ext uri="{FF2B5EF4-FFF2-40B4-BE49-F238E27FC236}">
                <a16:creationId xmlns:a16="http://schemas.microsoft.com/office/drawing/2014/main" id="{D556DB45-6DD5-4157-B10B-35512CA105CA}"/>
              </a:ext>
            </a:extLst>
          </p:cNvPr>
          <p:cNvSpPr/>
          <p:nvPr/>
        </p:nvSpPr>
        <p:spPr>
          <a:xfrm>
            <a:off x="2238482" y="2552289"/>
            <a:ext cx="18786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8" name="Rounded Rectangle 10">
            <a:extLst>
              <a:ext uri="{FF2B5EF4-FFF2-40B4-BE49-F238E27FC236}">
                <a16:creationId xmlns:a16="http://schemas.microsoft.com/office/drawing/2014/main" id="{7028E3C9-B176-4503-B08A-DA8700649AD9}"/>
              </a:ext>
            </a:extLst>
          </p:cNvPr>
          <p:cNvSpPr/>
          <p:nvPr/>
        </p:nvSpPr>
        <p:spPr>
          <a:xfrm>
            <a:off x="2238482" y="3254629"/>
            <a:ext cx="18786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9" name="Rounded Rectangle 11">
            <a:extLst>
              <a:ext uri="{FF2B5EF4-FFF2-40B4-BE49-F238E27FC236}">
                <a16:creationId xmlns:a16="http://schemas.microsoft.com/office/drawing/2014/main" id="{09AC42A3-ABCF-4DD9-BA49-83A97AC48355}"/>
              </a:ext>
            </a:extLst>
          </p:cNvPr>
          <p:cNvSpPr/>
          <p:nvPr/>
        </p:nvSpPr>
        <p:spPr>
          <a:xfrm>
            <a:off x="2238482" y="3956969"/>
            <a:ext cx="18786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0" name="Rounded Rectangle 12">
            <a:extLst>
              <a:ext uri="{FF2B5EF4-FFF2-40B4-BE49-F238E27FC236}">
                <a16:creationId xmlns:a16="http://schemas.microsoft.com/office/drawing/2014/main" id="{8B9DFD2F-6741-4549-B361-F2C703E98735}"/>
              </a:ext>
            </a:extLst>
          </p:cNvPr>
          <p:cNvSpPr/>
          <p:nvPr/>
        </p:nvSpPr>
        <p:spPr>
          <a:xfrm>
            <a:off x="2238482" y="4659309"/>
            <a:ext cx="18786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1" name="Rounded Rectangle 13">
            <a:extLst>
              <a:ext uri="{FF2B5EF4-FFF2-40B4-BE49-F238E27FC236}">
                <a16:creationId xmlns:a16="http://schemas.microsoft.com/office/drawing/2014/main" id="{41FAB134-0F5A-40BB-98EB-77D507F3E7E8}"/>
              </a:ext>
            </a:extLst>
          </p:cNvPr>
          <p:cNvSpPr/>
          <p:nvPr/>
        </p:nvSpPr>
        <p:spPr>
          <a:xfrm>
            <a:off x="2238482" y="5363969"/>
            <a:ext cx="18786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2" name="Subtitle 2">
            <a:extLst>
              <a:ext uri="{FF2B5EF4-FFF2-40B4-BE49-F238E27FC236}">
                <a16:creationId xmlns:a16="http://schemas.microsoft.com/office/drawing/2014/main" id="{1A7F95A6-A860-4D13-8A1A-DB7643A243DA}"/>
              </a:ext>
            </a:extLst>
          </p:cNvPr>
          <p:cNvSpPr txBox="1">
            <a:spLocks/>
          </p:cNvSpPr>
          <p:nvPr/>
        </p:nvSpPr>
        <p:spPr>
          <a:xfrm>
            <a:off x="2340203" y="2067317"/>
            <a:ext cx="5278373"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125,000,000 $</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3" name="Subtitle 2">
            <a:extLst>
              <a:ext uri="{FF2B5EF4-FFF2-40B4-BE49-F238E27FC236}">
                <a16:creationId xmlns:a16="http://schemas.microsoft.com/office/drawing/2014/main" id="{51C1B0EF-529C-4F5E-8C40-F554B2E737E5}"/>
              </a:ext>
            </a:extLst>
          </p:cNvPr>
          <p:cNvSpPr txBox="1">
            <a:spLocks/>
          </p:cNvSpPr>
          <p:nvPr/>
        </p:nvSpPr>
        <p:spPr>
          <a:xfrm>
            <a:off x="2340203" y="2566525"/>
            <a:ext cx="5278373"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25,000,000$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4" name="Subtitle 2">
            <a:extLst>
              <a:ext uri="{FF2B5EF4-FFF2-40B4-BE49-F238E27FC236}">
                <a16:creationId xmlns:a16="http://schemas.microsoft.com/office/drawing/2014/main" id="{30256993-403D-4F82-AB52-55F1D8096DD2}"/>
              </a:ext>
            </a:extLst>
          </p:cNvPr>
          <p:cNvSpPr txBox="1">
            <a:spLocks/>
          </p:cNvSpPr>
          <p:nvPr/>
        </p:nvSpPr>
        <p:spPr>
          <a:xfrm>
            <a:off x="2340204" y="3471997"/>
            <a:ext cx="1773710" cy="20545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2500</a:t>
            </a:r>
          </a:p>
        </p:txBody>
      </p:sp>
      <p:sp>
        <p:nvSpPr>
          <p:cNvPr id="45" name="Subtitle 2">
            <a:extLst>
              <a:ext uri="{FF2B5EF4-FFF2-40B4-BE49-F238E27FC236}">
                <a16:creationId xmlns:a16="http://schemas.microsoft.com/office/drawing/2014/main" id="{107747AD-B0F3-4181-B4D3-4295A51FD0EF}"/>
              </a:ext>
            </a:extLst>
          </p:cNvPr>
          <p:cNvSpPr txBox="1">
            <a:spLocks/>
          </p:cNvSpPr>
          <p:nvPr/>
        </p:nvSpPr>
        <p:spPr>
          <a:xfrm>
            <a:off x="2340203" y="4174337"/>
            <a:ext cx="5278373"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7500</a:t>
            </a:r>
          </a:p>
        </p:txBody>
      </p:sp>
      <p:sp>
        <p:nvSpPr>
          <p:cNvPr id="46" name="Subtitle 2">
            <a:extLst>
              <a:ext uri="{FF2B5EF4-FFF2-40B4-BE49-F238E27FC236}">
                <a16:creationId xmlns:a16="http://schemas.microsoft.com/office/drawing/2014/main" id="{E5AEA3ED-CF5C-4F5D-84BC-96659FC94C9D}"/>
              </a:ext>
            </a:extLst>
          </p:cNvPr>
          <p:cNvSpPr txBox="1">
            <a:spLocks/>
          </p:cNvSpPr>
          <p:nvPr/>
        </p:nvSpPr>
        <p:spPr>
          <a:xfrm>
            <a:off x="2340203" y="4876677"/>
            <a:ext cx="5278373"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10500</a:t>
            </a:r>
          </a:p>
        </p:txBody>
      </p:sp>
      <p:sp>
        <p:nvSpPr>
          <p:cNvPr id="47" name="Subtitle 2">
            <a:extLst>
              <a:ext uri="{FF2B5EF4-FFF2-40B4-BE49-F238E27FC236}">
                <a16:creationId xmlns:a16="http://schemas.microsoft.com/office/drawing/2014/main" id="{409858F2-05E0-4E9F-8EA0-8F6E7F631A83}"/>
              </a:ext>
            </a:extLst>
          </p:cNvPr>
          <p:cNvSpPr txBox="1">
            <a:spLocks/>
          </p:cNvSpPr>
          <p:nvPr/>
        </p:nvSpPr>
        <p:spPr>
          <a:xfrm>
            <a:off x="2340203" y="5581337"/>
            <a:ext cx="5278373"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6,000,000$</a:t>
            </a:r>
          </a:p>
        </p:txBody>
      </p:sp>
      <p:sp>
        <p:nvSpPr>
          <p:cNvPr id="48" name="Rounded Rectangle 3">
            <a:extLst>
              <a:ext uri="{FF2B5EF4-FFF2-40B4-BE49-F238E27FC236}">
                <a16:creationId xmlns:a16="http://schemas.microsoft.com/office/drawing/2014/main" id="{4CD61452-C4C3-4DDB-B6CE-C83ECF61230A}"/>
              </a:ext>
            </a:extLst>
          </p:cNvPr>
          <p:cNvSpPr/>
          <p:nvPr/>
        </p:nvSpPr>
        <p:spPr>
          <a:xfrm>
            <a:off x="2237171" y="1193934"/>
            <a:ext cx="1876742"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49" name="TextBox 48">
            <a:extLst>
              <a:ext uri="{FF2B5EF4-FFF2-40B4-BE49-F238E27FC236}">
                <a16:creationId xmlns:a16="http://schemas.microsoft.com/office/drawing/2014/main" id="{8AAD11F5-C4C0-4234-8143-21E276BC3627}"/>
              </a:ext>
            </a:extLst>
          </p:cNvPr>
          <p:cNvSpPr txBox="1"/>
          <p:nvPr/>
        </p:nvSpPr>
        <p:spPr>
          <a:xfrm>
            <a:off x="2237171" y="1323856"/>
            <a:ext cx="1757778"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Group Inputs</a:t>
            </a:r>
          </a:p>
        </p:txBody>
      </p:sp>
      <p:sp>
        <p:nvSpPr>
          <p:cNvPr id="50" name="Rounded Rectangle 10">
            <a:extLst>
              <a:ext uri="{FF2B5EF4-FFF2-40B4-BE49-F238E27FC236}">
                <a16:creationId xmlns:a16="http://schemas.microsoft.com/office/drawing/2014/main" id="{5BF05A04-3B00-45EE-A710-CCB386DE1D70}"/>
              </a:ext>
            </a:extLst>
          </p:cNvPr>
          <p:cNvSpPr/>
          <p:nvPr/>
        </p:nvSpPr>
        <p:spPr>
          <a:xfrm>
            <a:off x="4181433" y="1823334"/>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1" name="Rounded Rectangle 9">
            <a:extLst>
              <a:ext uri="{FF2B5EF4-FFF2-40B4-BE49-F238E27FC236}">
                <a16:creationId xmlns:a16="http://schemas.microsoft.com/office/drawing/2014/main" id="{4AB3BBED-B36B-45FB-ABF8-97049530980B}"/>
              </a:ext>
            </a:extLst>
          </p:cNvPr>
          <p:cNvSpPr/>
          <p:nvPr/>
        </p:nvSpPr>
        <p:spPr>
          <a:xfrm>
            <a:off x="4181433" y="2552289"/>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2" name="Rounded Rectangle 10">
            <a:extLst>
              <a:ext uri="{FF2B5EF4-FFF2-40B4-BE49-F238E27FC236}">
                <a16:creationId xmlns:a16="http://schemas.microsoft.com/office/drawing/2014/main" id="{748B76C7-CFC2-45D7-9516-12B7EA115740}"/>
              </a:ext>
            </a:extLst>
          </p:cNvPr>
          <p:cNvSpPr/>
          <p:nvPr/>
        </p:nvSpPr>
        <p:spPr>
          <a:xfrm>
            <a:off x="4181433" y="3254629"/>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4" name="Rounded Rectangle 11">
            <a:extLst>
              <a:ext uri="{FF2B5EF4-FFF2-40B4-BE49-F238E27FC236}">
                <a16:creationId xmlns:a16="http://schemas.microsoft.com/office/drawing/2014/main" id="{BBF8A0ED-CFB5-49A9-9E09-673A3519FADB}"/>
              </a:ext>
            </a:extLst>
          </p:cNvPr>
          <p:cNvSpPr/>
          <p:nvPr/>
        </p:nvSpPr>
        <p:spPr>
          <a:xfrm>
            <a:off x="4181433" y="3956969"/>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5" name="Rounded Rectangle 12">
            <a:extLst>
              <a:ext uri="{FF2B5EF4-FFF2-40B4-BE49-F238E27FC236}">
                <a16:creationId xmlns:a16="http://schemas.microsoft.com/office/drawing/2014/main" id="{4C8EE5FA-7850-422F-8995-87B31B8F9716}"/>
              </a:ext>
            </a:extLst>
          </p:cNvPr>
          <p:cNvSpPr/>
          <p:nvPr/>
        </p:nvSpPr>
        <p:spPr>
          <a:xfrm>
            <a:off x="4181433" y="4659309"/>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6" name="Rounded Rectangle 13">
            <a:extLst>
              <a:ext uri="{FF2B5EF4-FFF2-40B4-BE49-F238E27FC236}">
                <a16:creationId xmlns:a16="http://schemas.microsoft.com/office/drawing/2014/main" id="{C86586C3-4432-48E2-9500-AA1C6A597B12}"/>
              </a:ext>
            </a:extLst>
          </p:cNvPr>
          <p:cNvSpPr/>
          <p:nvPr/>
        </p:nvSpPr>
        <p:spPr>
          <a:xfrm>
            <a:off x="4181433" y="5363969"/>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7" name="Rounded Rectangle 3">
            <a:extLst>
              <a:ext uri="{FF2B5EF4-FFF2-40B4-BE49-F238E27FC236}">
                <a16:creationId xmlns:a16="http://schemas.microsoft.com/office/drawing/2014/main" id="{8E808A39-EDFE-4923-8316-408802263C0F}"/>
              </a:ext>
            </a:extLst>
          </p:cNvPr>
          <p:cNvSpPr/>
          <p:nvPr/>
        </p:nvSpPr>
        <p:spPr>
          <a:xfrm>
            <a:off x="4180122" y="1193934"/>
            <a:ext cx="1108557"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58" name="TextBox 57">
            <a:extLst>
              <a:ext uri="{FF2B5EF4-FFF2-40B4-BE49-F238E27FC236}">
                <a16:creationId xmlns:a16="http://schemas.microsoft.com/office/drawing/2014/main" id="{362BE386-D265-4885-B421-B6ECC4B4D462}"/>
              </a:ext>
            </a:extLst>
          </p:cNvPr>
          <p:cNvSpPr txBox="1"/>
          <p:nvPr/>
        </p:nvSpPr>
        <p:spPr>
          <a:xfrm>
            <a:off x="4180122" y="1323856"/>
            <a:ext cx="1038287"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Business A </a:t>
            </a:r>
          </a:p>
        </p:txBody>
      </p:sp>
      <p:sp>
        <p:nvSpPr>
          <p:cNvPr id="59" name="Rounded Rectangle 10">
            <a:extLst>
              <a:ext uri="{FF2B5EF4-FFF2-40B4-BE49-F238E27FC236}">
                <a16:creationId xmlns:a16="http://schemas.microsoft.com/office/drawing/2014/main" id="{1A8AADF3-745B-4713-AC35-4F113F365CB9}"/>
              </a:ext>
            </a:extLst>
          </p:cNvPr>
          <p:cNvSpPr/>
          <p:nvPr/>
        </p:nvSpPr>
        <p:spPr>
          <a:xfrm>
            <a:off x="5373523" y="1813970"/>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0" name="Rounded Rectangle 9">
            <a:extLst>
              <a:ext uri="{FF2B5EF4-FFF2-40B4-BE49-F238E27FC236}">
                <a16:creationId xmlns:a16="http://schemas.microsoft.com/office/drawing/2014/main" id="{E1E6BEF1-6FBC-4A04-B79C-F115279CC997}"/>
              </a:ext>
            </a:extLst>
          </p:cNvPr>
          <p:cNvSpPr/>
          <p:nvPr/>
        </p:nvSpPr>
        <p:spPr>
          <a:xfrm>
            <a:off x="5373523" y="2542925"/>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1" name="Rounded Rectangle 10">
            <a:extLst>
              <a:ext uri="{FF2B5EF4-FFF2-40B4-BE49-F238E27FC236}">
                <a16:creationId xmlns:a16="http://schemas.microsoft.com/office/drawing/2014/main" id="{92B1C8F0-2340-49BD-8D35-FF80D6EFE167}"/>
              </a:ext>
            </a:extLst>
          </p:cNvPr>
          <p:cNvSpPr/>
          <p:nvPr/>
        </p:nvSpPr>
        <p:spPr>
          <a:xfrm>
            <a:off x="5373523" y="3245265"/>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2" name="Rounded Rectangle 11">
            <a:extLst>
              <a:ext uri="{FF2B5EF4-FFF2-40B4-BE49-F238E27FC236}">
                <a16:creationId xmlns:a16="http://schemas.microsoft.com/office/drawing/2014/main" id="{FE6B2E3C-5284-4F20-8232-B44165DE63C8}"/>
              </a:ext>
            </a:extLst>
          </p:cNvPr>
          <p:cNvSpPr/>
          <p:nvPr/>
        </p:nvSpPr>
        <p:spPr>
          <a:xfrm>
            <a:off x="5373523" y="3947605"/>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3" name="Rounded Rectangle 12">
            <a:extLst>
              <a:ext uri="{FF2B5EF4-FFF2-40B4-BE49-F238E27FC236}">
                <a16:creationId xmlns:a16="http://schemas.microsoft.com/office/drawing/2014/main" id="{FCC894A7-137B-4F7B-B929-6D998B896544}"/>
              </a:ext>
            </a:extLst>
          </p:cNvPr>
          <p:cNvSpPr/>
          <p:nvPr/>
        </p:nvSpPr>
        <p:spPr>
          <a:xfrm>
            <a:off x="5373523" y="4649945"/>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4" name="Rounded Rectangle 13">
            <a:extLst>
              <a:ext uri="{FF2B5EF4-FFF2-40B4-BE49-F238E27FC236}">
                <a16:creationId xmlns:a16="http://schemas.microsoft.com/office/drawing/2014/main" id="{54CF83E6-7642-432B-894A-3F6429C1F289}"/>
              </a:ext>
            </a:extLst>
          </p:cNvPr>
          <p:cNvSpPr/>
          <p:nvPr/>
        </p:nvSpPr>
        <p:spPr>
          <a:xfrm>
            <a:off x="5373523" y="5354605"/>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5" name="Rounded Rectangle 3">
            <a:extLst>
              <a:ext uri="{FF2B5EF4-FFF2-40B4-BE49-F238E27FC236}">
                <a16:creationId xmlns:a16="http://schemas.microsoft.com/office/drawing/2014/main" id="{68C82CF5-C8C1-4FAB-B0ED-81609289E285}"/>
              </a:ext>
            </a:extLst>
          </p:cNvPr>
          <p:cNvSpPr/>
          <p:nvPr/>
        </p:nvSpPr>
        <p:spPr>
          <a:xfrm>
            <a:off x="5372212" y="1184570"/>
            <a:ext cx="1108557"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66" name="TextBox 65">
            <a:extLst>
              <a:ext uri="{FF2B5EF4-FFF2-40B4-BE49-F238E27FC236}">
                <a16:creationId xmlns:a16="http://schemas.microsoft.com/office/drawing/2014/main" id="{76C06D82-453F-4CA6-A00E-E6C585D9871F}"/>
              </a:ext>
            </a:extLst>
          </p:cNvPr>
          <p:cNvSpPr txBox="1"/>
          <p:nvPr/>
        </p:nvSpPr>
        <p:spPr>
          <a:xfrm>
            <a:off x="5372212" y="1314492"/>
            <a:ext cx="1038287"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Business B</a:t>
            </a:r>
          </a:p>
        </p:txBody>
      </p:sp>
      <p:sp>
        <p:nvSpPr>
          <p:cNvPr id="67" name="Rounded Rectangle 10">
            <a:extLst>
              <a:ext uri="{FF2B5EF4-FFF2-40B4-BE49-F238E27FC236}">
                <a16:creationId xmlns:a16="http://schemas.microsoft.com/office/drawing/2014/main" id="{D3D522CF-C4B7-4C32-95BE-054F84CEE651}"/>
              </a:ext>
            </a:extLst>
          </p:cNvPr>
          <p:cNvSpPr/>
          <p:nvPr/>
        </p:nvSpPr>
        <p:spPr>
          <a:xfrm>
            <a:off x="6542603" y="1823334"/>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8" name="Rounded Rectangle 9">
            <a:extLst>
              <a:ext uri="{FF2B5EF4-FFF2-40B4-BE49-F238E27FC236}">
                <a16:creationId xmlns:a16="http://schemas.microsoft.com/office/drawing/2014/main" id="{B8DDE452-CA3D-4353-9554-581768105F7B}"/>
              </a:ext>
            </a:extLst>
          </p:cNvPr>
          <p:cNvSpPr/>
          <p:nvPr/>
        </p:nvSpPr>
        <p:spPr>
          <a:xfrm>
            <a:off x="6542603" y="2552289"/>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9" name="Rounded Rectangle 10">
            <a:extLst>
              <a:ext uri="{FF2B5EF4-FFF2-40B4-BE49-F238E27FC236}">
                <a16:creationId xmlns:a16="http://schemas.microsoft.com/office/drawing/2014/main" id="{A467B4D3-DDBC-4AD6-99C6-ABA9F31B7DB1}"/>
              </a:ext>
            </a:extLst>
          </p:cNvPr>
          <p:cNvSpPr/>
          <p:nvPr/>
        </p:nvSpPr>
        <p:spPr>
          <a:xfrm>
            <a:off x="6542603" y="3254629"/>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0" name="Rounded Rectangle 11">
            <a:extLst>
              <a:ext uri="{FF2B5EF4-FFF2-40B4-BE49-F238E27FC236}">
                <a16:creationId xmlns:a16="http://schemas.microsoft.com/office/drawing/2014/main" id="{2705F494-BF91-461F-9202-3EBBD9DC5478}"/>
              </a:ext>
            </a:extLst>
          </p:cNvPr>
          <p:cNvSpPr/>
          <p:nvPr/>
        </p:nvSpPr>
        <p:spPr>
          <a:xfrm>
            <a:off x="6542603" y="3956969"/>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1" name="Rounded Rectangle 12">
            <a:extLst>
              <a:ext uri="{FF2B5EF4-FFF2-40B4-BE49-F238E27FC236}">
                <a16:creationId xmlns:a16="http://schemas.microsoft.com/office/drawing/2014/main" id="{CAE374B9-A875-4B39-8B73-A801B7E34F4D}"/>
              </a:ext>
            </a:extLst>
          </p:cNvPr>
          <p:cNvSpPr/>
          <p:nvPr/>
        </p:nvSpPr>
        <p:spPr>
          <a:xfrm>
            <a:off x="6542603" y="4659309"/>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94" name="Rounded Rectangle 13">
            <a:extLst>
              <a:ext uri="{FF2B5EF4-FFF2-40B4-BE49-F238E27FC236}">
                <a16:creationId xmlns:a16="http://schemas.microsoft.com/office/drawing/2014/main" id="{06F4C897-78E2-475E-A0AB-14B10C278083}"/>
              </a:ext>
            </a:extLst>
          </p:cNvPr>
          <p:cNvSpPr/>
          <p:nvPr/>
        </p:nvSpPr>
        <p:spPr>
          <a:xfrm>
            <a:off x="6542603" y="5363969"/>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95" name="Rounded Rectangle 3">
            <a:extLst>
              <a:ext uri="{FF2B5EF4-FFF2-40B4-BE49-F238E27FC236}">
                <a16:creationId xmlns:a16="http://schemas.microsoft.com/office/drawing/2014/main" id="{E93806FD-9176-4EC6-95A6-C2C5D9EFCD8D}"/>
              </a:ext>
            </a:extLst>
          </p:cNvPr>
          <p:cNvSpPr/>
          <p:nvPr/>
        </p:nvSpPr>
        <p:spPr>
          <a:xfrm>
            <a:off x="6541292" y="1193934"/>
            <a:ext cx="1108557"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96" name="TextBox 95">
            <a:extLst>
              <a:ext uri="{FF2B5EF4-FFF2-40B4-BE49-F238E27FC236}">
                <a16:creationId xmlns:a16="http://schemas.microsoft.com/office/drawing/2014/main" id="{F2691FAE-73ED-42A2-A8F1-F3F890111404}"/>
              </a:ext>
            </a:extLst>
          </p:cNvPr>
          <p:cNvSpPr txBox="1"/>
          <p:nvPr/>
        </p:nvSpPr>
        <p:spPr>
          <a:xfrm>
            <a:off x="6541292" y="1323856"/>
            <a:ext cx="1038287"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Business C</a:t>
            </a:r>
          </a:p>
        </p:txBody>
      </p:sp>
      <p:sp>
        <p:nvSpPr>
          <p:cNvPr id="97" name="Rounded Rectangle 10">
            <a:extLst>
              <a:ext uri="{FF2B5EF4-FFF2-40B4-BE49-F238E27FC236}">
                <a16:creationId xmlns:a16="http://schemas.microsoft.com/office/drawing/2014/main" id="{1961F068-9D84-40FE-A80A-CC66E5FA61D9}"/>
              </a:ext>
            </a:extLst>
          </p:cNvPr>
          <p:cNvSpPr/>
          <p:nvPr/>
        </p:nvSpPr>
        <p:spPr>
          <a:xfrm>
            <a:off x="7707400" y="1813970"/>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98" name="Rounded Rectangle 9">
            <a:extLst>
              <a:ext uri="{FF2B5EF4-FFF2-40B4-BE49-F238E27FC236}">
                <a16:creationId xmlns:a16="http://schemas.microsoft.com/office/drawing/2014/main" id="{779DB944-C6D2-45F6-8DC0-972D860F9EB3}"/>
              </a:ext>
            </a:extLst>
          </p:cNvPr>
          <p:cNvSpPr/>
          <p:nvPr/>
        </p:nvSpPr>
        <p:spPr>
          <a:xfrm>
            <a:off x="7707400" y="2542925"/>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99" name="Rounded Rectangle 10">
            <a:extLst>
              <a:ext uri="{FF2B5EF4-FFF2-40B4-BE49-F238E27FC236}">
                <a16:creationId xmlns:a16="http://schemas.microsoft.com/office/drawing/2014/main" id="{2179CACA-C90C-4E70-BD93-272EE585F74B}"/>
              </a:ext>
            </a:extLst>
          </p:cNvPr>
          <p:cNvSpPr/>
          <p:nvPr/>
        </p:nvSpPr>
        <p:spPr>
          <a:xfrm>
            <a:off x="7707400" y="3245265"/>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0" name="Rounded Rectangle 11">
            <a:extLst>
              <a:ext uri="{FF2B5EF4-FFF2-40B4-BE49-F238E27FC236}">
                <a16:creationId xmlns:a16="http://schemas.microsoft.com/office/drawing/2014/main" id="{B86000C4-C6E4-40CA-86F4-ACA1BA865CF3}"/>
              </a:ext>
            </a:extLst>
          </p:cNvPr>
          <p:cNvSpPr/>
          <p:nvPr/>
        </p:nvSpPr>
        <p:spPr>
          <a:xfrm>
            <a:off x="7707400" y="3947605"/>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1" name="Rounded Rectangle 12">
            <a:extLst>
              <a:ext uri="{FF2B5EF4-FFF2-40B4-BE49-F238E27FC236}">
                <a16:creationId xmlns:a16="http://schemas.microsoft.com/office/drawing/2014/main" id="{8F882AB1-36E2-4681-8E77-AD65E276E5F4}"/>
              </a:ext>
            </a:extLst>
          </p:cNvPr>
          <p:cNvSpPr/>
          <p:nvPr/>
        </p:nvSpPr>
        <p:spPr>
          <a:xfrm>
            <a:off x="7707400" y="4649945"/>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2" name="Rounded Rectangle 13">
            <a:extLst>
              <a:ext uri="{FF2B5EF4-FFF2-40B4-BE49-F238E27FC236}">
                <a16:creationId xmlns:a16="http://schemas.microsoft.com/office/drawing/2014/main" id="{878637F8-9A05-43E7-8843-3A37BE491F61}"/>
              </a:ext>
            </a:extLst>
          </p:cNvPr>
          <p:cNvSpPr/>
          <p:nvPr/>
        </p:nvSpPr>
        <p:spPr>
          <a:xfrm>
            <a:off x="7707400" y="5354605"/>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3" name="Rounded Rectangle 3">
            <a:extLst>
              <a:ext uri="{FF2B5EF4-FFF2-40B4-BE49-F238E27FC236}">
                <a16:creationId xmlns:a16="http://schemas.microsoft.com/office/drawing/2014/main" id="{C694DFB6-51AB-43E8-BC8B-F2D94E773F99}"/>
              </a:ext>
            </a:extLst>
          </p:cNvPr>
          <p:cNvSpPr/>
          <p:nvPr/>
        </p:nvSpPr>
        <p:spPr>
          <a:xfrm>
            <a:off x="7706089" y="1184570"/>
            <a:ext cx="1108557"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4" name="TextBox 103">
            <a:extLst>
              <a:ext uri="{FF2B5EF4-FFF2-40B4-BE49-F238E27FC236}">
                <a16:creationId xmlns:a16="http://schemas.microsoft.com/office/drawing/2014/main" id="{1FFF950C-EE46-4ED4-97D9-9A219ED34B6C}"/>
              </a:ext>
            </a:extLst>
          </p:cNvPr>
          <p:cNvSpPr txBox="1"/>
          <p:nvPr/>
        </p:nvSpPr>
        <p:spPr>
          <a:xfrm>
            <a:off x="7706089" y="1314492"/>
            <a:ext cx="1038287"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Business D</a:t>
            </a:r>
          </a:p>
        </p:txBody>
      </p:sp>
      <p:sp>
        <p:nvSpPr>
          <p:cNvPr id="105" name="Rounded Rectangle 10">
            <a:extLst>
              <a:ext uri="{FF2B5EF4-FFF2-40B4-BE49-F238E27FC236}">
                <a16:creationId xmlns:a16="http://schemas.microsoft.com/office/drawing/2014/main" id="{F30B35DA-D219-4866-BC64-96F1029AFD62}"/>
              </a:ext>
            </a:extLst>
          </p:cNvPr>
          <p:cNvSpPr/>
          <p:nvPr/>
        </p:nvSpPr>
        <p:spPr>
          <a:xfrm>
            <a:off x="8871100" y="1806175"/>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6" name="Rounded Rectangle 9">
            <a:extLst>
              <a:ext uri="{FF2B5EF4-FFF2-40B4-BE49-F238E27FC236}">
                <a16:creationId xmlns:a16="http://schemas.microsoft.com/office/drawing/2014/main" id="{B9165667-D561-42C2-8189-84A23967094F}"/>
              </a:ext>
            </a:extLst>
          </p:cNvPr>
          <p:cNvSpPr/>
          <p:nvPr/>
        </p:nvSpPr>
        <p:spPr>
          <a:xfrm>
            <a:off x="8871100" y="2535130"/>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8" name="Rounded Rectangle 10">
            <a:extLst>
              <a:ext uri="{FF2B5EF4-FFF2-40B4-BE49-F238E27FC236}">
                <a16:creationId xmlns:a16="http://schemas.microsoft.com/office/drawing/2014/main" id="{D9F9CABE-26C0-45EA-9A8F-F5B321779118}"/>
              </a:ext>
            </a:extLst>
          </p:cNvPr>
          <p:cNvSpPr/>
          <p:nvPr/>
        </p:nvSpPr>
        <p:spPr>
          <a:xfrm>
            <a:off x="8871100" y="3237470"/>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10" name="Rounded Rectangle 11">
            <a:extLst>
              <a:ext uri="{FF2B5EF4-FFF2-40B4-BE49-F238E27FC236}">
                <a16:creationId xmlns:a16="http://schemas.microsoft.com/office/drawing/2014/main" id="{5715E184-195D-4F36-8794-4CFB18010791}"/>
              </a:ext>
            </a:extLst>
          </p:cNvPr>
          <p:cNvSpPr/>
          <p:nvPr/>
        </p:nvSpPr>
        <p:spPr>
          <a:xfrm>
            <a:off x="8871100" y="3939810"/>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12" name="Rounded Rectangle 12">
            <a:extLst>
              <a:ext uri="{FF2B5EF4-FFF2-40B4-BE49-F238E27FC236}">
                <a16:creationId xmlns:a16="http://schemas.microsoft.com/office/drawing/2014/main" id="{0104A8A8-9B1B-4377-B748-209075036E63}"/>
              </a:ext>
            </a:extLst>
          </p:cNvPr>
          <p:cNvSpPr/>
          <p:nvPr/>
        </p:nvSpPr>
        <p:spPr>
          <a:xfrm>
            <a:off x="8871100" y="4642150"/>
            <a:ext cx="110965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14" name="Rounded Rectangle 13">
            <a:extLst>
              <a:ext uri="{FF2B5EF4-FFF2-40B4-BE49-F238E27FC236}">
                <a16:creationId xmlns:a16="http://schemas.microsoft.com/office/drawing/2014/main" id="{7A2FFA46-0C17-4A1D-9556-2BEC4ECEB814}"/>
              </a:ext>
            </a:extLst>
          </p:cNvPr>
          <p:cNvSpPr/>
          <p:nvPr/>
        </p:nvSpPr>
        <p:spPr>
          <a:xfrm>
            <a:off x="8871100" y="5346810"/>
            <a:ext cx="110965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16" name="Rounded Rectangle 3">
            <a:extLst>
              <a:ext uri="{FF2B5EF4-FFF2-40B4-BE49-F238E27FC236}">
                <a16:creationId xmlns:a16="http://schemas.microsoft.com/office/drawing/2014/main" id="{69B0C4A4-EA32-4DFD-B7EF-F1790D24AECC}"/>
              </a:ext>
            </a:extLst>
          </p:cNvPr>
          <p:cNvSpPr/>
          <p:nvPr/>
        </p:nvSpPr>
        <p:spPr>
          <a:xfrm>
            <a:off x="8869789" y="1176775"/>
            <a:ext cx="1108557"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18" name="TextBox 117">
            <a:extLst>
              <a:ext uri="{FF2B5EF4-FFF2-40B4-BE49-F238E27FC236}">
                <a16:creationId xmlns:a16="http://schemas.microsoft.com/office/drawing/2014/main" id="{47904C7F-D187-4388-8800-36B363097F55}"/>
              </a:ext>
            </a:extLst>
          </p:cNvPr>
          <p:cNvSpPr txBox="1"/>
          <p:nvPr/>
        </p:nvSpPr>
        <p:spPr>
          <a:xfrm>
            <a:off x="8869789" y="1306697"/>
            <a:ext cx="1038287"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Business E</a:t>
            </a:r>
          </a:p>
        </p:txBody>
      </p:sp>
      <p:sp>
        <p:nvSpPr>
          <p:cNvPr id="120" name="Rounded Rectangle 10">
            <a:extLst>
              <a:ext uri="{FF2B5EF4-FFF2-40B4-BE49-F238E27FC236}">
                <a16:creationId xmlns:a16="http://schemas.microsoft.com/office/drawing/2014/main" id="{1C2DC3A2-A7E7-4450-9232-2F99F269AA74}"/>
              </a:ext>
            </a:extLst>
          </p:cNvPr>
          <p:cNvSpPr/>
          <p:nvPr/>
        </p:nvSpPr>
        <p:spPr>
          <a:xfrm>
            <a:off x="10033702" y="1807258"/>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2" name="Rounded Rectangle 9">
            <a:extLst>
              <a:ext uri="{FF2B5EF4-FFF2-40B4-BE49-F238E27FC236}">
                <a16:creationId xmlns:a16="http://schemas.microsoft.com/office/drawing/2014/main" id="{B3C55153-E116-43C4-A5B4-F7D85F7A357A}"/>
              </a:ext>
            </a:extLst>
          </p:cNvPr>
          <p:cNvSpPr/>
          <p:nvPr/>
        </p:nvSpPr>
        <p:spPr>
          <a:xfrm>
            <a:off x="10033702" y="2536213"/>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3" name="Rounded Rectangle 10">
            <a:extLst>
              <a:ext uri="{FF2B5EF4-FFF2-40B4-BE49-F238E27FC236}">
                <a16:creationId xmlns:a16="http://schemas.microsoft.com/office/drawing/2014/main" id="{13A727BD-1327-4D97-B68B-A771E48714B5}"/>
              </a:ext>
            </a:extLst>
          </p:cNvPr>
          <p:cNvSpPr/>
          <p:nvPr/>
        </p:nvSpPr>
        <p:spPr>
          <a:xfrm>
            <a:off x="10033702" y="3238553"/>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4" name="Rounded Rectangle 11">
            <a:extLst>
              <a:ext uri="{FF2B5EF4-FFF2-40B4-BE49-F238E27FC236}">
                <a16:creationId xmlns:a16="http://schemas.microsoft.com/office/drawing/2014/main" id="{AA1FD86E-E250-457C-A81C-6448A6F5CFFA}"/>
              </a:ext>
            </a:extLst>
          </p:cNvPr>
          <p:cNvSpPr/>
          <p:nvPr/>
        </p:nvSpPr>
        <p:spPr>
          <a:xfrm>
            <a:off x="10033702" y="3940893"/>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5" name="Rounded Rectangle 12">
            <a:extLst>
              <a:ext uri="{FF2B5EF4-FFF2-40B4-BE49-F238E27FC236}">
                <a16:creationId xmlns:a16="http://schemas.microsoft.com/office/drawing/2014/main" id="{DDAECB3B-CA15-483C-A5EF-423B1D2BEFB5}"/>
              </a:ext>
            </a:extLst>
          </p:cNvPr>
          <p:cNvSpPr/>
          <p:nvPr/>
        </p:nvSpPr>
        <p:spPr>
          <a:xfrm>
            <a:off x="10033702" y="4643233"/>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6" name="Rounded Rectangle 13">
            <a:extLst>
              <a:ext uri="{FF2B5EF4-FFF2-40B4-BE49-F238E27FC236}">
                <a16:creationId xmlns:a16="http://schemas.microsoft.com/office/drawing/2014/main" id="{912ED4B3-12DF-4C23-A410-E7571BE95B3C}"/>
              </a:ext>
            </a:extLst>
          </p:cNvPr>
          <p:cNvSpPr/>
          <p:nvPr/>
        </p:nvSpPr>
        <p:spPr>
          <a:xfrm>
            <a:off x="10033702" y="5347893"/>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7" name="Rounded Rectangle 3">
            <a:extLst>
              <a:ext uri="{FF2B5EF4-FFF2-40B4-BE49-F238E27FC236}">
                <a16:creationId xmlns:a16="http://schemas.microsoft.com/office/drawing/2014/main" id="{CB5C3CB6-B309-487F-8437-596A95AA3430}"/>
              </a:ext>
            </a:extLst>
          </p:cNvPr>
          <p:cNvSpPr/>
          <p:nvPr/>
        </p:nvSpPr>
        <p:spPr>
          <a:xfrm>
            <a:off x="10032392" y="1177858"/>
            <a:ext cx="1876742"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28" name="TextBox 127">
            <a:extLst>
              <a:ext uri="{FF2B5EF4-FFF2-40B4-BE49-F238E27FC236}">
                <a16:creationId xmlns:a16="http://schemas.microsoft.com/office/drawing/2014/main" id="{BBF8778A-A5FC-4B7E-969B-F5BA2D77927E}"/>
              </a:ext>
            </a:extLst>
          </p:cNvPr>
          <p:cNvSpPr txBox="1"/>
          <p:nvPr/>
        </p:nvSpPr>
        <p:spPr>
          <a:xfrm>
            <a:off x="10032392" y="1307780"/>
            <a:ext cx="1757778"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Comments </a:t>
            </a:r>
          </a:p>
        </p:txBody>
      </p:sp>
      <p:sp>
        <p:nvSpPr>
          <p:cNvPr id="2" name="Slide Number Placeholder 1">
            <a:extLst>
              <a:ext uri="{FF2B5EF4-FFF2-40B4-BE49-F238E27FC236}">
                <a16:creationId xmlns:a16="http://schemas.microsoft.com/office/drawing/2014/main" id="{81F70FD6-4B24-414B-A7C2-E07FD4A5B79B}"/>
              </a:ext>
            </a:extLst>
          </p:cNvPr>
          <p:cNvSpPr>
            <a:spLocks noGrp="1"/>
          </p:cNvSpPr>
          <p:nvPr>
            <p:ph type="sldNum" sz="quarter" idx="12"/>
          </p:nvPr>
        </p:nvSpPr>
        <p:spPr/>
        <p:txBody>
          <a:bodyPr/>
          <a:lstStyle/>
          <a:p>
            <a:fld id="{24B2F68A-A663-4168-9E06-38B8E6BC48FC}" type="slidenum">
              <a:rPr lang="en-GB" smtClean="0"/>
              <a:t>17</a:t>
            </a:fld>
            <a:endParaRPr lang="en-GB"/>
          </a:p>
        </p:txBody>
      </p:sp>
      <p:pic>
        <p:nvPicPr>
          <p:cNvPr id="76" name="Picture 75" descr="Logo&#10;&#10;Description automatically generated">
            <a:extLst>
              <a:ext uri="{FF2B5EF4-FFF2-40B4-BE49-F238E27FC236}">
                <a16:creationId xmlns:a16="http://schemas.microsoft.com/office/drawing/2014/main" id="{42ED709B-05E6-4C0E-B421-A6E69D13F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3" name="TextBox 2">
            <a:extLst>
              <a:ext uri="{FF2B5EF4-FFF2-40B4-BE49-F238E27FC236}">
                <a16:creationId xmlns:a16="http://schemas.microsoft.com/office/drawing/2014/main" id="{1E550CBA-C7DD-4B8D-8025-E5DEDCADE490}"/>
              </a:ext>
            </a:extLst>
          </p:cNvPr>
          <p:cNvSpPr txBox="1"/>
          <p:nvPr/>
        </p:nvSpPr>
        <p:spPr>
          <a:xfrm>
            <a:off x="421224" y="6134470"/>
            <a:ext cx="10498310" cy="553998"/>
          </a:xfrm>
          <a:prstGeom prst="rect">
            <a:avLst/>
          </a:prstGeom>
          <a:noFill/>
        </p:spPr>
        <p:txBody>
          <a:bodyPr wrap="square" rtlCol="0">
            <a:spAutoFit/>
          </a:bodyPr>
          <a:lstStyle/>
          <a:p>
            <a:pPr marL="228600" indent="-228600">
              <a:buFont typeface="+mj-lt"/>
              <a:buAutoNum type="arabicPeriod"/>
            </a:pPr>
            <a:r>
              <a:rPr lang="en-GB" sz="1000" dirty="0">
                <a:solidFill>
                  <a:schemeClr val="tx1">
                    <a:lumMod val="50000"/>
                    <a:lumOff val="50000"/>
                  </a:schemeClr>
                </a:solidFill>
                <a:latin typeface="Lato Light" panose="020F0502020204030203"/>
              </a:rPr>
              <a:t>This discussion may usually take place after an NDA is signed and exchanged to get a firmer view of the company</a:t>
            </a:r>
          </a:p>
          <a:p>
            <a:pPr marL="228600" indent="-228600">
              <a:buFont typeface="+mj-lt"/>
              <a:buAutoNum type="arabicPeriod"/>
            </a:pPr>
            <a:r>
              <a:rPr lang="en-GB" sz="1000" dirty="0">
                <a:solidFill>
                  <a:schemeClr val="tx1">
                    <a:lumMod val="50000"/>
                    <a:lumOff val="50000"/>
                  </a:schemeClr>
                </a:solidFill>
                <a:latin typeface="Lato Light" panose="020F0502020204030203"/>
              </a:rPr>
              <a:t>The depth of information needed is left to the interviewing company to judge </a:t>
            </a:r>
          </a:p>
          <a:p>
            <a:pPr marL="228600" indent="-228600">
              <a:buFont typeface="+mj-lt"/>
              <a:buAutoNum type="arabicPeriod"/>
            </a:pPr>
            <a:r>
              <a:rPr lang="en-GB" sz="1000" dirty="0">
                <a:solidFill>
                  <a:schemeClr val="tx1">
                    <a:lumMod val="50000"/>
                    <a:lumOff val="50000"/>
                  </a:schemeClr>
                </a:solidFill>
                <a:latin typeface="Lato Light" panose="020F0502020204030203"/>
              </a:rPr>
              <a:t>In the example above we have used a diversified company ( Master Distributor ) who has multiple business streams , to add complexity to the fit of the incumbent business. </a:t>
            </a:r>
          </a:p>
        </p:txBody>
      </p:sp>
    </p:spTree>
    <p:extLst>
      <p:ext uri="{BB962C8B-B14F-4D97-AF65-F5344CB8AC3E}">
        <p14:creationId xmlns:p14="http://schemas.microsoft.com/office/powerpoint/2010/main" val="1999528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ounded Rectangle 10">
            <a:extLst>
              <a:ext uri="{FF2B5EF4-FFF2-40B4-BE49-F238E27FC236}">
                <a16:creationId xmlns:a16="http://schemas.microsoft.com/office/drawing/2014/main" id="{FA0E3CF3-FE59-4AB4-8E59-1D8DBACCA306}"/>
              </a:ext>
            </a:extLst>
          </p:cNvPr>
          <p:cNvSpPr/>
          <p:nvPr/>
        </p:nvSpPr>
        <p:spPr>
          <a:xfrm>
            <a:off x="2480510" y="1821764"/>
            <a:ext cx="1424057"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 name="TextBox 3">
            <a:extLst>
              <a:ext uri="{FF2B5EF4-FFF2-40B4-BE49-F238E27FC236}">
                <a16:creationId xmlns:a16="http://schemas.microsoft.com/office/drawing/2014/main" id="{801C7D87-5461-4790-8514-49B0409AEAFA}"/>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Geography &amp; Channel Contribution ( $ )  by region </a:t>
            </a:r>
            <a:endParaRPr kumimoji="0" lang="en-US" sz="20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74" name="Rounded Rectangle 8">
            <a:extLst>
              <a:ext uri="{FF2B5EF4-FFF2-40B4-BE49-F238E27FC236}">
                <a16:creationId xmlns:a16="http://schemas.microsoft.com/office/drawing/2014/main" id="{49191CC2-2CE6-4EF3-8184-950B7D02E6E0}"/>
              </a:ext>
            </a:extLst>
          </p:cNvPr>
          <p:cNvSpPr/>
          <p:nvPr/>
        </p:nvSpPr>
        <p:spPr>
          <a:xfrm>
            <a:off x="2480510" y="2058837"/>
            <a:ext cx="1424057"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75" name="Rounded Rectangle 9">
            <a:extLst>
              <a:ext uri="{FF2B5EF4-FFF2-40B4-BE49-F238E27FC236}">
                <a16:creationId xmlns:a16="http://schemas.microsoft.com/office/drawing/2014/main" id="{8A7B407D-E494-490E-B47A-DF1987B861FF}"/>
              </a:ext>
            </a:extLst>
          </p:cNvPr>
          <p:cNvSpPr/>
          <p:nvPr/>
        </p:nvSpPr>
        <p:spPr>
          <a:xfrm>
            <a:off x="2480510" y="2550719"/>
            <a:ext cx="1424057"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6" name="Rounded Rectangle 10">
            <a:extLst>
              <a:ext uri="{FF2B5EF4-FFF2-40B4-BE49-F238E27FC236}">
                <a16:creationId xmlns:a16="http://schemas.microsoft.com/office/drawing/2014/main" id="{187ADF0C-1032-4547-B44F-BB2FA9A09206}"/>
              </a:ext>
            </a:extLst>
          </p:cNvPr>
          <p:cNvSpPr/>
          <p:nvPr/>
        </p:nvSpPr>
        <p:spPr>
          <a:xfrm>
            <a:off x="2480510" y="3253059"/>
            <a:ext cx="1424057"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7" name="Rounded Rectangle 11">
            <a:extLst>
              <a:ext uri="{FF2B5EF4-FFF2-40B4-BE49-F238E27FC236}">
                <a16:creationId xmlns:a16="http://schemas.microsoft.com/office/drawing/2014/main" id="{21BA824A-F1ED-42CF-B70B-57A619F064FA}"/>
              </a:ext>
            </a:extLst>
          </p:cNvPr>
          <p:cNvSpPr/>
          <p:nvPr/>
        </p:nvSpPr>
        <p:spPr>
          <a:xfrm>
            <a:off x="2480510" y="3955399"/>
            <a:ext cx="1424057"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8" name="Rounded Rectangle 12">
            <a:extLst>
              <a:ext uri="{FF2B5EF4-FFF2-40B4-BE49-F238E27FC236}">
                <a16:creationId xmlns:a16="http://schemas.microsoft.com/office/drawing/2014/main" id="{41F88D3B-5E62-4D5D-B9AE-0CE99978052A}"/>
              </a:ext>
            </a:extLst>
          </p:cNvPr>
          <p:cNvSpPr/>
          <p:nvPr/>
        </p:nvSpPr>
        <p:spPr>
          <a:xfrm>
            <a:off x="2480510" y="4657739"/>
            <a:ext cx="1424057"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9" name="Rounded Rectangle 13">
            <a:extLst>
              <a:ext uri="{FF2B5EF4-FFF2-40B4-BE49-F238E27FC236}">
                <a16:creationId xmlns:a16="http://schemas.microsoft.com/office/drawing/2014/main" id="{6254DB7F-CC5D-4BF6-9C01-A45E68BE3608}"/>
              </a:ext>
            </a:extLst>
          </p:cNvPr>
          <p:cNvSpPr/>
          <p:nvPr/>
        </p:nvSpPr>
        <p:spPr>
          <a:xfrm>
            <a:off x="2480510" y="5362399"/>
            <a:ext cx="1424057"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0" name="Rounded Rectangle 14">
            <a:extLst>
              <a:ext uri="{FF2B5EF4-FFF2-40B4-BE49-F238E27FC236}">
                <a16:creationId xmlns:a16="http://schemas.microsoft.com/office/drawing/2014/main" id="{6846B947-6B1D-44C2-A9DA-2A6012C9A28B}"/>
              </a:ext>
            </a:extLst>
          </p:cNvPr>
          <p:cNvSpPr/>
          <p:nvPr/>
        </p:nvSpPr>
        <p:spPr>
          <a:xfrm>
            <a:off x="9449204" y="1839024"/>
            <a:ext cx="179329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1" name="Rounded Rectangle 15">
            <a:extLst>
              <a:ext uri="{FF2B5EF4-FFF2-40B4-BE49-F238E27FC236}">
                <a16:creationId xmlns:a16="http://schemas.microsoft.com/office/drawing/2014/main" id="{E0533C6E-8DCF-4698-9A00-5F2A0CE52BCA}"/>
              </a:ext>
            </a:extLst>
          </p:cNvPr>
          <p:cNvSpPr/>
          <p:nvPr/>
        </p:nvSpPr>
        <p:spPr>
          <a:xfrm>
            <a:off x="9449204" y="2541364"/>
            <a:ext cx="179329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2" name="Rounded Rectangle 16">
            <a:extLst>
              <a:ext uri="{FF2B5EF4-FFF2-40B4-BE49-F238E27FC236}">
                <a16:creationId xmlns:a16="http://schemas.microsoft.com/office/drawing/2014/main" id="{4C501D2C-2EA2-4DA8-B7CF-9F5867CDC89A}"/>
              </a:ext>
            </a:extLst>
          </p:cNvPr>
          <p:cNvSpPr/>
          <p:nvPr/>
        </p:nvSpPr>
        <p:spPr>
          <a:xfrm>
            <a:off x="9449204" y="3243704"/>
            <a:ext cx="179329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3" name="Rounded Rectangle 17">
            <a:extLst>
              <a:ext uri="{FF2B5EF4-FFF2-40B4-BE49-F238E27FC236}">
                <a16:creationId xmlns:a16="http://schemas.microsoft.com/office/drawing/2014/main" id="{E54168B7-41A4-403B-888C-32C4C8946860}"/>
              </a:ext>
            </a:extLst>
          </p:cNvPr>
          <p:cNvSpPr/>
          <p:nvPr/>
        </p:nvSpPr>
        <p:spPr>
          <a:xfrm>
            <a:off x="9449204" y="3946044"/>
            <a:ext cx="179329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4" name="Rounded Rectangle 18">
            <a:extLst>
              <a:ext uri="{FF2B5EF4-FFF2-40B4-BE49-F238E27FC236}">
                <a16:creationId xmlns:a16="http://schemas.microsoft.com/office/drawing/2014/main" id="{8FD5B5EC-5CC9-4D52-B4FB-6327FFFAAB34}"/>
              </a:ext>
            </a:extLst>
          </p:cNvPr>
          <p:cNvSpPr/>
          <p:nvPr/>
        </p:nvSpPr>
        <p:spPr>
          <a:xfrm>
            <a:off x="9449204" y="4648384"/>
            <a:ext cx="179329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5" name="Rounded Rectangle 19">
            <a:extLst>
              <a:ext uri="{FF2B5EF4-FFF2-40B4-BE49-F238E27FC236}">
                <a16:creationId xmlns:a16="http://schemas.microsoft.com/office/drawing/2014/main" id="{2597A8F3-0C80-415E-BA58-566C24A64DD5}"/>
              </a:ext>
            </a:extLst>
          </p:cNvPr>
          <p:cNvSpPr/>
          <p:nvPr/>
        </p:nvSpPr>
        <p:spPr>
          <a:xfrm>
            <a:off x="9449204" y="5353044"/>
            <a:ext cx="179329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8" name="Subtitle 2">
            <a:extLst>
              <a:ext uri="{FF2B5EF4-FFF2-40B4-BE49-F238E27FC236}">
                <a16:creationId xmlns:a16="http://schemas.microsoft.com/office/drawing/2014/main" id="{D2B769D6-9200-4A6F-BC1F-69AC8536628F}"/>
              </a:ext>
            </a:extLst>
          </p:cNvPr>
          <p:cNvSpPr txBox="1">
            <a:spLocks/>
          </p:cNvSpPr>
          <p:nvPr/>
        </p:nvSpPr>
        <p:spPr>
          <a:xfrm>
            <a:off x="2650924" y="2001211"/>
            <a:ext cx="1095453"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5,000,000$</a:t>
            </a:r>
          </a:p>
        </p:txBody>
      </p:sp>
      <p:sp>
        <p:nvSpPr>
          <p:cNvPr id="89" name="Subtitle 2">
            <a:extLst>
              <a:ext uri="{FF2B5EF4-FFF2-40B4-BE49-F238E27FC236}">
                <a16:creationId xmlns:a16="http://schemas.microsoft.com/office/drawing/2014/main" id="{5E678386-62CF-4EE4-90FA-6AC16108384B}"/>
              </a:ext>
            </a:extLst>
          </p:cNvPr>
          <p:cNvSpPr txBox="1">
            <a:spLocks/>
          </p:cNvSpPr>
          <p:nvPr/>
        </p:nvSpPr>
        <p:spPr>
          <a:xfrm>
            <a:off x="2582233" y="2564955"/>
            <a:ext cx="1359862"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12,500,000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0" name="Subtitle 2">
            <a:extLst>
              <a:ext uri="{FF2B5EF4-FFF2-40B4-BE49-F238E27FC236}">
                <a16:creationId xmlns:a16="http://schemas.microsoft.com/office/drawing/2014/main" id="{A2761428-E0C3-46F3-952C-7CE89394E371}"/>
              </a:ext>
            </a:extLst>
          </p:cNvPr>
          <p:cNvSpPr txBox="1">
            <a:spLocks/>
          </p:cNvSpPr>
          <p:nvPr/>
        </p:nvSpPr>
        <p:spPr>
          <a:xfrm>
            <a:off x="2562145" y="3470427"/>
            <a:ext cx="1359862"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25,000,000$</a:t>
            </a:r>
          </a:p>
        </p:txBody>
      </p:sp>
      <p:sp>
        <p:nvSpPr>
          <p:cNvPr id="91" name="Subtitle 2">
            <a:extLst>
              <a:ext uri="{FF2B5EF4-FFF2-40B4-BE49-F238E27FC236}">
                <a16:creationId xmlns:a16="http://schemas.microsoft.com/office/drawing/2014/main" id="{A85B27A3-5859-4689-BE71-A187C1359AE2}"/>
              </a:ext>
            </a:extLst>
          </p:cNvPr>
          <p:cNvSpPr txBox="1">
            <a:spLocks/>
          </p:cNvSpPr>
          <p:nvPr/>
        </p:nvSpPr>
        <p:spPr>
          <a:xfrm>
            <a:off x="2562145" y="4172767"/>
            <a:ext cx="1359862"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35,000,000$</a:t>
            </a:r>
          </a:p>
        </p:txBody>
      </p:sp>
      <p:sp>
        <p:nvSpPr>
          <p:cNvPr id="92" name="Subtitle 2">
            <a:extLst>
              <a:ext uri="{FF2B5EF4-FFF2-40B4-BE49-F238E27FC236}">
                <a16:creationId xmlns:a16="http://schemas.microsoft.com/office/drawing/2014/main" id="{C28BF29B-BBBC-458E-ACEB-85DDF47B8799}"/>
              </a:ext>
            </a:extLst>
          </p:cNvPr>
          <p:cNvSpPr txBox="1">
            <a:spLocks/>
          </p:cNvSpPr>
          <p:nvPr/>
        </p:nvSpPr>
        <p:spPr>
          <a:xfrm>
            <a:off x="2562145" y="4875107"/>
            <a:ext cx="1359862"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10,000,000$</a:t>
            </a:r>
          </a:p>
        </p:txBody>
      </p:sp>
      <p:sp>
        <p:nvSpPr>
          <p:cNvPr id="93" name="Subtitle 2">
            <a:extLst>
              <a:ext uri="{FF2B5EF4-FFF2-40B4-BE49-F238E27FC236}">
                <a16:creationId xmlns:a16="http://schemas.microsoft.com/office/drawing/2014/main" id="{AD357BC7-9419-4768-B22F-1791D6A329A2}"/>
              </a:ext>
            </a:extLst>
          </p:cNvPr>
          <p:cNvSpPr txBox="1">
            <a:spLocks/>
          </p:cNvSpPr>
          <p:nvPr/>
        </p:nvSpPr>
        <p:spPr>
          <a:xfrm>
            <a:off x="2562145" y="5579767"/>
            <a:ext cx="1359862"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109" name="Rounded Rectangle 14">
            <a:extLst>
              <a:ext uri="{FF2B5EF4-FFF2-40B4-BE49-F238E27FC236}">
                <a16:creationId xmlns:a16="http://schemas.microsoft.com/office/drawing/2014/main" id="{9E482E62-FAF5-4D4E-B669-734655B50121}"/>
              </a:ext>
            </a:extLst>
          </p:cNvPr>
          <p:cNvSpPr/>
          <p:nvPr/>
        </p:nvSpPr>
        <p:spPr>
          <a:xfrm>
            <a:off x="523056" y="184994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Geography A</a:t>
            </a:r>
          </a:p>
        </p:txBody>
      </p:sp>
      <p:sp>
        <p:nvSpPr>
          <p:cNvPr id="111" name="Rounded Rectangle 15">
            <a:extLst>
              <a:ext uri="{FF2B5EF4-FFF2-40B4-BE49-F238E27FC236}">
                <a16:creationId xmlns:a16="http://schemas.microsoft.com/office/drawing/2014/main" id="{497302BD-9A6B-40C3-BA19-FC7EB99B9A10}"/>
              </a:ext>
            </a:extLst>
          </p:cNvPr>
          <p:cNvSpPr/>
          <p:nvPr/>
        </p:nvSpPr>
        <p:spPr>
          <a:xfrm>
            <a:off x="523056" y="255228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Geography B</a:t>
            </a:r>
          </a:p>
        </p:txBody>
      </p:sp>
      <p:sp>
        <p:nvSpPr>
          <p:cNvPr id="113" name="Rounded Rectangle 16">
            <a:extLst>
              <a:ext uri="{FF2B5EF4-FFF2-40B4-BE49-F238E27FC236}">
                <a16:creationId xmlns:a16="http://schemas.microsoft.com/office/drawing/2014/main" id="{F3E48145-AEFE-45D5-B632-C4AFF724E5ED}"/>
              </a:ext>
            </a:extLst>
          </p:cNvPr>
          <p:cNvSpPr/>
          <p:nvPr/>
        </p:nvSpPr>
        <p:spPr>
          <a:xfrm>
            <a:off x="523056" y="325462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Geography C</a:t>
            </a:r>
          </a:p>
        </p:txBody>
      </p:sp>
      <p:sp>
        <p:nvSpPr>
          <p:cNvPr id="115" name="Rounded Rectangle 17">
            <a:extLst>
              <a:ext uri="{FF2B5EF4-FFF2-40B4-BE49-F238E27FC236}">
                <a16:creationId xmlns:a16="http://schemas.microsoft.com/office/drawing/2014/main" id="{1E87BE9F-60F1-4509-9BD1-6459C07011E1}"/>
              </a:ext>
            </a:extLst>
          </p:cNvPr>
          <p:cNvSpPr/>
          <p:nvPr/>
        </p:nvSpPr>
        <p:spPr>
          <a:xfrm>
            <a:off x="523056" y="3956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Geography D</a:t>
            </a:r>
          </a:p>
        </p:txBody>
      </p:sp>
      <p:sp>
        <p:nvSpPr>
          <p:cNvPr id="117" name="Rounded Rectangle 18">
            <a:extLst>
              <a:ext uri="{FF2B5EF4-FFF2-40B4-BE49-F238E27FC236}">
                <a16:creationId xmlns:a16="http://schemas.microsoft.com/office/drawing/2014/main" id="{8C2E963B-B05D-4D71-905C-77210FE16E7F}"/>
              </a:ext>
            </a:extLst>
          </p:cNvPr>
          <p:cNvSpPr/>
          <p:nvPr/>
        </p:nvSpPr>
        <p:spPr>
          <a:xfrm>
            <a:off x="523056" y="465930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kern="0" dirty="0">
                <a:solidFill>
                  <a:prstClr val="white">
                    <a:lumMod val="50000"/>
                  </a:prstClr>
                </a:solidFill>
                <a:latin typeface="Lato Light" panose="020F0502020204030203" pitchFamily="34" charset="0"/>
              </a:rPr>
              <a:t>Geography E</a:t>
            </a:r>
            <a:endPar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119" name="Rounded Rectangle 19">
            <a:extLst>
              <a:ext uri="{FF2B5EF4-FFF2-40B4-BE49-F238E27FC236}">
                <a16:creationId xmlns:a16="http://schemas.microsoft.com/office/drawing/2014/main" id="{C73CA45E-9413-4103-90BF-C08DBDDA4232}"/>
              </a:ext>
            </a:extLst>
          </p:cNvPr>
          <p:cNvSpPr/>
          <p:nvPr/>
        </p:nvSpPr>
        <p:spPr>
          <a:xfrm>
            <a:off x="523056" y="5363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Geography F</a:t>
            </a:r>
          </a:p>
        </p:txBody>
      </p:sp>
      <p:sp>
        <p:nvSpPr>
          <p:cNvPr id="72" name="Rounded Rectangle 3">
            <a:extLst>
              <a:ext uri="{FF2B5EF4-FFF2-40B4-BE49-F238E27FC236}">
                <a16:creationId xmlns:a16="http://schemas.microsoft.com/office/drawing/2014/main" id="{57A174D3-7553-4801-9858-77BEDAB5A303}"/>
              </a:ext>
            </a:extLst>
          </p:cNvPr>
          <p:cNvSpPr/>
          <p:nvPr/>
        </p:nvSpPr>
        <p:spPr>
          <a:xfrm>
            <a:off x="2459112" y="1192364"/>
            <a:ext cx="1445455"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73" name="Rounded Rectangle 4">
            <a:extLst>
              <a:ext uri="{FF2B5EF4-FFF2-40B4-BE49-F238E27FC236}">
                <a16:creationId xmlns:a16="http://schemas.microsoft.com/office/drawing/2014/main" id="{E797BC34-94DC-4684-B457-44401FC19F15}"/>
              </a:ext>
            </a:extLst>
          </p:cNvPr>
          <p:cNvSpPr/>
          <p:nvPr/>
        </p:nvSpPr>
        <p:spPr>
          <a:xfrm>
            <a:off x="9442306" y="1183009"/>
            <a:ext cx="179329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7" name="Rounded Rectangle 4">
            <a:extLst>
              <a:ext uri="{FF2B5EF4-FFF2-40B4-BE49-F238E27FC236}">
                <a16:creationId xmlns:a16="http://schemas.microsoft.com/office/drawing/2014/main" id="{39C45F6B-0AE0-43AB-9C50-1FAAADF65FD6}"/>
              </a:ext>
            </a:extLst>
          </p:cNvPr>
          <p:cNvSpPr/>
          <p:nvPr/>
        </p:nvSpPr>
        <p:spPr>
          <a:xfrm>
            <a:off x="523056" y="1193934"/>
            <a:ext cx="1876741"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6" name="TextBox 85">
            <a:extLst>
              <a:ext uri="{FF2B5EF4-FFF2-40B4-BE49-F238E27FC236}">
                <a16:creationId xmlns:a16="http://schemas.microsoft.com/office/drawing/2014/main" id="{DF2264D9-C4A1-4322-AFCE-58FD93D35B1E}"/>
              </a:ext>
            </a:extLst>
          </p:cNvPr>
          <p:cNvSpPr txBox="1"/>
          <p:nvPr/>
        </p:nvSpPr>
        <p:spPr>
          <a:xfrm>
            <a:off x="2467675" y="1295891"/>
            <a:ext cx="1402990"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General Business Contribution </a:t>
            </a:r>
          </a:p>
        </p:txBody>
      </p:sp>
      <p:sp>
        <p:nvSpPr>
          <p:cNvPr id="121" name="TextBox 120">
            <a:extLst>
              <a:ext uri="{FF2B5EF4-FFF2-40B4-BE49-F238E27FC236}">
                <a16:creationId xmlns:a16="http://schemas.microsoft.com/office/drawing/2014/main" id="{C64C63E1-236F-4117-8BCA-16757E0E2523}"/>
              </a:ext>
            </a:extLst>
          </p:cNvPr>
          <p:cNvSpPr txBox="1"/>
          <p:nvPr/>
        </p:nvSpPr>
        <p:spPr>
          <a:xfrm>
            <a:off x="569150" y="1308125"/>
            <a:ext cx="1685778"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Geography</a:t>
            </a:r>
          </a:p>
        </p:txBody>
      </p:sp>
      <p:sp>
        <p:nvSpPr>
          <p:cNvPr id="35" name="Rounded Rectangle 10">
            <a:extLst>
              <a:ext uri="{FF2B5EF4-FFF2-40B4-BE49-F238E27FC236}">
                <a16:creationId xmlns:a16="http://schemas.microsoft.com/office/drawing/2014/main" id="{15831D80-0544-4493-AA01-FFAA9D2D087B}"/>
              </a:ext>
            </a:extLst>
          </p:cNvPr>
          <p:cNvSpPr/>
          <p:nvPr/>
        </p:nvSpPr>
        <p:spPr>
          <a:xfrm>
            <a:off x="3985280" y="1821764"/>
            <a:ext cx="1697878"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6" name="Rounded Rectangle 8">
            <a:extLst>
              <a:ext uri="{FF2B5EF4-FFF2-40B4-BE49-F238E27FC236}">
                <a16:creationId xmlns:a16="http://schemas.microsoft.com/office/drawing/2014/main" id="{29F3DC38-C2EB-40DD-A0BC-F08C4FAEE481}"/>
              </a:ext>
            </a:extLst>
          </p:cNvPr>
          <p:cNvSpPr/>
          <p:nvPr/>
        </p:nvSpPr>
        <p:spPr>
          <a:xfrm>
            <a:off x="3985280" y="2058837"/>
            <a:ext cx="1697878"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37" name="Rounded Rectangle 9">
            <a:extLst>
              <a:ext uri="{FF2B5EF4-FFF2-40B4-BE49-F238E27FC236}">
                <a16:creationId xmlns:a16="http://schemas.microsoft.com/office/drawing/2014/main" id="{63AD49D9-B480-4F58-8ABA-EB1C26D29A14}"/>
              </a:ext>
            </a:extLst>
          </p:cNvPr>
          <p:cNvSpPr/>
          <p:nvPr/>
        </p:nvSpPr>
        <p:spPr>
          <a:xfrm>
            <a:off x="3985280" y="2550719"/>
            <a:ext cx="1697878"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8" name="Rounded Rectangle 10">
            <a:extLst>
              <a:ext uri="{FF2B5EF4-FFF2-40B4-BE49-F238E27FC236}">
                <a16:creationId xmlns:a16="http://schemas.microsoft.com/office/drawing/2014/main" id="{D74FCCEF-E60C-4FC9-AB59-3D2BF32C42EB}"/>
              </a:ext>
            </a:extLst>
          </p:cNvPr>
          <p:cNvSpPr/>
          <p:nvPr/>
        </p:nvSpPr>
        <p:spPr>
          <a:xfrm>
            <a:off x="3985280" y="3253059"/>
            <a:ext cx="1697878"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9" name="Rounded Rectangle 11">
            <a:extLst>
              <a:ext uri="{FF2B5EF4-FFF2-40B4-BE49-F238E27FC236}">
                <a16:creationId xmlns:a16="http://schemas.microsoft.com/office/drawing/2014/main" id="{72BD4006-8B54-4E43-8FAE-4A4DF43F82D4}"/>
              </a:ext>
            </a:extLst>
          </p:cNvPr>
          <p:cNvSpPr/>
          <p:nvPr/>
        </p:nvSpPr>
        <p:spPr>
          <a:xfrm>
            <a:off x="3985280" y="3955399"/>
            <a:ext cx="1697878"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0" name="Rounded Rectangle 12">
            <a:extLst>
              <a:ext uri="{FF2B5EF4-FFF2-40B4-BE49-F238E27FC236}">
                <a16:creationId xmlns:a16="http://schemas.microsoft.com/office/drawing/2014/main" id="{0A974522-649C-49C9-83BA-EE87259C1183}"/>
              </a:ext>
            </a:extLst>
          </p:cNvPr>
          <p:cNvSpPr/>
          <p:nvPr/>
        </p:nvSpPr>
        <p:spPr>
          <a:xfrm>
            <a:off x="3985280" y="4657739"/>
            <a:ext cx="1697878"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1" name="Rounded Rectangle 13">
            <a:extLst>
              <a:ext uri="{FF2B5EF4-FFF2-40B4-BE49-F238E27FC236}">
                <a16:creationId xmlns:a16="http://schemas.microsoft.com/office/drawing/2014/main" id="{388CD28C-A4D5-4CA0-8E68-F6E54BD51531}"/>
              </a:ext>
            </a:extLst>
          </p:cNvPr>
          <p:cNvSpPr/>
          <p:nvPr/>
        </p:nvSpPr>
        <p:spPr>
          <a:xfrm>
            <a:off x="3985280" y="5362399"/>
            <a:ext cx="1697878"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2" name="Subtitle 2">
            <a:extLst>
              <a:ext uri="{FF2B5EF4-FFF2-40B4-BE49-F238E27FC236}">
                <a16:creationId xmlns:a16="http://schemas.microsoft.com/office/drawing/2014/main" id="{5EC479D7-906A-4B0E-9509-34A0EE902BC3}"/>
              </a:ext>
            </a:extLst>
          </p:cNvPr>
          <p:cNvSpPr txBox="1">
            <a:spLocks/>
          </p:cNvSpPr>
          <p:nvPr/>
        </p:nvSpPr>
        <p:spPr>
          <a:xfrm>
            <a:off x="4087002" y="2564955"/>
            <a:ext cx="1621339"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12,500,000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3" name="Subtitle 2">
            <a:extLst>
              <a:ext uri="{FF2B5EF4-FFF2-40B4-BE49-F238E27FC236}">
                <a16:creationId xmlns:a16="http://schemas.microsoft.com/office/drawing/2014/main" id="{55941330-A27A-44FD-8711-89C99A895E23}"/>
              </a:ext>
            </a:extLst>
          </p:cNvPr>
          <p:cNvSpPr txBox="1">
            <a:spLocks/>
          </p:cNvSpPr>
          <p:nvPr/>
        </p:nvSpPr>
        <p:spPr>
          <a:xfrm>
            <a:off x="4066914" y="3470427"/>
            <a:ext cx="1621339"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25,000,000$</a:t>
            </a:r>
          </a:p>
        </p:txBody>
      </p:sp>
      <p:sp>
        <p:nvSpPr>
          <p:cNvPr id="44" name="Subtitle 2">
            <a:extLst>
              <a:ext uri="{FF2B5EF4-FFF2-40B4-BE49-F238E27FC236}">
                <a16:creationId xmlns:a16="http://schemas.microsoft.com/office/drawing/2014/main" id="{2D856E13-448E-4579-AA24-816F2721B9FD}"/>
              </a:ext>
            </a:extLst>
          </p:cNvPr>
          <p:cNvSpPr txBox="1">
            <a:spLocks/>
          </p:cNvSpPr>
          <p:nvPr/>
        </p:nvSpPr>
        <p:spPr>
          <a:xfrm>
            <a:off x="4066914" y="4172767"/>
            <a:ext cx="1621339"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35,000,000$</a:t>
            </a:r>
          </a:p>
        </p:txBody>
      </p:sp>
      <p:sp>
        <p:nvSpPr>
          <p:cNvPr id="45" name="Subtitle 2">
            <a:extLst>
              <a:ext uri="{FF2B5EF4-FFF2-40B4-BE49-F238E27FC236}">
                <a16:creationId xmlns:a16="http://schemas.microsoft.com/office/drawing/2014/main" id="{1DC9EB6F-2F5D-45EE-970A-CEB9C2EF06E4}"/>
              </a:ext>
            </a:extLst>
          </p:cNvPr>
          <p:cNvSpPr txBox="1">
            <a:spLocks/>
          </p:cNvSpPr>
          <p:nvPr/>
        </p:nvSpPr>
        <p:spPr>
          <a:xfrm>
            <a:off x="4066914" y="4875107"/>
            <a:ext cx="1621339"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10,000,000$</a:t>
            </a:r>
          </a:p>
        </p:txBody>
      </p:sp>
      <p:sp>
        <p:nvSpPr>
          <p:cNvPr id="46" name="Subtitle 2">
            <a:extLst>
              <a:ext uri="{FF2B5EF4-FFF2-40B4-BE49-F238E27FC236}">
                <a16:creationId xmlns:a16="http://schemas.microsoft.com/office/drawing/2014/main" id="{EEA16488-ADEC-45C2-AD74-3AD5236B9BDA}"/>
              </a:ext>
            </a:extLst>
          </p:cNvPr>
          <p:cNvSpPr txBox="1">
            <a:spLocks/>
          </p:cNvSpPr>
          <p:nvPr/>
        </p:nvSpPr>
        <p:spPr>
          <a:xfrm>
            <a:off x="4066914" y="5579767"/>
            <a:ext cx="1621339"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47" name="Rounded Rectangle 3">
            <a:extLst>
              <a:ext uri="{FF2B5EF4-FFF2-40B4-BE49-F238E27FC236}">
                <a16:creationId xmlns:a16="http://schemas.microsoft.com/office/drawing/2014/main" id="{D262A3EC-82B6-4428-9D08-82F9E80C088B}"/>
              </a:ext>
            </a:extLst>
          </p:cNvPr>
          <p:cNvSpPr/>
          <p:nvPr/>
        </p:nvSpPr>
        <p:spPr>
          <a:xfrm>
            <a:off x="3963882" y="1192364"/>
            <a:ext cx="172339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48" name="TextBox 47">
            <a:extLst>
              <a:ext uri="{FF2B5EF4-FFF2-40B4-BE49-F238E27FC236}">
                <a16:creationId xmlns:a16="http://schemas.microsoft.com/office/drawing/2014/main" id="{F229CA20-693D-4564-8706-6E45D342BF45}"/>
              </a:ext>
            </a:extLst>
          </p:cNvPr>
          <p:cNvSpPr txBox="1"/>
          <p:nvPr/>
        </p:nvSpPr>
        <p:spPr>
          <a:xfrm>
            <a:off x="4136601" y="1295891"/>
            <a:ext cx="1203250"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Trade Channel A Contribution </a:t>
            </a:r>
          </a:p>
        </p:txBody>
      </p:sp>
      <p:sp>
        <p:nvSpPr>
          <p:cNvPr id="49" name="Rounded Rectangle 10">
            <a:extLst>
              <a:ext uri="{FF2B5EF4-FFF2-40B4-BE49-F238E27FC236}">
                <a16:creationId xmlns:a16="http://schemas.microsoft.com/office/drawing/2014/main" id="{3D060471-064C-4394-8F94-8FD8BE8C0A0A}"/>
              </a:ext>
            </a:extLst>
          </p:cNvPr>
          <p:cNvSpPr/>
          <p:nvPr/>
        </p:nvSpPr>
        <p:spPr>
          <a:xfrm>
            <a:off x="5811777" y="1821764"/>
            <a:ext cx="1697878"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0" name="Rounded Rectangle 8">
            <a:extLst>
              <a:ext uri="{FF2B5EF4-FFF2-40B4-BE49-F238E27FC236}">
                <a16:creationId xmlns:a16="http://schemas.microsoft.com/office/drawing/2014/main" id="{2B39C631-E09E-4685-8373-4B4F4B3D5CB2}"/>
              </a:ext>
            </a:extLst>
          </p:cNvPr>
          <p:cNvSpPr/>
          <p:nvPr/>
        </p:nvSpPr>
        <p:spPr>
          <a:xfrm>
            <a:off x="5811777" y="2058837"/>
            <a:ext cx="1697878"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51" name="Rounded Rectangle 9">
            <a:extLst>
              <a:ext uri="{FF2B5EF4-FFF2-40B4-BE49-F238E27FC236}">
                <a16:creationId xmlns:a16="http://schemas.microsoft.com/office/drawing/2014/main" id="{F379A49E-A182-4B8A-B487-C436C790358E}"/>
              </a:ext>
            </a:extLst>
          </p:cNvPr>
          <p:cNvSpPr/>
          <p:nvPr/>
        </p:nvSpPr>
        <p:spPr>
          <a:xfrm>
            <a:off x="5811777" y="2550719"/>
            <a:ext cx="1697878"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2" name="Rounded Rectangle 10">
            <a:extLst>
              <a:ext uri="{FF2B5EF4-FFF2-40B4-BE49-F238E27FC236}">
                <a16:creationId xmlns:a16="http://schemas.microsoft.com/office/drawing/2014/main" id="{E21C93DE-72E7-4605-942C-72C114EA456F}"/>
              </a:ext>
            </a:extLst>
          </p:cNvPr>
          <p:cNvSpPr/>
          <p:nvPr/>
        </p:nvSpPr>
        <p:spPr>
          <a:xfrm>
            <a:off x="5811777" y="3253059"/>
            <a:ext cx="1697878"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4" name="Rounded Rectangle 11">
            <a:extLst>
              <a:ext uri="{FF2B5EF4-FFF2-40B4-BE49-F238E27FC236}">
                <a16:creationId xmlns:a16="http://schemas.microsoft.com/office/drawing/2014/main" id="{596229A2-8C59-4CAD-88D3-E4379080BD3C}"/>
              </a:ext>
            </a:extLst>
          </p:cNvPr>
          <p:cNvSpPr/>
          <p:nvPr/>
        </p:nvSpPr>
        <p:spPr>
          <a:xfrm>
            <a:off x="5811777" y="3955399"/>
            <a:ext cx="1697878"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5" name="Rounded Rectangle 12">
            <a:extLst>
              <a:ext uri="{FF2B5EF4-FFF2-40B4-BE49-F238E27FC236}">
                <a16:creationId xmlns:a16="http://schemas.microsoft.com/office/drawing/2014/main" id="{20BF34F3-D14A-4EA4-ADE3-F8EF99733E81}"/>
              </a:ext>
            </a:extLst>
          </p:cNvPr>
          <p:cNvSpPr/>
          <p:nvPr/>
        </p:nvSpPr>
        <p:spPr>
          <a:xfrm>
            <a:off x="5811777" y="4657739"/>
            <a:ext cx="1697878"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6" name="Rounded Rectangle 13">
            <a:extLst>
              <a:ext uri="{FF2B5EF4-FFF2-40B4-BE49-F238E27FC236}">
                <a16:creationId xmlns:a16="http://schemas.microsoft.com/office/drawing/2014/main" id="{F34D8E53-17F6-4DC7-8AC8-8B354190DEC1}"/>
              </a:ext>
            </a:extLst>
          </p:cNvPr>
          <p:cNvSpPr/>
          <p:nvPr/>
        </p:nvSpPr>
        <p:spPr>
          <a:xfrm>
            <a:off x="5811777" y="5362399"/>
            <a:ext cx="1697878"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7" name="Subtitle 2">
            <a:extLst>
              <a:ext uri="{FF2B5EF4-FFF2-40B4-BE49-F238E27FC236}">
                <a16:creationId xmlns:a16="http://schemas.microsoft.com/office/drawing/2014/main" id="{9D1A3EDC-8434-4F28-9365-939D69C5149F}"/>
              </a:ext>
            </a:extLst>
          </p:cNvPr>
          <p:cNvSpPr txBox="1">
            <a:spLocks/>
          </p:cNvSpPr>
          <p:nvPr/>
        </p:nvSpPr>
        <p:spPr>
          <a:xfrm>
            <a:off x="5913499" y="2564955"/>
            <a:ext cx="1621339"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12,500,000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8" name="Subtitle 2">
            <a:extLst>
              <a:ext uri="{FF2B5EF4-FFF2-40B4-BE49-F238E27FC236}">
                <a16:creationId xmlns:a16="http://schemas.microsoft.com/office/drawing/2014/main" id="{56384967-16F9-4B3A-AD1D-4F8AAB87AD00}"/>
              </a:ext>
            </a:extLst>
          </p:cNvPr>
          <p:cNvSpPr txBox="1">
            <a:spLocks/>
          </p:cNvSpPr>
          <p:nvPr/>
        </p:nvSpPr>
        <p:spPr>
          <a:xfrm>
            <a:off x="5893411" y="3470427"/>
            <a:ext cx="1621339"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25,000,000$</a:t>
            </a:r>
          </a:p>
        </p:txBody>
      </p:sp>
      <p:sp>
        <p:nvSpPr>
          <p:cNvPr id="59" name="Subtitle 2">
            <a:extLst>
              <a:ext uri="{FF2B5EF4-FFF2-40B4-BE49-F238E27FC236}">
                <a16:creationId xmlns:a16="http://schemas.microsoft.com/office/drawing/2014/main" id="{F12C0D4B-B1BE-46BC-8CA1-9F791EE90A51}"/>
              </a:ext>
            </a:extLst>
          </p:cNvPr>
          <p:cNvSpPr txBox="1">
            <a:spLocks/>
          </p:cNvSpPr>
          <p:nvPr/>
        </p:nvSpPr>
        <p:spPr>
          <a:xfrm>
            <a:off x="5893411" y="4172767"/>
            <a:ext cx="1621339"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35,000,000$</a:t>
            </a:r>
          </a:p>
        </p:txBody>
      </p:sp>
      <p:sp>
        <p:nvSpPr>
          <p:cNvPr id="60" name="Subtitle 2">
            <a:extLst>
              <a:ext uri="{FF2B5EF4-FFF2-40B4-BE49-F238E27FC236}">
                <a16:creationId xmlns:a16="http://schemas.microsoft.com/office/drawing/2014/main" id="{9EA82765-7C27-4B3B-8715-6EC01D80CA8F}"/>
              </a:ext>
            </a:extLst>
          </p:cNvPr>
          <p:cNvSpPr txBox="1">
            <a:spLocks/>
          </p:cNvSpPr>
          <p:nvPr/>
        </p:nvSpPr>
        <p:spPr>
          <a:xfrm>
            <a:off x="5893411" y="4875107"/>
            <a:ext cx="1621339"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10,000,000$</a:t>
            </a:r>
          </a:p>
        </p:txBody>
      </p:sp>
      <p:sp>
        <p:nvSpPr>
          <p:cNvPr id="61" name="Subtitle 2">
            <a:extLst>
              <a:ext uri="{FF2B5EF4-FFF2-40B4-BE49-F238E27FC236}">
                <a16:creationId xmlns:a16="http://schemas.microsoft.com/office/drawing/2014/main" id="{92F806D7-AA66-4E73-8777-8D764FE6692C}"/>
              </a:ext>
            </a:extLst>
          </p:cNvPr>
          <p:cNvSpPr txBox="1">
            <a:spLocks/>
          </p:cNvSpPr>
          <p:nvPr/>
        </p:nvSpPr>
        <p:spPr>
          <a:xfrm>
            <a:off x="5893411" y="5579767"/>
            <a:ext cx="1621339"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62" name="Rounded Rectangle 3">
            <a:extLst>
              <a:ext uri="{FF2B5EF4-FFF2-40B4-BE49-F238E27FC236}">
                <a16:creationId xmlns:a16="http://schemas.microsoft.com/office/drawing/2014/main" id="{5F8DA28A-4923-4E13-9B51-79E430F98400}"/>
              </a:ext>
            </a:extLst>
          </p:cNvPr>
          <p:cNvSpPr/>
          <p:nvPr/>
        </p:nvSpPr>
        <p:spPr>
          <a:xfrm>
            <a:off x="5790379" y="1192364"/>
            <a:ext cx="172339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63" name="TextBox 62">
            <a:extLst>
              <a:ext uri="{FF2B5EF4-FFF2-40B4-BE49-F238E27FC236}">
                <a16:creationId xmlns:a16="http://schemas.microsoft.com/office/drawing/2014/main" id="{DEE69497-7450-4D25-B07E-3E7C9349E0C7}"/>
              </a:ext>
            </a:extLst>
          </p:cNvPr>
          <p:cNvSpPr txBox="1"/>
          <p:nvPr/>
        </p:nvSpPr>
        <p:spPr>
          <a:xfrm>
            <a:off x="5963097" y="1295891"/>
            <a:ext cx="1470391"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Trade Channel B Contribution </a:t>
            </a:r>
          </a:p>
        </p:txBody>
      </p:sp>
      <p:sp>
        <p:nvSpPr>
          <p:cNvPr id="64" name="Rounded Rectangle 10">
            <a:extLst>
              <a:ext uri="{FF2B5EF4-FFF2-40B4-BE49-F238E27FC236}">
                <a16:creationId xmlns:a16="http://schemas.microsoft.com/office/drawing/2014/main" id="{103B1C1F-1F86-414E-B680-D09980A83A58}"/>
              </a:ext>
            </a:extLst>
          </p:cNvPr>
          <p:cNvSpPr/>
          <p:nvPr/>
        </p:nvSpPr>
        <p:spPr>
          <a:xfrm>
            <a:off x="7629589" y="1821764"/>
            <a:ext cx="1697878"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5" name="Rounded Rectangle 8">
            <a:extLst>
              <a:ext uri="{FF2B5EF4-FFF2-40B4-BE49-F238E27FC236}">
                <a16:creationId xmlns:a16="http://schemas.microsoft.com/office/drawing/2014/main" id="{78776D28-7345-4170-BDB1-2AB033C932AB}"/>
              </a:ext>
            </a:extLst>
          </p:cNvPr>
          <p:cNvSpPr/>
          <p:nvPr/>
        </p:nvSpPr>
        <p:spPr>
          <a:xfrm>
            <a:off x="7629589" y="2058837"/>
            <a:ext cx="1697878"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66" name="Rounded Rectangle 9">
            <a:extLst>
              <a:ext uri="{FF2B5EF4-FFF2-40B4-BE49-F238E27FC236}">
                <a16:creationId xmlns:a16="http://schemas.microsoft.com/office/drawing/2014/main" id="{031617DF-C996-4129-940D-D1268EAB9EA2}"/>
              </a:ext>
            </a:extLst>
          </p:cNvPr>
          <p:cNvSpPr/>
          <p:nvPr/>
        </p:nvSpPr>
        <p:spPr>
          <a:xfrm>
            <a:off x="7629589" y="2550719"/>
            <a:ext cx="1697878"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7" name="Rounded Rectangle 10">
            <a:extLst>
              <a:ext uri="{FF2B5EF4-FFF2-40B4-BE49-F238E27FC236}">
                <a16:creationId xmlns:a16="http://schemas.microsoft.com/office/drawing/2014/main" id="{F7665278-DF8B-4F2E-A3D6-DCDAFF22D3BA}"/>
              </a:ext>
            </a:extLst>
          </p:cNvPr>
          <p:cNvSpPr/>
          <p:nvPr/>
        </p:nvSpPr>
        <p:spPr>
          <a:xfrm>
            <a:off x="7629589" y="3253059"/>
            <a:ext cx="1697878"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8" name="Rounded Rectangle 11">
            <a:extLst>
              <a:ext uri="{FF2B5EF4-FFF2-40B4-BE49-F238E27FC236}">
                <a16:creationId xmlns:a16="http://schemas.microsoft.com/office/drawing/2014/main" id="{06838893-3368-479E-A73D-606009FE8FE1}"/>
              </a:ext>
            </a:extLst>
          </p:cNvPr>
          <p:cNvSpPr/>
          <p:nvPr/>
        </p:nvSpPr>
        <p:spPr>
          <a:xfrm>
            <a:off x="7629589" y="3955399"/>
            <a:ext cx="1697878"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9" name="Rounded Rectangle 12">
            <a:extLst>
              <a:ext uri="{FF2B5EF4-FFF2-40B4-BE49-F238E27FC236}">
                <a16:creationId xmlns:a16="http://schemas.microsoft.com/office/drawing/2014/main" id="{2F8B7988-6D77-41B0-9102-8A43CCF4890A}"/>
              </a:ext>
            </a:extLst>
          </p:cNvPr>
          <p:cNvSpPr/>
          <p:nvPr/>
        </p:nvSpPr>
        <p:spPr>
          <a:xfrm>
            <a:off x="7629589" y="4657739"/>
            <a:ext cx="1697878"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0" name="Rounded Rectangle 13">
            <a:extLst>
              <a:ext uri="{FF2B5EF4-FFF2-40B4-BE49-F238E27FC236}">
                <a16:creationId xmlns:a16="http://schemas.microsoft.com/office/drawing/2014/main" id="{D279C318-697C-4CAC-BC2F-61C8E16E2E66}"/>
              </a:ext>
            </a:extLst>
          </p:cNvPr>
          <p:cNvSpPr/>
          <p:nvPr/>
        </p:nvSpPr>
        <p:spPr>
          <a:xfrm>
            <a:off x="7629589" y="5362399"/>
            <a:ext cx="1697878"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1" name="Subtitle 2">
            <a:extLst>
              <a:ext uri="{FF2B5EF4-FFF2-40B4-BE49-F238E27FC236}">
                <a16:creationId xmlns:a16="http://schemas.microsoft.com/office/drawing/2014/main" id="{6F999F38-C3FF-407A-848D-4AFF44772C1C}"/>
              </a:ext>
            </a:extLst>
          </p:cNvPr>
          <p:cNvSpPr txBox="1">
            <a:spLocks/>
          </p:cNvSpPr>
          <p:nvPr/>
        </p:nvSpPr>
        <p:spPr>
          <a:xfrm>
            <a:off x="7731311" y="2564955"/>
            <a:ext cx="1621339"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12,500,000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4" name="Subtitle 2">
            <a:extLst>
              <a:ext uri="{FF2B5EF4-FFF2-40B4-BE49-F238E27FC236}">
                <a16:creationId xmlns:a16="http://schemas.microsoft.com/office/drawing/2014/main" id="{DCA5B59C-BA0E-4BE3-8CBA-3E432BE11A16}"/>
              </a:ext>
            </a:extLst>
          </p:cNvPr>
          <p:cNvSpPr txBox="1">
            <a:spLocks/>
          </p:cNvSpPr>
          <p:nvPr/>
        </p:nvSpPr>
        <p:spPr>
          <a:xfrm>
            <a:off x="7711223" y="3470427"/>
            <a:ext cx="1621339"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25,000,000$</a:t>
            </a:r>
          </a:p>
        </p:txBody>
      </p:sp>
      <p:sp>
        <p:nvSpPr>
          <p:cNvPr id="95" name="Subtitle 2">
            <a:extLst>
              <a:ext uri="{FF2B5EF4-FFF2-40B4-BE49-F238E27FC236}">
                <a16:creationId xmlns:a16="http://schemas.microsoft.com/office/drawing/2014/main" id="{24C52249-1707-450D-BCC9-4970D5BC6A0A}"/>
              </a:ext>
            </a:extLst>
          </p:cNvPr>
          <p:cNvSpPr txBox="1">
            <a:spLocks/>
          </p:cNvSpPr>
          <p:nvPr/>
        </p:nvSpPr>
        <p:spPr>
          <a:xfrm>
            <a:off x="7711223" y="4172767"/>
            <a:ext cx="1621339"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35,000,000$</a:t>
            </a:r>
          </a:p>
        </p:txBody>
      </p:sp>
      <p:sp>
        <p:nvSpPr>
          <p:cNvPr id="96" name="Subtitle 2">
            <a:extLst>
              <a:ext uri="{FF2B5EF4-FFF2-40B4-BE49-F238E27FC236}">
                <a16:creationId xmlns:a16="http://schemas.microsoft.com/office/drawing/2014/main" id="{BA1620AD-E307-45A6-BC26-AF3E96196D4A}"/>
              </a:ext>
            </a:extLst>
          </p:cNvPr>
          <p:cNvSpPr txBox="1">
            <a:spLocks/>
          </p:cNvSpPr>
          <p:nvPr/>
        </p:nvSpPr>
        <p:spPr>
          <a:xfrm>
            <a:off x="7711223" y="4875107"/>
            <a:ext cx="1621339"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10,000,000$</a:t>
            </a:r>
          </a:p>
        </p:txBody>
      </p:sp>
      <p:sp>
        <p:nvSpPr>
          <p:cNvPr id="97" name="Subtitle 2">
            <a:extLst>
              <a:ext uri="{FF2B5EF4-FFF2-40B4-BE49-F238E27FC236}">
                <a16:creationId xmlns:a16="http://schemas.microsoft.com/office/drawing/2014/main" id="{AC9CE532-83D9-417E-8EDC-5CEE9B9E92EE}"/>
              </a:ext>
            </a:extLst>
          </p:cNvPr>
          <p:cNvSpPr txBox="1">
            <a:spLocks/>
          </p:cNvSpPr>
          <p:nvPr/>
        </p:nvSpPr>
        <p:spPr>
          <a:xfrm>
            <a:off x="7711223" y="5579767"/>
            <a:ext cx="1621339"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98" name="Rounded Rectangle 3">
            <a:extLst>
              <a:ext uri="{FF2B5EF4-FFF2-40B4-BE49-F238E27FC236}">
                <a16:creationId xmlns:a16="http://schemas.microsoft.com/office/drawing/2014/main" id="{1FBFA5C5-6B54-4C2D-A9D1-479DAA6F537A}"/>
              </a:ext>
            </a:extLst>
          </p:cNvPr>
          <p:cNvSpPr/>
          <p:nvPr/>
        </p:nvSpPr>
        <p:spPr>
          <a:xfrm>
            <a:off x="7608191" y="1192364"/>
            <a:ext cx="172339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99" name="TextBox 98">
            <a:extLst>
              <a:ext uri="{FF2B5EF4-FFF2-40B4-BE49-F238E27FC236}">
                <a16:creationId xmlns:a16="http://schemas.microsoft.com/office/drawing/2014/main" id="{6C10516F-5029-420A-9E44-3789E3579263}"/>
              </a:ext>
            </a:extLst>
          </p:cNvPr>
          <p:cNvSpPr txBox="1"/>
          <p:nvPr/>
        </p:nvSpPr>
        <p:spPr>
          <a:xfrm>
            <a:off x="7780910" y="1295891"/>
            <a:ext cx="1203250"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Trade Channel C Contribution </a:t>
            </a:r>
          </a:p>
        </p:txBody>
      </p:sp>
      <p:sp>
        <p:nvSpPr>
          <p:cNvPr id="100" name="TextBox 99">
            <a:extLst>
              <a:ext uri="{FF2B5EF4-FFF2-40B4-BE49-F238E27FC236}">
                <a16:creationId xmlns:a16="http://schemas.microsoft.com/office/drawing/2014/main" id="{58C213F5-B6B5-4593-8E1A-12C54EFF5C13}"/>
              </a:ext>
            </a:extLst>
          </p:cNvPr>
          <p:cNvSpPr txBox="1"/>
          <p:nvPr/>
        </p:nvSpPr>
        <p:spPr>
          <a:xfrm>
            <a:off x="9744251" y="1299098"/>
            <a:ext cx="1203250"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Trade Channel D Contribution </a:t>
            </a:r>
          </a:p>
        </p:txBody>
      </p:sp>
      <p:sp>
        <p:nvSpPr>
          <p:cNvPr id="101" name="Rounded Rectangle 13">
            <a:extLst>
              <a:ext uri="{FF2B5EF4-FFF2-40B4-BE49-F238E27FC236}">
                <a16:creationId xmlns:a16="http://schemas.microsoft.com/office/drawing/2014/main" id="{7BD8D4EE-8CD4-4BF0-93C2-249E7128E454}"/>
              </a:ext>
            </a:extLst>
          </p:cNvPr>
          <p:cNvSpPr/>
          <p:nvPr/>
        </p:nvSpPr>
        <p:spPr>
          <a:xfrm>
            <a:off x="2478652" y="6086912"/>
            <a:ext cx="1424057"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02" name="Rounded Rectangle 19">
            <a:extLst>
              <a:ext uri="{FF2B5EF4-FFF2-40B4-BE49-F238E27FC236}">
                <a16:creationId xmlns:a16="http://schemas.microsoft.com/office/drawing/2014/main" id="{B1BDA6C3-FD88-4788-85AC-E455E29A5927}"/>
              </a:ext>
            </a:extLst>
          </p:cNvPr>
          <p:cNvSpPr/>
          <p:nvPr/>
        </p:nvSpPr>
        <p:spPr>
          <a:xfrm>
            <a:off x="9447346" y="6077557"/>
            <a:ext cx="1793290"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03" name="Subtitle 2">
            <a:extLst>
              <a:ext uri="{FF2B5EF4-FFF2-40B4-BE49-F238E27FC236}">
                <a16:creationId xmlns:a16="http://schemas.microsoft.com/office/drawing/2014/main" id="{6C772891-FDDF-4CF2-BDE5-E289F1558F40}"/>
              </a:ext>
            </a:extLst>
          </p:cNvPr>
          <p:cNvSpPr txBox="1">
            <a:spLocks/>
          </p:cNvSpPr>
          <p:nvPr/>
        </p:nvSpPr>
        <p:spPr>
          <a:xfrm>
            <a:off x="2560287" y="6318973"/>
            <a:ext cx="1310378" cy="200055"/>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104" name="Rounded Rectangle 19">
            <a:extLst>
              <a:ext uri="{FF2B5EF4-FFF2-40B4-BE49-F238E27FC236}">
                <a16:creationId xmlns:a16="http://schemas.microsoft.com/office/drawing/2014/main" id="{9C670BE6-16F6-40BB-A58F-CA3DE26E9809}"/>
              </a:ext>
            </a:extLst>
          </p:cNvPr>
          <p:cNvSpPr/>
          <p:nvPr/>
        </p:nvSpPr>
        <p:spPr>
          <a:xfrm>
            <a:off x="521198" y="6088482"/>
            <a:ext cx="1878599"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r>
              <a:rPr lang="en-US" sz="1600" kern="0">
                <a:solidFill>
                  <a:prstClr val="white"/>
                </a:solidFill>
                <a:latin typeface="Lato Light" panose="020F0502020204030203" pitchFamily="34" charset="0"/>
              </a:rPr>
              <a:t>TOTALS</a:t>
            </a:r>
            <a:endParaRPr lang="en-US" sz="1600" kern="0" dirty="0">
              <a:solidFill>
                <a:prstClr val="white"/>
              </a:solidFill>
              <a:latin typeface="Lato Light" panose="020F0502020204030203" pitchFamily="34" charset="0"/>
            </a:endParaRPr>
          </a:p>
        </p:txBody>
      </p:sp>
      <p:sp>
        <p:nvSpPr>
          <p:cNvPr id="105" name="Rounded Rectangle 13">
            <a:extLst>
              <a:ext uri="{FF2B5EF4-FFF2-40B4-BE49-F238E27FC236}">
                <a16:creationId xmlns:a16="http://schemas.microsoft.com/office/drawing/2014/main" id="{FC2C3761-A6A0-488C-A662-BF9C122069E5}"/>
              </a:ext>
            </a:extLst>
          </p:cNvPr>
          <p:cNvSpPr/>
          <p:nvPr/>
        </p:nvSpPr>
        <p:spPr>
          <a:xfrm>
            <a:off x="3983422" y="6086912"/>
            <a:ext cx="1697878"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06" name="Subtitle 2">
            <a:extLst>
              <a:ext uri="{FF2B5EF4-FFF2-40B4-BE49-F238E27FC236}">
                <a16:creationId xmlns:a16="http://schemas.microsoft.com/office/drawing/2014/main" id="{28FDB740-7096-49B9-AE46-5F06AD8C174A}"/>
              </a:ext>
            </a:extLst>
          </p:cNvPr>
          <p:cNvSpPr txBox="1">
            <a:spLocks/>
          </p:cNvSpPr>
          <p:nvPr/>
        </p:nvSpPr>
        <p:spPr>
          <a:xfrm>
            <a:off x="4065057" y="6304280"/>
            <a:ext cx="1616244" cy="200055"/>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108" name="Rounded Rectangle 13">
            <a:extLst>
              <a:ext uri="{FF2B5EF4-FFF2-40B4-BE49-F238E27FC236}">
                <a16:creationId xmlns:a16="http://schemas.microsoft.com/office/drawing/2014/main" id="{E82E22C0-8E36-43DA-8EF0-55DA0E169276}"/>
              </a:ext>
            </a:extLst>
          </p:cNvPr>
          <p:cNvSpPr/>
          <p:nvPr/>
        </p:nvSpPr>
        <p:spPr>
          <a:xfrm>
            <a:off x="5809919" y="6086912"/>
            <a:ext cx="1697878"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10" name="Subtitle 2">
            <a:extLst>
              <a:ext uri="{FF2B5EF4-FFF2-40B4-BE49-F238E27FC236}">
                <a16:creationId xmlns:a16="http://schemas.microsoft.com/office/drawing/2014/main" id="{D6D0E99E-DC35-458C-8E27-F02E586CC199}"/>
              </a:ext>
            </a:extLst>
          </p:cNvPr>
          <p:cNvSpPr txBox="1">
            <a:spLocks/>
          </p:cNvSpPr>
          <p:nvPr/>
        </p:nvSpPr>
        <p:spPr>
          <a:xfrm>
            <a:off x="5891553" y="6300939"/>
            <a:ext cx="1541935" cy="200055"/>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112" name="Rounded Rectangle 13">
            <a:extLst>
              <a:ext uri="{FF2B5EF4-FFF2-40B4-BE49-F238E27FC236}">
                <a16:creationId xmlns:a16="http://schemas.microsoft.com/office/drawing/2014/main" id="{D751CD26-BE92-45F4-B8EB-97363CED8A5A}"/>
              </a:ext>
            </a:extLst>
          </p:cNvPr>
          <p:cNvSpPr/>
          <p:nvPr/>
        </p:nvSpPr>
        <p:spPr>
          <a:xfrm>
            <a:off x="7627731" y="6086912"/>
            <a:ext cx="1697878"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14" name="Subtitle 2">
            <a:extLst>
              <a:ext uri="{FF2B5EF4-FFF2-40B4-BE49-F238E27FC236}">
                <a16:creationId xmlns:a16="http://schemas.microsoft.com/office/drawing/2014/main" id="{03A8AE6A-CF05-4610-A634-D19557CB919F}"/>
              </a:ext>
            </a:extLst>
          </p:cNvPr>
          <p:cNvSpPr txBox="1">
            <a:spLocks/>
          </p:cNvSpPr>
          <p:nvPr/>
        </p:nvSpPr>
        <p:spPr>
          <a:xfrm>
            <a:off x="7709366" y="6304280"/>
            <a:ext cx="1616244" cy="200055"/>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116" name="Subtitle 2">
            <a:extLst>
              <a:ext uri="{FF2B5EF4-FFF2-40B4-BE49-F238E27FC236}">
                <a16:creationId xmlns:a16="http://schemas.microsoft.com/office/drawing/2014/main" id="{A47D1544-DB78-4F6F-919A-7887C9E0548A}"/>
              </a:ext>
            </a:extLst>
          </p:cNvPr>
          <p:cNvSpPr txBox="1">
            <a:spLocks/>
          </p:cNvSpPr>
          <p:nvPr/>
        </p:nvSpPr>
        <p:spPr>
          <a:xfrm>
            <a:off x="4136601" y="2012570"/>
            <a:ext cx="1095453"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5,000,000$</a:t>
            </a:r>
          </a:p>
        </p:txBody>
      </p:sp>
      <p:pic>
        <p:nvPicPr>
          <p:cNvPr id="118" name="Picture 117" descr="Logo&#10;&#10;Description automatically generated">
            <a:extLst>
              <a:ext uri="{FF2B5EF4-FFF2-40B4-BE49-F238E27FC236}">
                <a16:creationId xmlns:a16="http://schemas.microsoft.com/office/drawing/2014/main" id="{5F15822A-AF0B-40A6-9872-D485419202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3842044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ounded Rectangle 10">
            <a:extLst>
              <a:ext uri="{FF2B5EF4-FFF2-40B4-BE49-F238E27FC236}">
                <a16:creationId xmlns:a16="http://schemas.microsoft.com/office/drawing/2014/main" id="{FA0E3CF3-FE59-4AB4-8E59-1D8DBACCA306}"/>
              </a:ext>
            </a:extLst>
          </p:cNvPr>
          <p:cNvSpPr/>
          <p:nvPr/>
        </p:nvSpPr>
        <p:spPr>
          <a:xfrm>
            <a:off x="2480510" y="1821764"/>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 name="TextBox 3">
            <a:extLst>
              <a:ext uri="{FF2B5EF4-FFF2-40B4-BE49-F238E27FC236}">
                <a16:creationId xmlns:a16="http://schemas.microsoft.com/office/drawing/2014/main" id="{801C7D87-5461-4790-8514-49B0409AEAFA}"/>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Geography / Channel Mix / Sales Contribution </a:t>
            </a:r>
            <a:endParaRPr kumimoji="0" lang="en-US" sz="20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74" name="Rounded Rectangle 8">
            <a:extLst>
              <a:ext uri="{FF2B5EF4-FFF2-40B4-BE49-F238E27FC236}">
                <a16:creationId xmlns:a16="http://schemas.microsoft.com/office/drawing/2014/main" id="{49191CC2-2CE6-4EF3-8184-950B7D02E6E0}"/>
              </a:ext>
            </a:extLst>
          </p:cNvPr>
          <p:cNvSpPr/>
          <p:nvPr/>
        </p:nvSpPr>
        <p:spPr>
          <a:xfrm>
            <a:off x="2480510" y="2058837"/>
            <a:ext cx="1080000"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75" name="Rounded Rectangle 9">
            <a:extLst>
              <a:ext uri="{FF2B5EF4-FFF2-40B4-BE49-F238E27FC236}">
                <a16:creationId xmlns:a16="http://schemas.microsoft.com/office/drawing/2014/main" id="{8A7B407D-E494-490E-B47A-DF1987B861FF}"/>
              </a:ext>
            </a:extLst>
          </p:cNvPr>
          <p:cNvSpPr/>
          <p:nvPr/>
        </p:nvSpPr>
        <p:spPr>
          <a:xfrm>
            <a:off x="2480510" y="255071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6" name="Rounded Rectangle 10">
            <a:extLst>
              <a:ext uri="{FF2B5EF4-FFF2-40B4-BE49-F238E27FC236}">
                <a16:creationId xmlns:a16="http://schemas.microsoft.com/office/drawing/2014/main" id="{187ADF0C-1032-4547-B44F-BB2FA9A09206}"/>
              </a:ext>
            </a:extLst>
          </p:cNvPr>
          <p:cNvSpPr/>
          <p:nvPr/>
        </p:nvSpPr>
        <p:spPr>
          <a:xfrm>
            <a:off x="2480510" y="325305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7" name="Rounded Rectangle 11">
            <a:extLst>
              <a:ext uri="{FF2B5EF4-FFF2-40B4-BE49-F238E27FC236}">
                <a16:creationId xmlns:a16="http://schemas.microsoft.com/office/drawing/2014/main" id="{21BA824A-F1ED-42CF-B70B-57A619F064FA}"/>
              </a:ext>
            </a:extLst>
          </p:cNvPr>
          <p:cNvSpPr/>
          <p:nvPr/>
        </p:nvSpPr>
        <p:spPr>
          <a:xfrm>
            <a:off x="2480510" y="395539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8" name="Rounded Rectangle 12">
            <a:extLst>
              <a:ext uri="{FF2B5EF4-FFF2-40B4-BE49-F238E27FC236}">
                <a16:creationId xmlns:a16="http://schemas.microsoft.com/office/drawing/2014/main" id="{41F88D3B-5E62-4D5D-B9AE-0CE99978052A}"/>
              </a:ext>
            </a:extLst>
          </p:cNvPr>
          <p:cNvSpPr/>
          <p:nvPr/>
        </p:nvSpPr>
        <p:spPr>
          <a:xfrm>
            <a:off x="2480510" y="465773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9" name="Rounded Rectangle 13">
            <a:extLst>
              <a:ext uri="{FF2B5EF4-FFF2-40B4-BE49-F238E27FC236}">
                <a16:creationId xmlns:a16="http://schemas.microsoft.com/office/drawing/2014/main" id="{6254DB7F-CC5D-4BF6-9C01-A45E68BE3608}"/>
              </a:ext>
            </a:extLst>
          </p:cNvPr>
          <p:cNvSpPr/>
          <p:nvPr/>
        </p:nvSpPr>
        <p:spPr>
          <a:xfrm>
            <a:off x="2480510" y="536239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8" name="Subtitle 2">
            <a:extLst>
              <a:ext uri="{FF2B5EF4-FFF2-40B4-BE49-F238E27FC236}">
                <a16:creationId xmlns:a16="http://schemas.microsoft.com/office/drawing/2014/main" id="{D2B769D6-9200-4A6F-BC1F-69AC8536628F}"/>
              </a:ext>
            </a:extLst>
          </p:cNvPr>
          <p:cNvSpPr txBox="1">
            <a:spLocks/>
          </p:cNvSpPr>
          <p:nvPr/>
        </p:nvSpPr>
        <p:spPr>
          <a:xfrm>
            <a:off x="2650924" y="2001211"/>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5,000,000$</a:t>
            </a:r>
          </a:p>
        </p:txBody>
      </p:sp>
      <p:sp>
        <p:nvSpPr>
          <p:cNvPr id="89" name="Subtitle 2">
            <a:extLst>
              <a:ext uri="{FF2B5EF4-FFF2-40B4-BE49-F238E27FC236}">
                <a16:creationId xmlns:a16="http://schemas.microsoft.com/office/drawing/2014/main" id="{5E678386-62CF-4EE4-90FA-6AC16108384B}"/>
              </a:ext>
            </a:extLst>
          </p:cNvPr>
          <p:cNvSpPr txBox="1">
            <a:spLocks/>
          </p:cNvSpPr>
          <p:nvPr/>
        </p:nvSpPr>
        <p:spPr>
          <a:xfrm>
            <a:off x="2582233" y="2564955"/>
            <a:ext cx="1080000"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12,500,000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0" name="Subtitle 2">
            <a:extLst>
              <a:ext uri="{FF2B5EF4-FFF2-40B4-BE49-F238E27FC236}">
                <a16:creationId xmlns:a16="http://schemas.microsoft.com/office/drawing/2014/main" id="{A2761428-E0C3-46F3-952C-7CE89394E371}"/>
              </a:ext>
            </a:extLst>
          </p:cNvPr>
          <p:cNvSpPr txBox="1">
            <a:spLocks/>
          </p:cNvSpPr>
          <p:nvPr/>
        </p:nvSpPr>
        <p:spPr>
          <a:xfrm>
            <a:off x="2562145" y="347042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25,000,000$</a:t>
            </a:r>
          </a:p>
        </p:txBody>
      </p:sp>
      <p:sp>
        <p:nvSpPr>
          <p:cNvPr id="91" name="Subtitle 2">
            <a:extLst>
              <a:ext uri="{FF2B5EF4-FFF2-40B4-BE49-F238E27FC236}">
                <a16:creationId xmlns:a16="http://schemas.microsoft.com/office/drawing/2014/main" id="{A85B27A3-5859-4689-BE71-A187C1359AE2}"/>
              </a:ext>
            </a:extLst>
          </p:cNvPr>
          <p:cNvSpPr txBox="1">
            <a:spLocks/>
          </p:cNvSpPr>
          <p:nvPr/>
        </p:nvSpPr>
        <p:spPr>
          <a:xfrm>
            <a:off x="2562145" y="417276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35,000,000$</a:t>
            </a:r>
          </a:p>
        </p:txBody>
      </p:sp>
      <p:sp>
        <p:nvSpPr>
          <p:cNvPr id="92" name="Subtitle 2">
            <a:extLst>
              <a:ext uri="{FF2B5EF4-FFF2-40B4-BE49-F238E27FC236}">
                <a16:creationId xmlns:a16="http://schemas.microsoft.com/office/drawing/2014/main" id="{C28BF29B-BBBC-458E-ACEB-85DDF47B8799}"/>
              </a:ext>
            </a:extLst>
          </p:cNvPr>
          <p:cNvSpPr txBox="1">
            <a:spLocks/>
          </p:cNvSpPr>
          <p:nvPr/>
        </p:nvSpPr>
        <p:spPr>
          <a:xfrm>
            <a:off x="2562145" y="487510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10,000,000$</a:t>
            </a:r>
          </a:p>
        </p:txBody>
      </p:sp>
      <p:sp>
        <p:nvSpPr>
          <p:cNvPr id="93" name="Subtitle 2">
            <a:extLst>
              <a:ext uri="{FF2B5EF4-FFF2-40B4-BE49-F238E27FC236}">
                <a16:creationId xmlns:a16="http://schemas.microsoft.com/office/drawing/2014/main" id="{AD357BC7-9419-4768-B22F-1791D6A329A2}"/>
              </a:ext>
            </a:extLst>
          </p:cNvPr>
          <p:cNvSpPr txBox="1">
            <a:spLocks/>
          </p:cNvSpPr>
          <p:nvPr/>
        </p:nvSpPr>
        <p:spPr>
          <a:xfrm>
            <a:off x="2562145" y="557976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109" name="Rounded Rectangle 14">
            <a:extLst>
              <a:ext uri="{FF2B5EF4-FFF2-40B4-BE49-F238E27FC236}">
                <a16:creationId xmlns:a16="http://schemas.microsoft.com/office/drawing/2014/main" id="{9E482E62-FAF5-4D4E-B669-734655B50121}"/>
              </a:ext>
            </a:extLst>
          </p:cNvPr>
          <p:cNvSpPr/>
          <p:nvPr/>
        </p:nvSpPr>
        <p:spPr>
          <a:xfrm>
            <a:off x="523056" y="184994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Channel A </a:t>
            </a:r>
          </a:p>
        </p:txBody>
      </p:sp>
      <p:sp>
        <p:nvSpPr>
          <p:cNvPr id="111" name="Rounded Rectangle 15">
            <a:extLst>
              <a:ext uri="{FF2B5EF4-FFF2-40B4-BE49-F238E27FC236}">
                <a16:creationId xmlns:a16="http://schemas.microsoft.com/office/drawing/2014/main" id="{497302BD-9A6B-40C3-BA19-FC7EB99B9A10}"/>
              </a:ext>
            </a:extLst>
          </p:cNvPr>
          <p:cNvSpPr/>
          <p:nvPr/>
        </p:nvSpPr>
        <p:spPr>
          <a:xfrm>
            <a:off x="523056" y="255228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Channel B </a:t>
            </a:r>
          </a:p>
        </p:txBody>
      </p:sp>
      <p:sp>
        <p:nvSpPr>
          <p:cNvPr id="113" name="Rounded Rectangle 16">
            <a:extLst>
              <a:ext uri="{FF2B5EF4-FFF2-40B4-BE49-F238E27FC236}">
                <a16:creationId xmlns:a16="http://schemas.microsoft.com/office/drawing/2014/main" id="{F3E48145-AEFE-45D5-B632-C4AFF724E5ED}"/>
              </a:ext>
            </a:extLst>
          </p:cNvPr>
          <p:cNvSpPr/>
          <p:nvPr/>
        </p:nvSpPr>
        <p:spPr>
          <a:xfrm>
            <a:off x="523056" y="325462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kern="0" dirty="0">
                <a:solidFill>
                  <a:prstClr val="white">
                    <a:lumMod val="50000"/>
                  </a:prstClr>
                </a:solidFill>
                <a:latin typeface="Lato Light" panose="020F0502020204030203" pitchFamily="34" charset="0"/>
              </a:rPr>
              <a:t>Channel</a:t>
            </a: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 C</a:t>
            </a:r>
          </a:p>
        </p:txBody>
      </p:sp>
      <p:sp>
        <p:nvSpPr>
          <p:cNvPr id="115" name="Rounded Rectangle 17">
            <a:extLst>
              <a:ext uri="{FF2B5EF4-FFF2-40B4-BE49-F238E27FC236}">
                <a16:creationId xmlns:a16="http://schemas.microsoft.com/office/drawing/2014/main" id="{1E87BE9F-60F1-4509-9BD1-6459C07011E1}"/>
              </a:ext>
            </a:extLst>
          </p:cNvPr>
          <p:cNvSpPr/>
          <p:nvPr/>
        </p:nvSpPr>
        <p:spPr>
          <a:xfrm>
            <a:off x="523056" y="3956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Channel D</a:t>
            </a:r>
          </a:p>
        </p:txBody>
      </p:sp>
      <p:sp>
        <p:nvSpPr>
          <p:cNvPr id="117" name="Rounded Rectangle 18">
            <a:extLst>
              <a:ext uri="{FF2B5EF4-FFF2-40B4-BE49-F238E27FC236}">
                <a16:creationId xmlns:a16="http://schemas.microsoft.com/office/drawing/2014/main" id="{8C2E963B-B05D-4D71-905C-77210FE16E7F}"/>
              </a:ext>
            </a:extLst>
          </p:cNvPr>
          <p:cNvSpPr/>
          <p:nvPr/>
        </p:nvSpPr>
        <p:spPr>
          <a:xfrm>
            <a:off x="523056" y="465930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kern="0" dirty="0">
                <a:solidFill>
                  <a:prstClr val="white">
                    <a:lumMod val="50000"/>
                  </a:prstClr>
                </a:solidFill>
                <a:latin typeface="Lato Light" panose="020F0502020204030203" pitchFamily="34" charset="0"/>
              </a:rPr>
              <a:t>Channel E</a:t>
            </a:r>
            <a:endPar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119" name="Rounded Rectangle 19">
            <a:extLst>
              <a:ext uri="{FF2B5EF4-FFF2-40B4-BE49-F238E27FC236}">
                <a16:creationId xmlns:a16="http://schemas.microsoft.com/office/drawing/2014/main" id="{C73CA45E-9413-4103-90BF-C08DBDDA4232}"/>
              </a:ext>
            </a:extLst>
          </p:cNvPr>
          <p:cNvSpPr/>
          <p:nvPr/>
        </p:nvSpPr>
        <p:spPr>
          <a:xfrm>
            <a:off x="523056" y="5363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Channel F</a:t>
            </a:r>
          </a:p>
        </p:txBody>
      </p:sp>
      <p:sp>
        <p:nvSpPr>
          <p:cNvPr id="72" name="Rounded Rectangle 3">
            <a:extLst>
              <a:ext uri="{FF2B5EF4-FFF2-40B4-BE49-F238E27FC236}">
                <a16:creationId xmlns:a16="http://schemas.microsoft.com/office/drawing/2014/main" id="{57A174D3-7553-4801-9858-77BEDAB5A303}"/>
              </a:ext>
            </a:extLst>
          </p:cNvPr>
          <p:cNvSpPr/>
          <p:nvPr/>
        </p:nvSpPr>
        <p:spPr>
          <a:xfrm>
            <a:off x="2459112" y="1192364"/>
            <a:ext cx="108000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7" name="Rounded Rectangle 4">
            <a:extLst>
              <a:ext uri="{FF2B5EF4-FFF2-40B4-BE49-F238E27FC236}">
                <a16:creationId xmlns:a16="http://schemas.microsoft.com/office/drawing/2014/main" id="{39C45F6B-0AE0-43AB-9C50-1FAAADF65FD6}"/>
              </a:ext>
            </a:extLst>
          </p:cNvPr>
          <p:cNvSpPr/>
          <p:nvPr/>
        </p:nvSpPr>
        <p:spPr>
          <a:xfrm>
            <a:off x="523056" y="1193934"/>
            <a:ext cx="1876741"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6" name="TextBox 85">
            <a:extLst>
              <a:ext uri="{FF2B5EF4-FFF2-40B4-BE49-F238E27FC236}">
                <a16:creationId xmlns:a16="http://schemas.microsoft.com/office/drawing/2014/main" id="{DF2264D9-C4A1-4322-AFCE-58FD93D35B1E}"/>
              </a:ext>
            </a:extLst>
          </p:cNvPr>
          <p:cNvSpPr txBox="1"/>
          <p:nvPr/>
        </p:nvSpPr>
        <p:spPr>
          <a:xfrm>
            <a:off x="2458797" y="1295891"/>
            <a:ext cx="1080000"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Overall</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Contribution </a:t>
            </a:r>
          </a:p>
        </p:txBody>
      </p:sp>
      <p:sp>
        <p:nvSpPr>
          <p:cNvPr id="121" name="TextBox 120">
            <a:extLst>
              <a:ext uri="{FF2B5EF4-FFF2-40B4-BE49-F238E27FC236}">
                <a16:creationId xmlns:a16="http://schemas.microsoft.com/office/drawing/2014/main" id="{C64C63E1-236F-4117-8BCA-16757E0E2523}"/>
              </a:ext>
            </a:extLst>
          </p:cNvPr>
          <p:cNvSpPr txBox="1"/>
          <p:nvPr/>
        </p:nvSpPr>
        <p:spPr>
          <a:xfrm>
            <a:off x="569150" y="1308125"/>
            <a:ext cx="1685778"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Geography</a:t>
            </a:r>
          </a:p>
        </p:txBody>
      </p:sp>
      <p:sp>
        <p:nvSpPr>
          <p:cNvPr id="35" name="Rounded Rectangle 10">
            <a:extLst>
              <a:ext uri="{FF2B5EF4-FFF2-40B4-BE49-F238E27FC236}">
                <a16:creationId xmlns:a16="http://schemas.microsoft.com/office/drawing/2014/main" id="{15831D80-0544-4493-AA01-FFAA9D2D087B}"/>
              </a:ext>
            </a:extLst>
          </p:cNvPr>
          <p:cNvSpPr/>
          <p:nvPr/>
        </p:nvSpPr>
        <p:spPr>
          <a:xfrm>
            <a:off x="3639047" y="1821764"/>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6" name="Rounded Rectangle 8">
            <a:extLst>
              <a:ext uri="{FF2B5EF4-FFF2-40B4-BE49-F238E27FC236}">
                <a16:creationId xmlns:a16="http://schemas.microsoft.com/office/drawing/2014/main" id="{29F3DC38-C2EB-40DD-A0BC-F08C4FAEE481}"/>
              </a:ext>
            </a:extLst>
          </p:cNvPr>
          <p:cNvSpPr/>
          <p:nvPr/>
        </p:nvSpPr>
        <p:spPr>
          <a:xfrm>
            <a:off x="3639047" y="2058837"/>
            <a:ext cx="1080000"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37" name="Rounded Rectangle 9">
            <a:extLst>
              <a:ext uri="{FF2B5EF4-FFF2-40B4-BE49-F238E27FC236}">
                <a16:creationId xmlns:a16="http://schemas.microsoft.com/office/drawing/2014/main" id="{63AD49D9-B480-4F58-8ABA-EB1C26D29A14}"/>
              </a:ext>
            </a:extLst>
          </p:cNvPr>
          <p:cNvSpPr/>
          <p:nvPr/>
        </p:nvSpPr>
        <p:spPr>
          <a:xfrm>
            <a:off x="3639047" y="255071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8" name="Rounded Rectangle 10">
            <a:extLst>
              <a:ext uri="{FF2B5EF4-FFF2-40B4-BE49-F238E27FC236}">
                <a16:creationId xmlns:a16="http://schemas.microsoft.com/office/drawing/2014/main" id="{D74FCCEF-E60C-4FC9-AB59-3D2BF32C42EB}"/>
              </a:ext>
            </a:extLst>
          </p:cNvPr>
          <p:cNvSpPr/>
          <p:nvPr/>
        </p:nvSpPr>
        <p:spPr>
          <a:xfrm>
            <a:off x="3639047" y="325305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9" name="Rounded Rectangle 11">
            <a:extLst>
              <a:ext uri="{FF2B5EF4-FFF2-40B4-BE49-F238E27FC236}">
                <a16:creationId xmlns:a16="http://schemas.microsoft.com/office/drawing/2014/main" id="{72BD4006-8B54-4E43-8FAE-4A4DF43F82D4}"/>
              </a:ext>
            </a:extLst>
          </p:cNvPr>
          <p:cNvSpPr/>
          <p:nvPr/>
        </p:nvSpPr>
        <p:spPr>
          <a:xfrm>
            <a:off x="3639047" y="395539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0" name="Rounded Rectangle 12">
            <a:extLst>
              <a:ext uri="{FF2B5EF4-FFF2-40B4-BE49-F238E27FC236}">
                <a16:creationId xmlns:a16="http://schemas.microsoft.com/office/drawing/2014/main" id="{0A974522-649C-49C9-83BA-EE87259C1183}"/>
              </a:ext>
            </a:extLst>
          </p:cNvPr>
          <p:cNvSpPr/>
          <p:nvPr/>
        </p:nvSpPr>
        <p:spPr>
          <a:xfrm>
            <a:off x="3639047" y="465773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1" name="Rounded Rectangle 13">
            <a:extLst>
              <a:ext uri="{FF2B5EF4-FFF2-40B4-BE49-F238E27FC236}">
                <a16:creationId xmlns:a16="http://schemas.microsoft.com/office/drawing/2014/main" id="{388CD28C-A4D5-4CA0-8E68-F6E54BD51531}"/>
              </a:ext>
            </a:extLst>
          </p:cNvPr>
          <p:cNvSpPr/>
          <p:nvPr/>
        </p:nvSpPr>
        <p:spPr>
          <a:xfrm>
            <a:off x="3639047" y="536239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2" name="Subtitle 2">
            <a:extLst>
              <a:ext uri="{FF2B5EF4-FFF2-40B4-BE49-F238E27FC236}">
                <a16:creationId xmlns:a16="http://schemas.microsoft.com/office/drawing/2014/main" id="{5EC479D7-906A-4B0E-9509-34A0EE902BC3}"/>
              </a:ext>
            </a:extLst>
          </p:cNvPr>
          <p:cNvSpPr txBox="1">
            <a:spLocks/>
          </p:cNvSpPr>
          <p:nvPr/>
        </p:nvSpPr>
        <p:spPr>
          <a:xfrm>
            <a:off x="3740769" y="2564955"/>
            <a:ext cx="1080000"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12,500,000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3" name="Subtitle 2">
            <a:extLst>
              <a:ext uri="{FF2B5EF4-FFF2-40B4-BE49-F238E27FC236}">
                <a16:creationId xmlns:a16="http://schemas.microsoft.com/office/drawing/2014/main" id="{55941330-A27A-44FD-8711-89C99A895E23}"/>
              </a:ext>
            </a:extLst>
          </p:cNvPr>
          <p:cNvSpPr txBox="1">
            <a:spLocks/>
          </p:cNvSpPr>
          <p:nvPr/>
        </p:nvSpPr>
        <p:spPr>
          <a:xfrm>
            <a:off x="3720681" y="347042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25,000,000$</a:t>
            </a:r>
          </a:p>
        </p:txBody>
      </p:sp>
      <p:sp>
        <p:nvSpPr>
          <p:cNvPr id="44" name="Subtitle 2">
            <a:extLst>
              <a:ext uri="{FF2B5EF4-FFF2-40B4-BE49-F238E27FC236}">
                <a16:creationId xmlns:a16="http://schemas.microsoft.com/office/drawing/2014/main" id="{2D856E13-448E-4579-AA24-816F2721B9FD}"/>
              </a:ext>
            </a:extLst>
          </p:cNvPr>
          <p:cNvSpPr txBox="1">
            <a:spLocks/>
          </p:cNvSpPr>
          <p:nvPr/>
        </p:nvSpPr>
        <p:spPr>
          <a:xfrm>
            <a:off x="3720681" y="417276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35,000,000$</a:t>
            </a:r>
          </a:p>
        </p:txBody>
      </p:sp>
      <p:sp>
        <p:nvSpPr>
          <p:cNvPr id="45" name="Subtitle 2">
            <a:extLst>
              <a:ext uri="{FF2B5EF4-FFF2-40B4-BE49-F238E27FC236}">
                <a16:creationId xmlns:a16="http://schemas.microsoft.com/office/drawing/2014/main" id="{1DC9EB6F-2F5D-45EE-970A-CEB9C2EF06E4}"/>
              </a:ext>
            </a:extLst>
          </p:cNvPr>
          <p:cNvSpPr txBox="1">
            <a:spLocks/>
          </p:cNvSpPr>
          <p:nvPr/>
        </p:nvSpPr>
        <p:spPr>
          <a:xfrm>
            <a:off x="3720681" y="487510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10,000,000$</a:t>
            </a:r>
          </a:p>
        </p:txBody>
      </p:sp>
      <p:sp>
        <p:nvSpPr>
          <p:cNvPr id="46" name="Subtitle 2">
            <a:extLst>
              <a:ext uri="{FF2B5EF4-FFF2-40B4-BE49-F238E27FC236}">
                <a16:creationId xmlns:a16="http://schemas.microsoft.com/office/drawing/2014/main" id="{EEA16488-ADEC-45C2-AD74-3AD5236B9BDA}"/>
              </a:ext>
            </a:extLst>
          </p:cNvPr>
          <p:cNvSpPr txBox="1">
            <a:spLocks/>
          </p:cNvSpPr>
          <p:nvPr/>
        </p:nvSpPr>
        <p:spPr>
          <a:xfrm>
            <a:off x="3720681" y="557976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47" name="Rounded Rectangle 3">
            <a:extLst>
              <a:ext uri="{FF2B5EF4-FFF2-40B4-BE49-F238E27FC236}">
                <a16:creationId xmlns:a16="http://schemas.microsoft.com/office/drawing/2014/main" id="{D262A3EC-82B6-4428-9D08-82F9E80C088B}"/>
              </a:ext>
            </a:extLst>
          </p:cNvPr>
          <p:cNvSpPr/>
          <p:nvPr/>
        </p:nvSpPr>
        <p:spPr>
          <a:xfrm>
            <a:off x="3617649" y="1192364"/>
            <a:ext cx="108000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48" name="TextBox 47">
            <a:extLst>
              <a:ext uri="{FF2B5EF4-FFF2-40B4-BE49-F238E27FC236}">
                <a16:creationId xmlns:a16="http://schemas.microsoft.com/office/drawing/2014/main" id="{F229CA20-693D-4564-8706-6E45D342BF45}"/>
              </a:ext>
            </a:extLst>
          </p:cNvPr>
          <p:cNvSpPr txBox="1"/>
          <p:nvPr/>
        </p:nvSpPr>
        <p:spPr>
          <a:xfrm>
            <a:off x="3648320" y="1295891"/>
            <a:ext cx="1049329"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Geography A</a:t>
            </a:r>
          </a:p>
        </p:txBody>
      </p:sp>
      <p:sp>
        <p:nvSpPr>
          <p:cNvPr id="101" name="Rounded Rectangle 13">
            <a:extLst>
              <a:ext uri="{FF2B5EF4-FFF2-40B4-BE49-F238E27FC236}">
                <a16:creationId xmlns:a16="http://schemas.microsoft.com/office/drawing/2014/main" id="{7BD8D4EE-8CD4-4BF0-93C2-249E7128E454}"/>
              </a:ext>
            </a:extLst>
          </p:cNvPr>
          <p:cNvSpPr/>
          <p:nvPr/>
        </p:nvSpPr>
        <p:spPr>
          <a:xfrm>
            <a:off x="2478652" y="6086912"/>
            <a:ext cx="1080000"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03" name="Subtitle 2">
            <a:extLst>
              <a:ext uri="{FF2B5EF4-FFF2-40B4-BE49-F238E27FC236}">
                <a16:creationId xmlns:a16="http://schemas.microsoft.com/office/drawing/2014/main" id="{6C772891-FDDF-4CF2-BDE5-E289F1558F40}"/>
              </a:ext>
            </a:extLst>
          </p:cNvPr>
          <p:cNvSpPr txBox="1">
            <a:spLocks/>
          </p:cNvSpPr>
          <p:nvPr/>
        </p:nvSpPr>
        <p:spPr>
          <a:xfrm>
            <a:off x="2560287" y="6304280"/>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104" name="Rounded Rectangle 19">
            <a:extLst>
              <a:ext uri="{FF2B5EF4-FFF2-40B4-BE49-F238E27FC236}">
                <a16:creationId xmlns:a16="http://schemas.microsoft.com/office/drawing/2014/main" id="{9C670BE6-16F6-40BB-A58F-CA3DE26E9809}"/>
              </a:ext>
            </a:extLst>
          </p:cNvPr>
          <p:cNvSpPr/>
          <p:nvPr/>
        </p:nvSpPr>
        <p:spPr>
          <a:xfrm>
            <a:off x="521198" y="6088482"/>
            <a:ext cx="1878599"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r>
              <a:rPr lang="en-US" sz="1600" kern="0" dirty="0">
                <a:solidFill>
                  <a:prstClr val="white"/>
                </a:solidFill>
                <a:latin typeface="Lato Light" panose="020F0502020204030203" pitchFamily="34" charset="0"/>
              </a:rPr>
              <a:t>Turnover TOTALS</a:t>
            </a:r>
          </a:p>
        </p:txBody>
      </p:sp>
      <p:sp>
        <p:nvSpPr>
          <p:cNvPr id="105" name="Rounded Rectangle 13">
            <a:extLst>
              <a:ext uri="{FF2B5EF4-FFF2-40B4-BE49-F238E27FC236}">
                <a16:creationId xmlns:a16="http://schemas.microsoft.com/office/drawing/2014/main" id="{FC2C3761-A6A0-488C-A662-BF9C122069E5}"/>
              </a:ext>
            </a:extLst>
          </p:cNvPr>
          <p:cNvSpPr/>
          <p:nvPr/>
        </p:nvSpPr>
        <p:spPr>
          <a:xfrm>
            <a:off x="3637189" y="6086912"/>
            <a:ext cx="1080000"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06" name="Subtitle 2">
            <a:extLst>
              <a:ext uri="{FF2B5EF4-FFF2-40B4-BE49-F238E27FC236}">
                <a16:creationId xmlns:a16="http://schemas.microsoft.com/office/drawing/2014/main" id="{28FDB740-7096-49B9-AE46-5F06AD8C174A}"/>
              </a:ext>
            </a:extLst>
          </p:cNvPr>
          <p:cNvSpPr txBox="1">
            <a:spLocks/>
          </p:cNvSpPr>
          <p:nvPr/>
        </p:nvSpPr>
        <p:spPr>
          <a:xfrm>
            <a:off x="3718823" y="6304280"/>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116" name="Subtitle 2">
            <a:extLst>
              <a:ext uri="{FF2B5EF4-FFF2-40B4-BE49-F238E27FC236}">
                <a16:creationId xmlns:a16="http://schemas.microsoft.com/office/drawing/2014/main" id="{A47D1544-DB78-4F6F-919A-7887C9E0548A}"/>
              </a:ext>
            </a:extLst>
          </p:cNvPr>
          <p:cNvSpPr txBox="1">
            <a:spLocks/>
          </p:cNvSpPr>
          <p:nvPr/>
        </p:nvSpPr>
        <p:spPr>
          <a:xfrm>
            <a:off x="3790368" y="2012570"/>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5,000,000$</a:t>
            </a:r>
          </a:p>
        </p:txBody>
      </p:sp>
      <p:sp>
        <p:nvSpPr>
          <p:cNvPr id="118" name="Rounded Rectangle 10">
            <a:extLst>
              <a:ext uri="{FF2B5EF4-FFF2-40B4-BE49-F238E27FC236}">
                <a16:creationId xmlns:a16="http://schemas.microsoft.com/office/drawing/2014/main" id="{8EE7BBAA-6466-4B4A-9FC1-92D046205B89}"/>
              </a:ext>
            </a:extLst>
          </p:cNvPr>
          <p:cNvSpPr/>
          <p:nvPr/>
        </p:nvSpPr>
        <p:spPr>
          <a:xfrm>
            <a:off x="4797583" y="1821764"/>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0" name="Rounded Rectangle 8">
            <a:extLst>
              <a:ext uri="{FF2B5EF4-FFF2-40B4-BE49-F238E27FC236}">
                <a16:creationId xmlns:a16="http://schemas.microsoft.com/office/drawing/2014/main" id="{C19FDB51-23F6-4843-B1B0-B7D03125C53B}"/>
              </a:ext>
            </a:extLst>
          </p:cNvPr>
          <p:cNvSpPr/>
          <p:nvPr/>
        </p:nvSpPr>
        <p:spPr>
          <a:xfrm>
            <a:off x="4797583" y="2058837"/>
            <a:ext cx="1080000"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122" name="Rounded Rectangle 9">
            <a:extLst>
              <a:ext uri="{FF2B5EF4-FFF2-40B4-BE49-F238E27FC236}">
                <a16:creationId xmlns:a16="http://schemas.microsoft.com/office/drawing/2014/main" id="{4A80164F-12B6-414A-B3BB-AA1DC4ACBA7D}"/>
              </a:ext>
            </a:extLst>
          </p:cNvPr>
          <p:cNvSpPr/>
          <p:nvPr/>
        </p:nvSpPr>
        <p:spPr>
          <a:xfrm>
            <a:off x="4797583" y="255071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3" name="Rounded Rectangle 10">
            <a:extLst>
              <a:ext uri="{FF2B5EF4-FFF2-40B4-BE49-F238E27FC236}">
                <a16:creationId xmlns:a16="http://schemas.microsoft.com/office/drawing/2014/main" id="{4D8F14C1-1E82-4254-A1DC-7030FD6B2901}"/>
              </a:ext>
            </a:extLst>
          </p:cNvPr>
          <p:cNvSpPr/>
          <p:nvPr/>
        </p:nvSpPr>
        <p:spPr>
          <a:xfrm>
            <a:off x="4797583" y="325305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4" name="Rounded Rectangle 11">
            <a:extLst>
              <a:ext uri="{FF2B5EF4-FFF2-40B4-BE49-F238E27FC236}">
                <a16:creationId xmlns:a16="http://schemas.microsoft.com/office/drawing/2014/main" id="{B2259FC6-4139-41CF-8105-1182B5EBA9DF}"/>
              </a:ext>
            </a:extLst>
          </p:cNvPr>
          <p:cNvSpPr/>
          <p:nvPr/>
        </p:nvSpPr>
        <p:spPr>
          <a:xfrm>
            <a:off x="4797583" y="395539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5" name="Rounded Rectangle 12">
            <a:extLst>
              <a:ext uri="{FF2B5EF4-FFF2-40B4-BE49-F238E27FC236}">
                <a16:creationId xmlns:a16="http://schemas.microsoft.com/office/drawing/2014/main" id="{59B5B560-91BD-42B3-B9F8-94713AAE16C9}"/>
              </a:ext>
            </a:extLst>
          </p:cNvPr>
          <p:cNvSpPr/>
          <p:nvPr/>
        </p:nvSpPr>
        <p:spPr>
          <a:xfrm>
            <a:off x="4797583" y="465773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6" name="Rounded Rectangle 13">
            <a:extLst>
              <a:ext uri="{FF2B5EF4-FFF2-40B4-BE49-F238E27FC236}">
                <a16:creationId xmlns:a16="http://schemas.microsoft.com/office/drawing/2014/main" id="{03FC4AAF-EF33-4174-A808-C8567043756B}"/>
              </a:ext>
            </a:extLst>
          </p:cNvPr>
          <p:cNvSpPr/>
          <p:nvPr/>
        </p:nvSpPr>
        <p:spPr>
          <a:xfrm>
            <a:off x="4797583" y="536239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7" name="Subtitle 2">
            <a:extLst>
              <a:ext uri="{FF2B5EF4-FFF2-40B4-BE49-F238E27FC236}">
                <a16:creationId xmlns:a16="http://schemas.microsoft.com/office/drawing/2014/main" id="{79FF6C0F-13CA-4709-953B-A627704820B0}"/>
              </a:ext>
            </a:extLst>
          </p:cNvPr>
          <p:cNvSpPr txBox="1">
            <a:spLocks/>
          </p:cNvSpPr>
          <p:nvPr/>
        </p:nvSpPr>
        <p:spPr>
          <a:xfrm>
            <a:off x="4899305" y="2564955"/>
            <a:ext cx="1080000"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12,500,000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8" name="Subtitle 2">
            <a:extLst>
              <a:ext uri="{FF2B5EF4-FFF2-40B4-BE49-F238E27FC236}">
                <a16:creationId xmlns:a16="http://schemas.microsoft.com/office/drawing/2014/main" id="{B0C57326-1783-4C93-94FD-9B4F49BF0A9A}"/>
              </a:ext>
            </a:extLst>
          </p:cNvPr>
          <p:cNvSpPr txBox="1">
            <a:spLocks/>
          </p:cNvSpPr>
          <p:nvPr/>
        </p:nvSpPr>
        <p:spPr>
          <a:xfrm>
            <a:off x="4879217" y="347042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25,000,000$</a:t>
            </a:r>
          </a:p>
        </p:txBody>
      </p:sp>
      <p:sp>
        <p:nvSpPr>
          <p:cNvPr id="129" name="Subtitle 2">
            <a:extLst>
              <a:ext uri="{FF2B5EF4-FFF2-40B4-BE49-F238E27FC236}">
                <a16:creationId xmlns:a16="http://schemas.microsoft.com/office/drawing/2014/main" id="{531F90A7-79CB-439B-97F6-BD3C69F08A93}"/>
              </a:ext>
            </a:extLst>
          </p:cNvPr>
          <p:cNvSpPr txBox="1">
            <a:spLocks/>
          </p:cNvSpPr>
          <p:nvPr/>
        </p:nvSpPr>
        <p:spPr>
          <a:xfrm>
            <a:off x="4879217" y="417276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35,000,000$</a:t>
            </a:r>
          </a:p>
        </p:txBody>
      </p:sp>
      <p:sp>
        <p:nvSpPr>
          <p:cNvPr id="130" name="Subtitle 2">
            <a:extLst>
              <a:ext uri="{FF2B5EF4-FFF2-40B4-BE49-F238E27FC236}">
                <a16:creationId xmlns:a16="http://schemas.microsoft.com/office/drawing/2014/main" id="{865EEA10-7C56-4F29-9765-D46548A21D8E}"/>
              </a:ext>
            </a:extLst>
          </p:cNvPr>
          <p:cNvSpPr txBox="1">
            <a:spLocks/>
          </p:cNvSpPr>
          <p:nvPr/>
        </p:nvSpPr>
        <p:spPr>
          <a:xfrm>
            <a:off x="4879217" y="487510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10,000,000$</a:t>
            </a:r>
          </a:p>
        </p:txBody>
      </p:sp>
      <p:sp>
        <p:nvSpPr>
          <p:cNvPr id="131" name="Subtitle 2">
            <a:extLst>
              <a:ext uri="{FF2B5EF4-FFF2-40B4-BE49-F238E27FC236}">
                <a16:creationId xmlns:a16="http://schemas.microsoft.com/office/drawing/2014/main" id="{8A08C047-2FD0-46D3-916B-F9D6953BC876}"/>
              </a:ext>
            </a:extLst>
          </p:cNvPr>
          <p:cNvSpPr txBox="1">
            <a:spLocks/>
          </p:cNvSpPr>
          <p:nvPr/>
        </p:nvSpPr>
        <p:spPr>
          <a:xfrm>
            <a:off x="4879217" y="557976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132" name="Rounded Rectangle 3">
            <a:extLst>
              <a:ext uri="{FF2B5EF4-FFF2-40B4-BE49-F238E27FC236}">
                <a16:creationId xmlns:a16="http://schemas.microsoft.com/office/drawing/2014/main" id="{C06A158E-365A-4691-82F1-F0BB10196AFE}"/>
              </a:ext>
            </a:extLst>
          </p:cNvPr>
          <p:cNvSpPr/>
          <p:nvPr/>
        </p:nvSpPr>
        <p:spPr>
          <a:xfrm>
            <a:off x="4776185" y="1192364"/>
            <a:ext cx="108000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33" name="TextBox 132">
            <a:extLst>
              <a:ext uri="{FF2B5EF4-FFF2-40B4-BE49-F238E27FC236}">
                <a16:creationId xmlns:a16="http://schemas.microsoft.com/office/drawing/2014/main" id="{8ED5C10D-A0AC-46BD-AF9F-BB848C56339D}"/>
              </a:ext>
            </a:extLst>
          </p:cNvPr>
          <p:cNvSpPr txBox="1"/>
          <p:nvPr/>
        </p:nvSpPr>
        <p:spPr>
          <a:xfrm>
            <a:off x="4806856" y="1295891"/>
            <a:ext cx="1049329"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Geography B</a:t>
            </a:r>
          </a:p>
        </p:txBody>
      </p:sp>
      <p:sp>
        <p:nvSpPr>
          <p:cNvPr id="134" name="Rounded Rectangle 13">
            <a:extLst>
              <a:ext uri="{FF2B5EF4-FFF2-40B4-BE49-F238E27FC236}">
                <a16:creationId xmlns:a16="http://schemas.microsoft.com/office/drawing/2014/main" id="{A5C506BD-143E-40A3-BA8D-533839266507}"/>
              </a:ext>
            </a:extLst>
          </p:cNvPr>
          <p:cNvSpPr/>
          <p:nvPr/>
        </p:nvSpPr>
        <p:spPr>
          <a:xfrm>
            <a:off x="4795725" y="6086912"/>
            <a:ext cx="1080000"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36" name="Subtitle 2">
            <a:extLst>
              <a:ext uri="{FF2B5EF4-FFF2-40B4-BE49-F238E27FC236}">
                <a16:creationId xmlns:a16="http://schemas.microsoft.com/office/drawing/2014/main" id="{13096068-C62A-4DDE-8DBF-3BBCA3AC78D1}"/>
              </a:ext>
            </a:extLst>
          </p:cNvPr>
          <p:cNvSpPr txBox="1">
            <a:spLocks/>
          </p:cNvSpPr>
          <p:nvPr/>
        </p:nvSpPr>
        <p:spPr>
          <a:xfrm>
            <a:off x="4877359" y="6304280"/>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137" name="Subtitle 2">
            <a:extLst>
              <a:ext uri="{FF2B5EF4-FFF2-40B4-BE49-F238E27FC236}">
                <a16:creationId xmlns:a16="http://schemas.microsoft.com/office/drawing/2014/main" id="{BD63FB1D-FDAD-4AD2-9629-B22B1C44D641}"/>
              </a:ext>
            </a:extLst>
          </p:cNvPr>
          <p:cNvSpPr txBox="1">
            <a:spLocks/>
          </p:cNvSpPr>
          <p:nvPr/>
        </p:nvSpPr>
        <p:spPr>
          <a:xfrm>
            <a:off x="4948904" y="2012570"/>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5,000,000$</a:t>
            </a:r>
          </a:p>
        </p:txBody>
      </p:sp>
      <p:sp>
        <p:nvSpPr>
          <p:cNvPr id="138" name="Rounded Rectangle 10">
            <a:extLst>
              <a:ext uri="{FF2B5EF4-FFF2-40B4-BE49-F238E27FC236}">
                <a16:creationId xmlns:a16="http://schemas.microsoft.com/office/drawing/2014/main" id="{84C6E307-44AC-4C7B-ABB6-92BFD99A99FE}"/>
              </a:ext>
            </a:extLst>
          </p:cNvPr>
          <p:cNvSpPr/>
          <p:nvPr/>
        </p:nvSpPr>
        <p:spPr>
          <a:xfrm>
            <a:off x="5956119" y="1812886"/>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39" name="Rounded Rectangle 8">
            <a:extLst>
              <a:ext uri="{FF2B5EF4-FFF2-40B4-BE49-F238E27FC236}">
                <a16:creationId xmlns:a16="http://schemas.microsoft.com/office/drawing/2014/main" id="{2793444D-8BBB-4494-9499-B80CCF837303}"/>
              </a:ext>
            </a:extLst>
          </p:cNvPr>
          <p:cNvSpPr/>
          <p:nvPr/>
        </p:nvSpPr>
        <p:spPr>
          <a:xfrm>
            <a:off x="5956119" y="2049959"/>
            <a:ext cx="1080000"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140" name="Rounded Rectangle 9">
            <a:extLst>
              <a:ext uri="{FF2B5EF4-FFF2-40B4-BE49-F238E27FC236}">
                <a16:creationId xmlns:a16="http://schemas.microsoft.com/office/drawing/2014/main" id="{79D41B15-71AA-474D-A20E-09B326D0DCD1}"/>
              </a:ext>
            </a:extLst>
          </p:cNvPr>
          <p:cNvSpPr/>
          <p:nvPr/>
        </p:nvSpPr>
        <p:spPr>
          <a:xfrm>
            <a:off x="5956119" y="2541841"/>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1" name="Rounded Rectangle 10">
            <a:extLst>
              <a:ext uri="{FF2B5EF4-FFF2-40B4-BE49-F238E27FC236}">
                <a16:creationId xmlns:a16="http://schemas.microsoft.com/office/drawing/2014/main" id="{1D107C79-DE4E-4A5E-BA0B-FCC75E60E1EC}"/>
              </a:ext>
            </a:extLst>
          </p:cNvPr>
          <p:cNvSpPr/>
          <p:nvPr/>
        </p:nvSpPr>
        <p:spPr>
          <a:xfrm>
            <a:off x="5956119" y="3244181"/>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2" name="Rounded Rectangle 11">
            <a:extLst>
              <a:ext uri="{FF2B5EF4-FFF2-40B4-BE49-F238E27FC236}">
                <a16:creationId xmlns:a16="http://schemas.microsoft.com/office/drawing/2014/main" id="{3E100A88-92BF-4A17-BC1D-46FA7AB7E958}"/>
              </a:ext>
            </a:extLst>
          </p:cNvPr>
          <p:cNvSpPr/>
          <p:nvPr/>
        </p:nvSpPr>
        <p:spPr>
          <a:xfrm>
            <a:off x="5956119" y="3946521"/>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3" name="Rounded Rectangle 12">
            <a:extLst>
              <a:ext uri="{FF2B5EF4-FFF2-40B4-BE49-F238E27FC236}">
                <a16:creationId xmlns:a16="http://schemas.microsoft.com/office/drawing/2014/main" id="{58C8A842-3184-4C7B-803B-3365802FB3B7}"/>
              </a:ext>
            </a:extLst>
          </p:cNvPr>
          <p:cNvSpPr/>
          <p:nvPr/>
        </p:nvSpPr>
        <p:spPr>
          <a:xfrm>
            <a:off x="5956119" y="4648861"/>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4" name="Rounded Rectangle 13">
            <a:extLst>
              <a:ext uri="{FF2B5EF4-FFF2-40B4-BE49-F238E27FC236}">
                <a16:creationId xmlns:a16="http://schemas.microsoft.com/office/drawing/2014/main" id="{F13E5070-FC21-406A-A906-28C4BFE085E6}"/>
              </a:ext>
            </a:extLst>
          </p:cNvPr>
          <p:cNvSpPr/>
          <p:nvPr/>
        </p:nvSpPr>
        <p:spPr>
          <a:xfrm>
            <a:off x="5956119" y="5353521"/>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5" name="Subtitle 2">
            <a:extLst>
              <a:ext uri="{FF2B5EF4-FFF2-40B4-BE49-F238E27FC236}">
                <a16:creationId xmlns:a16="http://schemas.microsoft.com/office/drawing/2014/main" id="{E3F9BD26-C2B9-4AAF-A9C3-4DEF0F9458F3}"/>
              </a:ext>
            </a:extLst>
          </p:cNvPr>
          <p:cNvSpPr txBox="1">
            <a:spLocks/>
          </p:cNvSpPr>
          <p:nvPr/>
        </p:nvSpPr>
        <p:spPr>
          <a:xfrm>
            <a:off x="6057841" y="2556077"/>
            <a:ext cx="1080000"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12,500,000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46" name="Subtitle 2">
            <a:extLst>
              <a:ext uri="{FF2B5EF4-FFF2-40B4-BE49-F238E27FC236}">
                <a16:creationId xmlns:a16="http://schemas.microsoft.com/office/drawing/2014/main" id="{B8D56F94-B8E8-4CAF-9ADE-78111EF89A74}"/>
              </a:ext>
            </a:extLst>
          </p:cNvPr>
          <p:cNvSpPr txBox="1">
            <a:spLocks/>
          </p:cNvSpPr>
          <p:nvPr/>
        </p:nvSpPr>
        <p:spPr>
          <a:xfrm>
            <a:off x="6037753" y="3461549"/>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25,000,000$</a:t>
            </a:r>
          </a:p>
        </p:txBody>
      </p:sp>
      <p:sp>
        <p:nvSpPr>
          <p:cNvPr id="147" name="Subtitle 2">
            <a:extLst>
              <a:ext uri="{FF2B5EF4-FFF2-40B4-BE49-F238E27FC236}">
                <a16:creationId xmlns:a16="http://schemas.microsoft.com/office/drawing/2014/main" id="{794D1E7F-E92D-4BBE-93F2-694682587698}"/>
              </a:ext>
            </a:extLst>
          </p:cNvPr>
          <p:cNvSpPr txBox="1">
            <a:spLocks/>
          </p:cNvSpPr>
          <p:nvPr/>
        </p:nvSpPr>
        <p:spPr>
          <a:xfrm>
            <a:off x="6037753" y="4163889"/>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35,000,000$</a:t>
            </a:r>
          </a:p>
        </p:txBody>
      </p:sp>
      <p:sp>
        <p:nvSpPr>
          <p:cNvPr id="148" name="Subtitle 2">
            <a:extLst>
              <a:ext uri="{FF2B5EF4-FFF2-40B4-BE49-F238E27FC236}">
                <a16:creationId xmlns:a16="http://schemas.microsoft.com/office/drawing/2014/main" id="{9D463AC0-7E93-4AF4-8A81-0C51AB83C177}"/>
              </a:ext>
            </a:extLst>
          </p:cNvPr>
          <p:cNvSpPr txBox="1">
            <a:spLocks/>
          </p:cNvSpPr>
          <p:nvPr/>
        </p:nvSpPr>
        <p:spPr>
          <a:xfrm>
            <a:off x="6037753" y="4866229"/>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10,000,000$</a:t>
            </a:r>
          </a:p>
        </p:txBody>
      </p:sp>
      <p:sp>
        <p:nvSpPr>
          <p:cNvPr id="149" name="Subtitle 2">
            <a:extLst>
              <a:ext uri="{FF2B5EF4-FFF2-40B4-BE49-F238E27FC236}">
                <a16:creationId xmlns:a16="http://schemas.microsoft.com/office/drawing/2014/main" id="{9D4F7AD9-E3E0-40D5-99FF-E5A494962C89}"/>
              </a:ext>
            </a:extLst>
          </p:cNvPr>
          <p:cNvSpPr txBox="1">
            <a:spLocks/>
          </p:cNvSpPr>
          <p:nvPr/>
        </p:nvSpPr>
        <p:spPr>
          <a:xfrm>
            <a:off x="6037753" y="5570889"/>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150" name="Rounded Rectangle 3">
            <a:extLst>
              <a:ext uri="{FF2B5EF4-FFF2-40B4-BE49-F238E27FC236}">
                <a16:creationId xmlns:a16="http://schemas.microsoft.com/office/drawing/2014/main" id="{ACAD399C-2096-46F3-8B91-F92E99402722}"/>
              </a:ext>
            </a:extLst>
          </p:cNvPr>
          <p:cNvSpPr/>
          <p:nvPr/>
        </p:nvSpPr>
        <p:spPr>
          <a:xfrm>
            <a:off x="5934721" y="1183486"/>
            <a:ext cx="108000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51" name="TextBox 150">
            <a:extLst>
              <a:ext uri="{FF2B5EF4-FFF2-40B4-BE49-F238E27FC236}">
                <a16:creationId xmlns:a16="http://schemas.microsoft.com/office/drawing/2014/main" id="{2FA90BC2-8815-48EC-9B6E-2D27824B6989}"/>
              </a:ext>
            </a:extLst>
          </p:cNvPr>
          <p:cNvSpPr txBox="1"/>
          <p:nvPr/>
        </p:nvSpPr>
        <p:spPr>
          <a:xfrm>
            <a:off x="5965392" y="1287013"/>
            <a:ext cx="1049329"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Geography C</a:t>
            </a:r>
          </a:p>
        </p:txBody>
      </p:sp>
      <p:sp>
        <p:nvSpPr>
          <p:cNvPr id="152" name="Rounded Rectangle 13">
            <a:extLst>
              <a:ext uri="{FF2B5EF4-FFF2-40B4-BE49-F238E27FC236}">
                <a16:creationId xmlns:a16="http://schemas.microsoft.com/office/drawing/2014/main" id="{D962CBF8-3B6B-4BC1-8675-60F6B13E195A}"/>
              </a:ext>
            </a:extLst>
          </p:cNvPr>
          <p:cNvSpPr/>
          <p:nvPr/>
        </p:nvSpPr>
        <p:spPr>
          <a:xfrm>
            <a:off x="5954261" y="6078034"/>
            <a:ext cx="1080000"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53" name="Subtitle 2">
            <a:extLst>
              <a:ext uri="{FF2B5EF4-FFF2-40B4-BE49-F238E27FC236}">
                <a16:creationId xmlns:a16="http://schemas.microsoft.com/office/drawing/2014/main" id="{4E94AA7A-C31E-4005-9F24-368D8A707E5A}"/>
              </a:ext>
            </a:extLst>
          </p:cNvPr>
          <p:cNvSpPr txBox="1">
            <a:spLocks/>
          </p:cNvSpPr>
          <p:nvPr/>
        </p:nvSpPr>
        <p:spPr>
          <a:xfrm>
            <a:off x="6035895" y="6295402"/>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154" name="Subtitle 2">
            <a:extLst>
              <a:ext uri="{FF2B5EF4-FFF2-40B4-BE49-F238E27FC236}">
                <a16:creationId xmlns:a16="http://schemas.microsoft.com/office/drawing/2014/main" id="{5FCDBA25-E657-4318-82AD-DF6CD12639F0}"/>
              </a:ext>
            </a:extLst>
          </p:cNvPr>
          <p:cNvSpPr txBox="1">
            <a:spLocks/>
          </p:cNvSpPr>
          <p:nvPr/>
        </p:nvSpPr>
        <p:spPr>
          <a:xfrm>
            <a:off x="6107440" y="2003692"/>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5,000,000$</a:t>
            </a:r>
          </a:p>
        </p:txBody>
      </p:sp>
      <p:sp>
        <p:nvSpPr>
          <p:cNvPr id="155" name="Rounded Rectangle 10">
            <a:extLst>
              <a:ext uri="{FF2B5EF4-FFF2-40B4-BE49-F238E27FC236}">
                <a16:creationId xmlns:a16="http://schemas.microsoft.com/office/drawing/2014/main" id="{512A6CEE-8338-4C00-982B-F6EDF5B8853B}"/>
              </a:ext>
            </a:extLst>
          </p:cNvPr>
          <p:cNvSpPr/>
          <p:nvPr/>
        </p:nvSpPr>
        <p:spPr>
          <a:xfrm>
            <a:off x="7111177" y="1815994"/>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56" name="Rounded Rectangle 8">
            <a:extLst>
              <a:ext uri="{FF2B5EF4-FFF2-40B4-BE49-F238E27FC236}">
                <a16:creationId xmlns:a16="http://schemas.microsoft.com/office/drawing/2014/main" id="{4C7539F9-AF77-43C1-953E-147AD214C528}"/>
              </a:ext>
            </a:extLst>
          </p:cNvPr>
          <p:cNvSpPr/>
          <p:nvPr/>
        </p:nvSpPr>
        <p:spPr>
          <a:xfrm>
            <a:off x="7111177" y="2053067"/>
            <a:ext cx="1080000"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157" name="Rounded Rectangle 9">
            <a:extLst>
              <a:ext uri="{FF2B5EF4-FFF2-40B4-BE49-F238E27FC236}">
                <a16:creationId xmlns:a16="http://schemas.microsoft.com/office/drawing/2014/main" id="{B98775BB-848E-45A9-BA41-D1F3BE380ACB}"/>
              </a:ext>
            </a:extLst>
          </p:cNvPr>
          <p:cNvSpPr/>
          <p:nvPr/>
        </p:nvSpPr>
        <p:spPr>
          <a:xfrm>
            <a:off x="7111177" y="254494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58" name="Rounded Rectangle 10">
            <a:extLst>
              <a:ext uri="{FF2B5EF4-FFF2-40B4-BE49-F238E27FC236}">
                <a16:creationId xmlns:a16="http://schemas.microsoft.com/office/drawing/2014/main" id="{7F949CB6-3794-43BC-BD9A-3FF4B2A4CE8F}"/>
              </a:ext>
            </a:extLst>
          </p:cNvPr>
          <p:cNvSpPr/>
          <p:nvPr/>
        </p:nvSpPr>
        <p:spPr>
          <a:xfrm>
            <a:off x="7111177" y="324728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59" name="Rounded Rectangle 11">
            <a:extLst>
              <a:ext uri="{FF2B5EF4-FFF2-40B4-BE49-F238E27FC236}">
                <a16:creationId xmlns:a16="http://schemas.microsoft.com/office/drawing/2014/main" id="{53C91687-19F9-4B3E-B7C9-1522268F4E07}"/>
              </a:ext>
            </a:extLst>
          </p:cNvPr>
          <p:cNvSpPr/>
          <p:nvPr/>
        </p:nvSpPr>
        <p:spPr>
          <a:xfrm>
            <a:off x="7111177" y="394962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60" name="Rounded Rectangle 12">
            <a:extLst>
              <a:ext uri="{FF2B5EF4-FFF2-40B4-BE49-F238E27FC236}">
                <a16:creationId xmlns:a16="http://schemas.microsoft.com/office/drawing/2014/main" id="{F719D22E-55FD-4338-93C4-F96FA5602CD0}"/>
              </a:ext>
            </a:extLst>
          </p:cNvPr>
          <p:cNvSpPr/>
          <p:nvPr/>
        </p:nvSpPr>
        <p:spPr>
          <a:xfrm>
            <a:off x="7111177" y="465196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61" name="Rounded Rectangle 13">
            <a:extLst>
              <a:ext uri="{FF2B5EF4-FFF2-40B4-BE49-F238E27FC236}">
                <a16:creationId xmlns:a16="http://schemas.microsoft.com/office/drawing/2014/main" id="{FDAD5CE2-E1BA-443E-B599-E8A4699B138C}"/>
              </a:ext>
            </a:extLst>
          </p:cNvPr>
          <p:cNvSpPr/>
          <p:nvPr/>
        </p:nvSpPr>
        <p:spPr>
          <a:xfrm>
            <a:off x="7111177" y="535662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62" name="Subtitle 2">
            <a:extLst>
              <a:ext uri="{FF2B5EF4-FFF2-40B4-BE49-F238E27FC236}">
                <a16:creationId xmlns:a16="http://schemas.microsoft.com/office/drawing/2014/main" id="{7AF1461A-95D1-4561-B54D-08D3C112F480}"/>
              </a:ext>
            </a:extLst>
          </p:cNvPr>
          <p:cNvSpPr txBox="1">
            <a:spLocks/>
          </p:cNvSpPr>
          <p:nvPr/>
        </p:nvSpPr>
        <p:spPr>
          <a:xfrm>
            <a:off x="7212899" y="2559185"/>
            <a:ext cx="1080000"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12,500,000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63" name="Subtitle 2">
            <a:extLst>
              <a:ext uri="{FF2B5EF4-FFF2-40B4-BE49-F238E27FC236}">
                <a16:creationId xmlns:a16="http://schemas.microsoft.com/office/drawing/2014/main" id="{BD1EBA8D-ABB0-48F9-AFD2-90583FEABA12}"/>
              </a:ext>
            </a:extLst>
          </p:cNvPr>
          <p:cNvSpPr txBox="1">
            <a:spLocks/>
          </p:cNvSpPr>
          <p:nvPr/>
        </p:nvSpPr>
        <p:spPr>
          <a:xfrm>
            <a:off x="7192811" y="346465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25,000,000$</a:t>
            </a:r>
          </a:p>
        </p:txBody>
      </p:sp>
      <p:sp>
        <p:nvSpPr>
          <p:cNvPr id="164" name="Subtitle 2">
            <a:extLst>
              <a:ext uri="{FF2B5EF4-FFF2-40B4-BE49-F238E27FC236}">
                <a16:creationId xmlns:a16="http://schemas.microsoft.com/office/drawing/2014/main" id="{298CF497-CD67-45D2-812E-B9EFD0DEB420}"/>
              </a:ext>
            </a:extLst>
          </p:cNvPr>
          <p:cNvSpPr txBox="1">
            <a:spLocks/>
          </p:cNvSpPr>
          <p:nvPr/>
        </p:nvSpPr>
        <p:spPr>
          <a:xfrm>
            <a:off x="7192811" y="416699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35,000,000$</a:t>
            </a:r>
          </a:p>
        </p:txBody>
      </p:sp>
      <p:sp>
        <p:nvSpPr>
          <p:cNvPr id="165" name="Subtitle 2">
            <a:extLst>
              <a:ext uri="{FF2B5EF4-FFF2-40B4-BE49-F238E27FC236}">
                <a16:creationId xmlns:a16="http://schemas.microsoft.com/office/drawing/2014/main" id="{A11B11D1-0C25-46BF-963C-C46C28465F41}"/>
              </a:ext>
            </a:extLst>
          </p:cNvPr>
          <p:cNvSpPr txBox="1">
            <a:spLocks/>
          </p:cNvSpPr>
          <p:nvPr/>
        </p:nvSpPr>
        <p:spPr>
          <a:xfrm>
            <a:off x="7192811" y="486933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10,000,000$</a:t>
            </a:r>
          </a:p>
        </p:txBody>
      </p:sp>
      <p:sp>
        <p:nvSpPr>
          <p:cNvPr id="166" name="Subtitle 2">
            <a:extLst>
              <a:ext uri="{FF2B5EF4-FFF2-40B4-BE49-F238E27FC236}">
                <a16:creationId xmlns:a16="http://schemas.microsoft.com/office/drawing/2014/main" id="{048EFE54-C910-4B5B-8600-D01D3086B998}"/>
              </a:ext>
            </a:extLst>
          </p:cNvPr>
          <p:cNvSpPr txBox="1">
            <a:spLocks/>
          </p:cNvSpPr>
          <p:nvPr/>
        </p:nvSpPr>
        <p:spPr>
          <a:xfrm>
            <a:off x="7192811" y="557399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167" name="Rounded Rectangle 3">
            <a:extLst>
              <a:ext uri="{FF2B5EF4-FFF2-40B4-BE49-F238E27FC236}">
                <a16:creationId xmlns:a16="http://schemas.microsoft.com/office/drawing/2014/main" id="{DFF5D67B-614E-48E4-9FF6-424DA0ED8286}"/>
              </a:ext>
            </a:extLst>
          </p:cNvPr>
          <p:cNvSpPr/>
          <p:nvPr/>
        </p:nvSpPr>
        <p:spPr>
          <a:xfrm>
            <a:off x="7089779" y="1186594"/>
            <a:ext cx="108000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68" name="TextBox 167">
            <a:extLst>
              <a:ext uri="{FF2B5EF4-FFF2-40B4-BE49-F238E27FC236}">
                <a16:creationId xmlns:a16="http://schemas.microsoft.com/office/drawing/2014/main" id="{72458E82-4626-40A3-88CA-7E0AEFB76711}"/>
              </a:ext>
            </a:extLst>
          </p:cNvPr>
          <p:cNvSpPr txBox="1"/>
          <p:nvPr/>
        </p:nvSpPr>
        <p:spPr>
          <a:xfrm>
            <a:off x="7120450" y="1290121"/>
            <a:ext cx="1049329"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Geography D</a:t>
            </a:r>
          </a:p>
        </p:txBody>
      </p:sp>
      <p:sp>
        <p:nvSpPr>
          <p:cNvPr id="169" name="Rounded Rectangle 13">
            <a:extLst>
              <a:ext uri="{FF2B5EF4-FFF2-40B4-BE49-F238E27FC236}">
                <a16:creationId xmlns:a16="http://schemas.microsoft.com/office/drawing/2014/main" id="{55C52F20-9FBA-4143-BA21-C104E63C8F0C}"/>
              </a:ext>
            </a:extLst>
          </p:cNvPr>
          <p:cNvSpPr/>
          <p:nvPr/>
        </p:nvSpPr>
        <p:spPr>
          <a:xfrm>
            <a:off x="7109319" y="6081142"/>
            <a:ext cx="1080000"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70" name="Subtitle 2">
            <a:extLst>
              <a:ext uri="{FF2B5EF4-FFF2-40B4-BE49-F238E27FC236}">
                <a16:creationId xmlns:a16="http://schemas.microsoft.com/office/drawing/2014/main" id="{C9DF38D6-0605-4A4A-B033-5FD7B0C1ECDA}"/>
              </a:ext>
            </a:extLst>
          </p:cNvPr>
          <p:cNvSpPr txBox="1">
            <a:spLocks/>
          </p:cNvSpPr>
          <p:nvPr/>
        </p:nvSpPr>
        <p:spPr>
          <a:xfrm>
            <a:off x="7190953" y="6298510"/>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171" name="Subtitle 2">
            <a:extLst>
              <a:ext uri="{FF2B5EF4-FFF2-40B4-BE49-F238E27FC236}">
                <a16:creationId xmlns:a16="http://schemas.microsoft.com/office/drawing/2014/main" id="{AF71278C-37A7-4D25-9A26-8414BCA21544}"/>
              </a:ext>
            </a:extLst>
          </p:cNvPr>
          <p:cNvSpPr txBox="1">
            <a:spLocks/>
          </p:cNvSpPr>
          <p:nvPr/>
        </p:nvSpPr>
        <p:spPr>
          <a:xfrm>
            <a:off x="7262498" y="2006800"/>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5,000,000$</a:t>
            </a:r>
          </a:p>
        </p:txBody>
      </p:sp>
      <p:sp>
        <p:nvSpPr>
          <p:cNvPr id="172" name="Rounded Rectangle 10">
            <a:extLst>
              <a:ext uri="{FF2B5EF4-FFF2-40B4-BE49-F238E27FC236}">
                <a16:creationId xmlns:a16="http://schemas.microsoft.com/office/drawing/2014/main" id="{16DD8075-E9BD-4D13-BE39-8C60FB0E8E78}"/>
              </a:ext>
            </a:extLst>
          </p:cNvPr>
          <p:cNvSpPr/>
          <p:nvPr/>
        </p:nvSpPr>
        <p:spPr>
          <a:xfrm>
            <a:off x="8260962" y="1821764"/>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73" name="Rounded Rectangle 8">
            <a:extLst>
              <a:ext uri="{FF2B5EF4-FFF2-40B4-BE49-F238E27FC236}">
                <a16:creationId xmlns:a16="http://schemas.microsoft.com/office/drawing/2014/main" id="{B958798E-FF7B-4D7A-9C2D-8EE50189757D}"/>
              </a:ext>
            </a:extLst>
          </p:cNvPr>
          <p:cNvSpPr/>
          <p:nvPr/>
        </p:nvSpPr>
        <p:spPr>
          <a:xfrm>
            <a:off x="8260962" y="2058837"/>
            <a:ext cx="1080000"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174" name="Rounded Rectangle 9">
            <a:extLst>
              <a:ext uri="{FF2B5EF4-FFF2-40B4-BE49-F238E27FC236}">
                <a16:creationId xmlns:a16="http://schemas.microsoft.com/office/drawing/2014/main" id="{9297CE62-AB0C-4679-B4FC-EB6828F5145B}"/>
              </a:ext>
            </a:extLst>
          </p:cNvPr>
          <p:cNvSpPr/>
          <p:nvPr/>
        </p:nvSpPr>
        <p:spPr>
          <a:xfrm>
            <a:off x="8260962" y="255071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75" name="Rounded Rectangle 10">
            <a:extLst>
              <a:ext uri="{FF2B5EF4-FFF2-40B4-BE49-F238E27FC236}">
                <a16:creationId xmlns:a16="http://schemas.microsoft.com/office/drawing/2014/main" id="{FDD5528D-C32B-420F-A1D8-96ADB50A47DE}"/>
              </a:ext>
            </a:extLst>
          </p:cNvPr>
          <p:cNvSpPr/>
          <p:nvPr/>
        </p:nvSpPr>
        <p:spPr>
          <a:xfrm>
            <a:off x="8260962" y="325305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76" name="Rounded Rectangle 11">
            <a:extLst>
              <a:ext uri="{FF2B5EF4-FFF2-40B4-BE49-F238E27FC236}">
                <a16:creationId xmlns:a16="http://schemas.microsoft.com/office/drawing/2014/main" id="{4DF0B329-C18C-4434-B9C1-D2937F6E092C}"/>
              </a:ext>
            </a:extLst>
          </p:cNvPr>
          <p:cNvSpPr/>
          <p:nvPr/>
        </p:nvSpPr>
        <p:spPr>
          <a:xfrm>
            <a:off x="8260962" y="395539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77" name="Rounded Rectangle 12">
            <a:extLst>
              <a:ext uri="{FF2B5EF4-FFF2-40B4-BE49-F238E27FC236}">
                <a16:creationId xmlns:a16="http://schemas.microsoft.com/office/drawing/2014/main" id="{3FE5556D-A6D3-4277-89CB-7F5F75C5107C}"/>
              </a:ext>
            </a:extLst>
          </p:cNvPr>
          <p:cNvSpPr/>
          <p:nvPr/>
        </p:nvSpPr>
        <p:spPr>
          <a:xfrm>
            <a:off x="8260962" y="465773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78" name="Rounded Rectangle 13">
            <a:extLst>
              <a:ext uri="{FF2B5EF4-FFF2-40B4-BE49-F238E27FC236}">
                <a16:creationId xmlns:a16="http://schemas.microsoft.com/office/drawing/2014/main" id="{0ADA1131-9892-430F-A118-7648A0C7D0D1}"/>
              </a:ext>
            </a:extLst>
          </p:cNvPr>
          <p:cNvSpPr/>
          <p:nvPr/>
        </p:nvSpPr>
        <p:spPr>
          <a:xfrm>
            <a:off x="8260962" y="536239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79" name="Subtitle 2">
            <a:extLst>
              <a:ext uri="{FF2B5EF4-FFF2-40B4-BE49-F238E27FC236}">
                <a16:creationId xmlns:a16="http://schemas.microsoft.com/office/drawing/2014/main" id="{A384E4F8-D0B4-4F18-AD8D-810259DCBA19}"/>
              </a:ext>
            </a:extLst>
          </p:cNvPr>
          <p:cNvSpPr txBox="1">
            <a:spLocks/>
          </p:cNvSpPr>
          <p:nvPr/>
        </p:nvSpPr>
        <p:spPr>
          <a:xfrm>
            <a:off x="8362684" y="2564955"/>
            <a:ext cx="1080000"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12,500,000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80" name="Subtitle 2">
            <a:extLst>
              <a:ext uri="{FF2B5EF4-FFF2-40B4-BE49-F238E27FC236}">
                <a16:creationId xmlns:a16="http://schemas.microsoft.com/office/drawing/2014/main" id="{AD6583DD-9291-49B5-89B4-26EC0C3BAE91}"/>
              </a:ext>
            </a:extLst>
          </p:cNvPr>
          <p:cNvSpPr txBox="1">
            <a:spLocks/>
          </p:cNvSpPr>
          <p:nvPr/>
        </p:nvSpPr>
        <p:spPr>
          <a:xfrm>
            <a:off x="8342596" y="347042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25,000,000$</a:t>
            </a:r>
          </a:p>
        </p:txBody>
      </p:sp>
      <p:sp>
        <p:nvSpPr>
          <p:cNvPr id="181" name="Subtitle 2">
            <a:extLst>
              <a:ext uri="{FF2B5EF4-FFF2-40B4-BE49-F238E27FC236}">
                <a16:creationId xmlns:a16="http://schemas.microsoft.com/office/drawing/2014/main" id="{863BA68A-3172-4A3A-A12A-45AD2A48E297}"/>
              </a:ext>
            </a:extLst>
          </p:cNvPr>
          <p:cNvSpPr txBox="1">
            <a:spLocks/>
          </p:cNvSpPr>
          <p:nvPr/>
        </p:nvSpPr>
        <p:spPr>
          <a:xfrm>
            <a:off x="8342596" y="417276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35,000,000$</a:t>
            </a:r>
          </a:p>
        </p:txBody>
      </p:sp>
      <p:sp>
        <p:nvSpPr>
          <p:cNvPr id="182" name="Subtitle 2">
            <a:extLst>
              <a:ext uri="{FF2B5EF4-FFF2-40B4-BE49-F238E27FC236}">
                <a16:creationId xmlns:a16="http://schemas.microsoft.com/office/drawing/2014/main" id="{0E3391A5-D700-4943-9F34-A8BBA415740D}"/>
              </a:ext>
            </a:extLst>
          </p:cNvPr>
          <p:cNvSpPr txBox="1">
            <a:spLocks/>
          </p:cNvSpPr>
          <p:nvPr/>
        </p:nvSpPr>
        <p:spPr>
          <a:xfrm>
            <a:off x="8342596" y="487510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10,000,000$</a:t>
            </a:r>
          </a:p>
        </p:txBody>
      </p:sp>
      <p:sp>
        <p:nvSpPr>
          <p:cNvPr id="183" name="Subtitle 2">
            <a:extLst>
              <a:ext uri="{FF2B5EF4-FFF2-40B4-BE49-F238E27FC236}">
                <a16:creationId xmlns:a16="http://schemas.microsoft.com/office/drawing/2014/main" id="{C38A94DB-F8D3-4142-9DE6-011822B77B76}"/>
              </a:ext>
            </a:extLst>
          </p:cNvPr>
          <p:cNvSpPr txBox="1">
            <a:spLocks/>
          </p:cNvSpPr>
          <p:nvPr/>
        </p:nvSpPr>
        <p:spPr>
          <a:xfrm>
            <a:off x="8342596" y="557976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184" name="Rounded Rectangle 3">
            <a:extLst>
              <a:ext uri="{FF2B5EF4-FFF2-40B4-BE49-F238E27FC236}">
                <a16:creationId xmlns:a16="http://schemas.microsoft.com/office/drawing/2014/main" id="{7D32E29C-B0D7-40DA-B06B-1F7FA761CD5F}"/>
              </a:ext>
            </a:extLst>
          </p:cNvPr>
          <p:cNvSpPr/>
          <p:nvPr/>
        </p:nvSpPr>
        <p:spPr>
          <a:xfrm>
            <a:off x="8239564" y="1192364"/>
            <a:ext cx="108000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85" name="TextBox 184">
            <a:extLst>
              <a:ext uri="{FF2B5EF4-FFF2-40B4-BE49-F238E27FC236}">
                <a16:creationId xmlns:a16="http://schemas.microsoft.com/office/drawing/2014/main" id="{A7BB047F-2515-4AD7-BBE3-E4635473B3E4}"/>
              </a:ext>
            </a:extLst>
          </p:cNvPr>
          <p:cNvSpPr txBox="1"/>
          <p:nvPr/>
        </p:nvSpPr>
        <p:spPr>
          <a:xfrm>
            <a:off x="8270235" y="1295891"/>
            <a:ext cx="1049329"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Geography E</a:t>
            </a:r>
          </a:p>
        </p:txBody>
      </p:sp>
      <p:sp>
        <p:nvSpPr>
          <p:cNvPr id="186" name="Rounded Rectangle 13">
            <a:extLst>
              <a:ext uri="{FF2B5EF4-FFF2-40B4-BE49-F238E27FC236}">
                <a16:creationId xmlns:a16="http://schemas.microsoft.com/office/drawing/2014/main" id="{67998401-ED5E-470B-922A-D7516A6BA7E9}"/>
              </a:ext>
            </a:extLst>
          </p:cNvPr>
          <p:cNvSpPr/>
          <p:nvPr/>
        </p:nvSpPr>
        <p:spPr>
          <a:xfrm>
            <a:off x="8259104" y="6086912"/>
            <a:ext cx="1080000"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87" name="Subtitle 2">
            <a:extLst>
              <a:ext uri="{FF2B5EF4-FFF2-40B4-BE49-F238E27FC236}">
                <a16:creationId xmlns:a16="http://schemas.microsoft.com/office/drawing/2014/main" id="{61100BE8-E3C7-485B-AB8C-0DE5B01163D5}"/>
              </a:ext>
            </a:extLst>
          </p:cNvPr>
          <p:cNvSpPr txBox="1">
            <a:spLocks/>
          </p:cNvSpPr>
          <p:nvPr/>
        </p:nvSpPr>
        <p:spPr>
          <a:xfrm>
            <a:off x="8340738" y="6304280"/>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188" name="Subtitle 2">
            <a:extLst>
              <a:ext uri="{FF2B5EF4-FFF2-40B4-BE49-F238E27FC236}">
                <a16:creationId xmlns:a16="http://schemas.microsoft.com/office/drawing/2014/main" id="{334AA9B0-27A1-45A2-A2C0-288E4221FFE8}"/>
              </a:ext>
            </a:extLst>
          </p:cNvPr>
          <p:cNvSpPr txBox="1">
            <a:spLocks/>
          </p:cNvSpPr>
          <p:nvPr/>
        </p:nvSpPr>
        <p:spPr>
          <a:xfrm>
            <a:off x="8412283" y="2012570"/>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5,000,000$</a:t>
            </a:r>
          </a:p>
        </p:txBody>
      </p:sp>
      <p:sp>
        <p:nvSpPr>
          <p:cNvPr id="189" name="Rounded Rectangle 10">
            <a:extLst>
              <a:ext uri="{FF2B5EF4-FFF2-40B4-BE49-F238E27FC236}">
                <a16:creationId xmlns:a16="http://schemas.microsoft.com/office/drawing/2014/main" id="{55B6FBF1-E9CE-43F0-A1D2-2F296C6D5BCE}"/>
              </a:ext>
            </a:extLst>
          </p:cNvPr>
          <p:cNvSpPr/>
          <p:nvPr/>
        </p:nvSpPr>
        <p:spPr>
          <a:xfrm>
            <a:off x="9402538" y="1821764"/>
            <a:ext cx="2483781"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90" name="Rounded Rectangle 8">
            <a:extLst>
              <a:ext uri="{FF2B5EF4-FFF2-40B4-BE49-F238E27FC236}">
                <a16:creationId xmlns:a16="http://schemas.microsoft.com/office/drawing/2014/main" id="{CF55DF2E-6A25-4ED8-B6D2-C91EFBEDE4F8}"/>
              </a:ext>
            </a:extLst>
          </p:cNvPr>
          <p:cNvSpPr/>
          <p:nvPr/>
        </p:nvSpPr>
        <p:spPr>
          <a:xfrm>
            <a:off x="9402538" y="2058837"/>
            <a:ext cx="2483781"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191" name="Rounded Rectangle 9">
            <a:extLst>
              <a:ext uri="{FF2B5EF4-FFF2-40B4-BE49-F238E27FC236}">
                <a16:creationId xmlns:a16="http://schemas.microsoft.com/office/drawing/2014/main" id="{ADC33E32-7DF2-4C96-A6FF-DCA58528A7ED}"/>
              </a:ext>
            </a:extLst>
          </p:cNvPr>
          <p:cNvSpPr/>
          <p:nvPr/>
        </p:nvSpPr>
        <p:spPr>
          <a:xfrm>
            <a:off x="9402538" y="2550719"/>
            <a:ext cx="2483781"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92" name="Rounded Rectangle 10">
            <a:extLst>
              <a:ext uri="{FF2B5EF4-FFF2-40B4-BE49-F238E27FC236}">
                <a16:creationId xmlns:a16="http://schemas.microsoft.com/office/drawing/2014/main" id="{5CBCBE9C-CCA7-48CB-A3D9-79F7F7AC56C0}"/>
              </a:ext>
            </a:extLst>
          </p:cNvPr>
          <p:cNvSpPr/>
          <p:nvPr/>
        </p:nvSpPr>
        <p:spPr>
          <a:xfrm>
            <a:off x="9402538" y="3253059"/>
            <a:ext cx="2483781"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93" name="Rounded Rectangle 11">
            <a:extLst>
              <a:ext uri="{FF2B5EF4-FFF2-40B4-BE49-F238E27FC236}">
                <a16:creationId xmlns:a16="http://schemas.microsoft.com/office/drawing/2014/main" id="{E784A46B-3ECA-49DE-B061-C212FD133F35}"/>
              </a:ext>
            </a:extLst>
          </p:cNvPr>
          <p:cNvSpPr/>
          <p:nvPr/>
        </p:nvSpPr>
        <p:spPr>
          <a:xfrm>
            <a:off x="9402538" y="3955399"/>
            <a:ext cx="2483781"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94" name="Rounded Rectangle 12">
            <a:extLst>
              <a:ext uri="{FF2B5EF4-FFF2-40B4-BE49-F238E27FC236}">
                <a16:creationId xmlns:a16="http://schemas.microsoft.com/office/drawing/2014/main" id="{7B874D77-23F8-48B2-8130-1369A8180DF2}"/>
              </a:ext>
            </a:extLst>
          </p:cNvPr>
          <p:cNvSpPr/>
          <p:nvPr/>
        </p:nvSpPr>
        <p:spPr>
          <a:xfrm>
            <a:off x="9402538" y="4657739"/>
            <a:ext cx="2483781"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95" name="Rounded Rectangle 13">
            <a:extLst>
              <a:ext uri="{FF2B5EF4-FFF2-40B4-BE49-F238E27FC236}">
                <a16:creationId xmlns:a16="http://schemas.microsoft.com/office/drawing/2014/main" id="{835101ED-ABB7-4391-BDDC-07CED7A7D919}"/>
              </a:ext>
            </a:extLst>
          </p:cNvPr>
          <p:cNvSpPr/>
          <p:nvPr/>
        </p:nvSpPr>
        <p:spPr>
          <a:xfrm>
            <a:off x="9402538" y="5362399"/>
            <a:ext cx="2483781"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96" name="Subtitle 2">
            <a:extLst>
              <a:ext uri="{FF2B5EF4-FFF2-40B4-BE49-F238E27FC236}">
                <a16:creationId xmlns:a16="http://schemas.microsoft.com/office/drawing/2014/main" id="{B8FBA9AF-2798-416B-8569-57CEF1169010}"/>
              </a:ext>
            </a:extLst>
          </p:cNvPr>
          <p:cNvSpPr txBox="1">
            <a:spLocks/>
          </p:cNvSpPr>
          <p:nvPr/>
        </p:nvSpPr>
        <p:spPr>
          <a:xfrm>
            <a:off x="9504260" y="2564955"/>
            <a:ext cx="2483781"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12,500,000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97" name="Subtitle 2">
            <a:extLst>
              <a:ext uri="{FF2B5EF4-FFF2-40B4-BE49-F238E27FC236}">
                <a16:creationId xmlns:a16="http://schemas.microsoft.com/office/drawing/2014/main" id="{00A58467-72DF-4C3E-AF89-3D84714FAD80}"/>
              </a:ext>
            </a:extLst>
          </p:cNvPr>
          <p:cNvSpPr txBox="1">
            <a:spLocks/>
          </p:cNvSpPr>
          <p:nvPr/>
        </p:nvSpPr>
        <p:spPr>
          <a:xfrm>
            <a:off x="9484172" y="3470427"/>
            <a:ext cx="2483781"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25,000,000$</a:t>
            </a:r>
          </a:p>
        </p:txBody>
      </p:sp>
      <p:sp>
        <p:nvSpPr>
          <p:cNvPr id="198" name="Subtitle 2">
            <a:extLst>
              <a:ext uri="{FF2B5EF4-FFF2-40B4-BE49-F238E27FC236}">
                <a16:creationId xmlns:a16="http://schemas.microsoft.com/office/drawing/2014/main" id="{59E7F379-A226-4470-B1DC-29A9A2135745}"/>
              </a:ext>
            </a:extLst>
          </p:cNvPr>
          <p:cNvSpPr txBox="1">
            <a:spLocks/>
          </p:cNvSpPr>
          <p:nvPr/>
        </p:nvSpPr>
        <p:spPr>
          <a:xfrm>
            <a:off x="9484172" y="4172767"/>
            <a:ext cx="2483781"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35,000,000$</a:t>
            </a:r>
          </a:p>
        </p:txBody>
      </p:sp>
      <p:sp>
        <p:nvSpPr>
          <p:cNvPr id="199" name="Subtitle 2">
            <a:extLst>
              <a:ext uri="{FF2B5EF4-FFF2-40B4-BE49-F238E27FC236}">
                <a16:creationId xmlns:a16="http://schemas.microsoft.com/office/drawing/2014/main" id="{EC23F632-15E0-48A5-BD29-9236EA280C81}"/>
              </a:ext>
            </a:extLst>
          </p:cNvPr>
          <p:cNvSpPr txBox="1">
            <a:spLocks/>
          </p:cNvSpPr>
          <p:nvPr/>
        </p:nvSpPr>
        <p:spPr>
          <a:xfrm>
            <a:off x="9484172" y="4875107"/>
            <a:ext cx="2483781"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10,000,000$</a:t>
            </a:r>
          </a:p>
        </p:txBody>
      </p:sp>
      <p:sp>
        <p:nvSpPr>
          <p:cNvPr id="200" name="Subtitle 2">
            <a:extLst>
              <a:ext uri="{FF2B5EF4-FFF2-40B4-BE49-F238E27FC236}">
                <a16:creationId xmlns:a16="http://schemas.microsoft.com/office/drawing/2014/main" id="{E533D52F-F15D-423E-BC76-D44971257E2B}"/>
              </a:ext>
            </a:extLst>
          </p:cNvPr>
          <p:cNvSpPr txBox="1">
            <a:spLocks/>
          </p:cNvSpPr>
          <p:nvPr/>
        </p:nvSpPr>
        <p:spPr>
          <a:xfrm>
            <a:off x="9484172" y="5579767"/>
            <a:ext cx="2483781"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201" name="Rounded Rectangle 3">
            <a:extLst>
              <a:ext uri="{FF2B5EF4-FFF2-40B4-BE49-F238E27FC236}">
                <a16:creationId xmlns:a16="http://schemas.microsoft.com/office/drawing/2014/main" id="{0019FAD0-4A6F-47D9-B4DF-F74AB701DDD0}"/>
              </a:ext>
            </a:extLst>
          </p:cNvPr>
          <p:cNvSpPr/>
          <p:nvPr/>
        </p:nvSpPr>
        <p:spPr>
          <a:xfrm>
            <a:off x="9381140" y="1192364"/>
            <a:ext cx="2483781"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02" name="TextBox 201">
            <a:extLst>
              <a:ext uri="{FF2B5EF4-FFF2-40B4-BE49-F238E27FC236}">
                <a16:creationId xmlns:a16="http://schemas.microsoft.com/office/drawing/2014/main" id="{A873A07C-D9C3-4C0C-9750-91FD12AF9E6D}"/>
              </a:ext>
            </a:extLst>
          </p:cNvPr>
          <p:cNvSpPr txBox="1"/>
          <p:nvPr/>
        </p:nvSpPr>
        <p:spPr>
          <a:xfrm>
            <a:off x="9411812" y="1295891"/>
            <a:ext cx="2413244"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Comments </a:t>
            </a:r>
          </a:p>
        </p:txBody>
      </p:sp>
      <p:sp>
        <p:nvSpPr>
          <p:cNvPr id="204" name="Subtitle 2">
            <a:extLst>
              <a:ext uri="{FF2B5EF4-FFF2-40B4-BE49-F238E27FC236}">
                <a16:creationId xmlns:a16="http://schemas.microsoft.com/office/drawing/2014/main" id="{6B51CAB4-5D04-4B69-B67C-5C6E4686613B}"/>
              </a:ext>
            </a:extLst>
          </p:cNvPr>
          <p:cNvSpPr txBox="1">
            <a:spLocks/>
          </p:cNvSpPr>
          <p:nvPr/>
        </p:nvSpPr>
        <p:spPr>
          <a:xfrm>
            <a:off x="9482314" y="6304280"/>
            <a:ext cx="2483781"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17,500,000$</a:t>
            </a:r>
          </a:p>
        </p:txBody>
      </p:sp>
      <p:sp>
        <p:nvSpPr>
          <p:cNvPr id="205" name="Subtitle 2">
            <a:extLst>
              <a:ext uri="{FF2B5EF4-FFF2-40B4-BE49-F238E27FC236}">
                <a16:creationId xmlns:a16="http://schemas.microsoft.com/office/drawing/2014/main" id="{A9F4DD52-1441-412A-95F2-DD1F1EBEFB44}"/>
              </a:ext>
            </a:extLst>
          </p:cNvPr>
          <p:cNvSpPr txBox="1">
            <a:spLocks/>
          </p:cNvSpPr>
          <p:nvPr/>
        </p:nvSpPr>
        <p:spPr>
          <a:xfrm>
            <a:off x="9553859" y="2012570"/>
            <a:ext cx="2483781"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5,000,000$</a:t>
            </a:r>
          </a:p>
        </p:txBody>
      </p:sp>
      <p:sp>
        <p:nvSpPr>
          <p:cNvPr id="2" name="Slide Number Placeholder 1">
            <a:extLst>
              <a:ext uri="{FF2B5EF4-FFF2-40B4-BE49-F238E27FC236}">
                <a16:creationId xmlns:a16="http://schemas.microsoft.com/office/drawing/2014/main" id="{D2689972-D930-498C-B994-A1B1B7A06C71}"/>
              </a:ext>
            </a:extLst>
          </p:cNvPr>
          <p:cNvSpPr>
            <a:spLocks noGrp="1"/>
          </p:cNvSpPr>
          <p:nvPr>
            <p:ph type="sldNum" sz="quarter" idx="12"/>
          </p:nvPr>
        </p:nvSpPr>
        <p:spPr/>
        <p:txBody>
          <a:bodyPr/>
          <a:lstStyle/>
          <a:p>
            <a:fld id="{24B2F68A-A663-4168-9E06-38B8E6BC48FC}" type="slidenum">
              <a:rPr lang="en-GB" smtClean="0"/>
              <a:t>19</a:t>
            </a:fld>
            <a:endParaRPr lang="en-GB"/>
          </a:p>
        </p:txBody>
      </p:sp>
      <p:pic>
        <p:nvPicPr>
          <p:cNvPr id="203" name="Picture 202" descr="Logo&#10;&#10;Description automatically generated">
            <a:extLst>
              <a:ext uri="{FF2B5EF4-FFF2-40B4-BE49-F238E27FC236}">
                <a16:creationId xmlns:a16="http://schemas.microsoft.com/office/drawing/2014/main" id="{DC7A1809-A24B-406C-A579-D2EF4D8E0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421184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2288581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ounded Rectangle 10">
            <a:extLst>
              <a:ext uri="{FF2B5EF4-FFF2-40B4-BE49-F238E27FC236}">
                <a16:creationId xmlns:a16="http://schemas.microsoft.com/office/drawing/2014/main" id="{FA0E3CF3-FE59-4AB4-8E59-1D8DBACCA306}"/>
              </a:ext>
            </a:extLst>
          </p:cNvPr>
          <p:cNvSpPr/>
          <p:nvPr/>
        </p:nvSpPr>
        <p:spPr>
          <a:xfrm>
            <a:off x="2480510" y="1866154"/>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 name="TextBox 3">
            <a:extLst>
              <a:ext uri="{FF2B5EF4-FFF2-40B4-BE49-F238E27FC236}">
                <a16:creationId xmlns:a16="http://schemas.microsoft.com/office/drawing/2014/main" id="{801C7D87-5461-4790-8514-49B0409AEAFA}"/>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Distribution Points by region </a:t>
            </a:r>
            <a:endParaRPr kumimoji="0" lang="en-US" sz="20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74" name="Rounded Rectangle 8">
            <a:extLst>
              <a:ext uri="{FF2B5EF4-FFF2-40B4-BE49-F238E27FC236}">
                <a16:creationId xmlns:a16="http://schemas.microsoft.com/office/drawing/2014/main" id="{49191CC2-2CE6-4EF3-8184-950B7D02E6E0}"/>
              </a:ext>
            </a:extLst>
          </p:cNvPr>
          <p:cNvSpPr/>
          <p:nvPr/>
        </p:nvSpPr>
        <p:spPr>
          <a:xfrm>
            <a:off x="2480510" y="2103227"/>
            <a:ext cx="1080000"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75" name="Rounded Rectangle 9">
            <a:extLst>
              <a:ext uri="{FF2B5EF4-FFF2-40B4-BE49-F238E27FC236}">
                <a16:creationId xmlns:a16="http://schemas.microsoft.com/office/drawing/2014/main" id="{8A7B407D-E494-490E-B47A-DF1987B861FF}"/>
              </a:ext>
            </a:extLst>
          </p:cNvPr>
          <p:cNvSpPr/>
          <p:nvPr/>
        </p:nvSpPr>
        <p:spPr>
          <a:xfrm>
            <a:off x="2480510" y="259510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6" name="Rounded Rectangle 10">
            <a:extLst>
              <a:ext uri="{FF2B5EF4-FFF2-40B4-BE49-F238E27FC236}">
                <a16:creationId xmlns:a16="http://schemas.microsoft.com/office/drawing/2014/main" id="{187ADF0C-1032-4547-B44F-BB2FA9A09206}"/>
              </a:ext>
            </a:extLst>
          </p:cNvPr>
          <p:cNvSpPr/>
          <p:nvPr/>
        </p:nvSpPr>
        <p:spPr>
          <a:xfrm>
            <a:off x="2480510" y="329744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7" name="Rounded Rectangle 11">
            <a:extLst>
              <a:ext uri="{FF2B5EF4-FFF2-40B4-BE49-F238E27FC236}">
                <a16:creationId xmlns:a16="http://schemas.microsoft.com/office/drawing/2014/main" id="{21BA824A-F1ED-42CF-B70B-57A619F064FA}"/>
              </a:ext>
            </a:extLst>
          </p:cNvPr>
          <p:cNvSpPr/>
          <p:nvPr/>
        </p:nvSpPr>
        <p:spPr>
          <a:xfrm>
            <a:off x="2480510" y="399978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8" name="Rounded Rectangle 12">
            <a:extLst>
              <a:ext uri="{FF2B5EF4-FFF2-40B4-BE49-F238E27FC236}">
                <a16:creationId xmlns:a16="http://schemas.microsoft.com/office/drawing/2014/main" id="{41F88D3B-5E62-4D5D-B9AE-0CE99978052A}"/>
              </a:ext>
            </a:extLst>
          </p:cNvPr>
          <p:cNvSpPr/>
          <p:nvPr/>
        </p:nvSpPr>
        <p:spPr>
          <a:xfrm>
            <a:off x="2480510" y="470212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9" name="Rounded Rectangle 13">
            <a:extLst>
              <a:ext uri="{FF2B5EF4-FFF2-40B4-BE49-F238E27FC236}">
                <a16:creationId xmlns:a16="http://schemas.microsoft.com/office/drawing/2014/main" id="{6254DB7F-CC5D-4BF6-9C01-A45E68BE3608}"/>
              </a:ext>
            </a:extLst>
          </p:cNvPr>
          <p:cNvSpPr/>
          <p:nvPr/>
        </p:nvSpPr>
        <p:spPr>
          <a:xfrm>
            <a:off x="2480510" y="540678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8" name="Subtitle 2">
            <a:extLst>
              <a:ext uri="{FF2B5EF4-FFF2-40B4-BE49-F238E27FC236}">
                <a16:creationId xmlns:a16="http://schemas.microsoft.com/office/drawing/2014/main" id="{D2B769D6-9200-4A6F-BC1F-69AC8536628F}"/>
              </a:ext>
            </a:extLst>
          </p:cNvPr>
          <p:cNvSpPr txBox="1">
            <a:spLocks/>
          </p:cNvSpPr>
          <p:nvPr/>
        </p:nvSpPr>
        <p:spPr>
          <a:xfrm>
            <a:off x="2544388" y="2045601"/>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1</a:t>
            </a: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550</a:t>
            </a:r>
          </a:p>
        </p:txBody>
      </p:sp>
      <p:sp>
        <p:nvSpPr>
          <p:cNvPr id="89" name="Subtitle 2">
            <a:extLst>
              <a:ext uri="{FF2B5EF4-FFF2-40B4-BE49-F238E27FC236}">
                <a16:creationId xmlns:a16="http://schemas.microsoft.com/office/drawing/2014/main" id="{5E678386-62CF-4EE4-90FA-6AC16108384B}"/>
              </a:ext>
            </a:extLst>
          </p:cNvPr>
          <p:cNvSpPr txBox="1">
            <a:spLocks/>
          </p:cNvSpPr>
          <p:nvPr/>
        </p:nvSpPr>
        <p:spPr>
          <a:xfrm>
            <a:off x="2582233" y="2609345"/>
            <a:ext cx="1080000"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3325</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0" name="Subtitle 2">
            <a:extLst>
              <a:ext uri="{FF2B5EF4-FFF2-40B4-BE49-F238E27FC236}">
                <a16:creationId xmlns:a16="http://schemas.microsoft.com/office/drawing/2014/main" id="{A2761428-E0C3-46F3-952C-7CE89394E371}"/>
              </a:ext>
            </a:extLst>
          </p:cNvPr>
          <p:cNvSpPr txBox="1">
            <a:spLocks/>
          </p:cNvSpPr>
          <p:nvPr/>
        </p:nvSpPr>
        <p:spPr>
          <a:xfrm>
            <a:off x="2562145" y="351481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3825</a:t>
            </a:r>
          </a:p>
        </p:txBody>
      </p:sp>
      <p:sp>
        <p:nvSpPr>
          <p:cNvPr id="91" name="Subtitle 2">
            <a:extLst>
              <a:ext uri="{FF2B5EF4-FFF2-40B4-BE49-F238E27FC236}">
                <a16:creationId xmlns:a16="http://schemas.microsoft.com/office/drawing/2014/main" id="{A85B27A3-5859-4689-BE71-A187C1359AE2}"/>
              </a:ext>
            </a:extLst>
          </p:cNvPr>
          <p:cNvSpPr txBox="1">
            <a:spLocks/>
          </p:cNvSpPr>
          <p:nvPr/>
        </p:nvSpPr>
        <p:spPr>
          <a:xfrm>
            <a:off x="2562145" y="421715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7600</a:t>
            </a:r>
          </a:p>
        </p:txBody>
      </p:sp>
      <p:sp>
        <p:nvSpPr>
          <p:cNvPr id="92" name="Subtitle 2">
            <a:extLst>
              <a:ext uri="{FF2B5EF4-FFF2-40B4-BE49-F238E27FC236}">
                <a16:creationId xmlns:a16="http://schemas.microsoft.com/office/drawing/2014/main" id="{C28BF29B-BBBC-458E-ACEB-85DDF47B8799}"/>
              </a:ext>
            </a:extLst>
          </p:cNvPr>
          <p:cNvSpPr txBox="1">
            <a:spLocks/>
          </p:cNvSpPr>
          <p:nvPr/>
        </p:nvSpPr>
        <p:spPr>
          <a:xfrm>
            <a:off x="2562145" y="491949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500</a:t>
            </a:r>
          </a:p>
        </p:txBody>
      </p:sp>
      <p:sp>
        <p:nvSpPr>
          <p:cNvPr id="93" name="Subtitle 2">
            <a:extLst>
              <a:ext uri="{FF2B5EF4-FFF2-40B4-BE49-F238E27FC236}">
                <a16:creationId xmlns:a16="http://schemas.microsoft.com/office/drawing/2014/main" id="{AD357BC7-9419-4768-B22F-1791D6A329A2}"/>
              </a:ext>
            </a:extLst>
          </p:cNvPr>
          <p:cNvSpPr txBox="1">
            <a:spLocks/>
          </p:cNvSpPr>
          <p:nvPr/>
        </p:nvSpPr>
        <p:spPr>
          <a:xfrm>
            <a:off x="2562145" y="562415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250</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9" name="Rounded Rectangle 14">
            <a:extLst>
              <a:ext uri="{FF2B5EF4-FFF2-40B4-BE49-F238E27FC236}">
                <a16:creationId xmlns:a16="http://schemas.microsoft.com/office/drawing/2014/main" id="{9E482E62-FAF5-4D4E-B669-734655B50121}"/>
              </a:ext>
            </a:extLst>
          </p:cNvPr>
          <p:cNvSpPr/>
          <p:nvPr/>
        </p:nvSpPr>
        <p:spPr>
          <a:xfrm>
            <a:off x="523056" y="189433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Channel A </a:t>
            </a:r>
          </a:p>
        </p:txBody>
      </p:sp>
      <p:sp>
        <p:nvSpPr>
          <p:cNvPr id="111" name="Rounded Rectangle 15">
            <a:extLst>
              <a:ext uri="{FF2B5EF4-FFF2-40B4-BE49-F238E27FC236}">
                <a16:creationId xmlns:a16="http://schemas.microsoft.com/office/drawing/2014/main" id="{497302BD-9A6B-40C3-BA19-FC7EB99B9A10}"/>
              </a:ext>
            </a:extLst>
          </p:cNvPr>
          <p:cNvSpPr/>
          <p:nvPr/>
        </p:nvSpPr>
        <p:spPr>
          <a:xfrm>
            <a:off x="523056" y="259667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Channel B </a:t>
            </a:r>
          </a:p>
        </p:txBody>
      </p:sp>
      <p:sp>
        <p:nvSpPr>
          <p:cNvPr id="113" name="Rounded Rectangle 16">
            <a:extLst>
              <a:ext uri="{FF2B5EF4-FFF2-40B4-BE49-F238E27FC236}">
                <a16:creationId xmlns:a16="http://schemas.microsoft.com/office/drawing/2014/main" id="{F3E48145-AEFE-45D5-B632-C4AFF724E5ED}"/>
              </a:ext>
            </a:extLst>
          </p:cNvPr>
          <p:cNvSpPr/>
          <p:nvPr/>
        </p:nvSpPr>
        <p:spPr>
          <a:xfrm>
            <a:off x="523056" y="329901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kern="0" dirty="0">
                <a:solidFill>
                  <a:prstClr val="white">
                    <a:lumMod val="50000"/>
                  </a:prstClr>
                </a:solidFill>
                <a:latin typeface="Lato Light" panose="020F0502020204030203" pitchFamily="34" charset="0"/>
              </a:rPr>
              <a:t>Channel</a:t>
            </a: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 C</a:t>
            </a:r>
          </a:p>
        </p:txBody>
      </p:sp>
      <p:sp>
        <p:nvSpPr>
          <p:cNvPr id="115" name="Rounded Rectangle 17">
            <a:extLst>
              <a:ext uri="{FF2B5EF4-FFF2-40B4-BE49-F238E27FC236}">
                <a16:creationId xmlns:a16="http://schemas.microsoft.com/office/drawing/2014/main" id="{1E87BE9F-60F1-4509-9BD1-6459C07011E1}"/>
              </a:ext>
            </a:extLst>
          </p:cNvPr>
          <p:cNvSpPr/>
          <p:nvPr/>
        </p:nvSpPr>
        <p:spPr>
          <a:xfrm>
            <a:off x="523056" y="400135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Channel D</a:t>
            </a:r>
          </a:p>
        </p:txBody>
      </p:sp>
      <p:sp>
        <p:nvSpPr>
          <p:cNvPr id="117" name="Rounded Rectangle 18">
            <a:extLst>
              <a:ext uri="{FF2B5EF4-FFF2-40B4-BE49-F238E27FC236}">
                <a16:creationId xmlns:a16="http://schemas.microsoft.com/office/drawing/2014/main" id="{8C2E963B-B05D-4D71-905C-77210FE16E7F}"/>
              </a:ext>
            </a:extLst>
          </p:cNvPr>
          <p:cNvSpPr/>
          <p:nvPr/>
        </p:nvSpPr>
        <p:spPr>
          <a:xfrm>
            <a:off x="523056" y="470369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kern="0" dirty="0">
                <a:solidFill>
                  <a:prstClr val="white">
                    <a:lumMod val="50000"/>
                  </a:prstClr>
                </a:solidFill>
                <a:latin typeface="Lato Light" panose="020F0502020204030203" pitchFamily="34" charset="0"/>
              </a:rPr>
              <a:t>Channel E</a:t>
            </a:r>
            <a:endPar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119" name="Rounded Rectangle 19">
            <a:extLst>
              <a:ext uri="{FF2B5EF4-FFF2-40B4-BE49-F238E27FC236}">
                <a16:creationId xmlns:a16="http://schemas.microsoft.com/office/drawing/2014/main" id="{C73CA45E-9413-4103-90BF-C08DBDDA4232}"/>
              </a:ext>
            </a:extLst>
          </p:cNvPr>
          <p:cNvSpPr/>
          <p:nvPr/>
        </p:nvSpPr>
        <p:spPr>
          <a:xfrm>
            <a:off x="523056" y="540835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Channel F</a:t>
            </a:r>
          </a:p>
        </p:txBody>
      </p:sp>
      <p:sp>
        <p:nvSpPr>
          <p:cNvPr id="72" name="Rounded Rectangle 3">
            <a:extLst>
              <a:ext uri="{FF2B5EF4-FFF2-40B4-BE49-F238E27FC236}">
                <a16:creationId xmlns:a16="http://schemas.microsoft.com/office/drawing/2014/main" id="{57A174D3-7553-4801-9858-77BEDAB5A303}"/>
              </a:ext>
            </a:extLst>
          </p:cNvPr>
          <p:cNvSpPr/>
          <p:nvPr/>
        </p:nvSpPr>
        <p:spPr>
          <a:xfrm>
            <a:off x="2459112" y="1236754"/>
            <a:ext cx="108000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7" name="Rounded Rectangle 4">
            <a:extLst>
              <a:ext uri="{FF2B5EF4-FFF2-40B4-BE49-F238E27FC236}">
                <a16:creationId xmlns:a16="http://schemas.microsoft.com/office/drawing/2014/main" id="{39C45F6B-0AE0-43AB-9C50-1FAAADF65FD6}"/>
              </a:ext>
            </a:extLst>
          </p:cNvPr>
          <p:cNvSpPr/>
          <p:nvPr/>
        </p:nvSpPr>
        <p:spPr>
          <a:xfrm>
            <a:off x="523056" y="1238324"/>
            <a:ext cx="1876741"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6" name="TextBox 85">
            <a:extLst>
              <a:ext uri="{FF2B5EF4-FFF2-40B4-BE49-F238E27FC236}">
                <a16:creationId xmlns:a16="http://schemas.microsoft.com/office/drawing/2014/main" id="{DF2264D9-C4A1-4322-AFCE-58FD93D35B1E}"/>
              </a:ext>
            </a:extLst>
          </p:cNvPr>
          <p:cNvSpPr txBox="1"/>
          <p:nvPr/>
        </p:nvSpPr>
        <p:spPr>
          <a:xfrm>
            <a:off x="2458797" y="1340281"/>
            <a:ext cx="1080000"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Overall</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Contribution </a:t>
            </a:r>
          </a:p>
        </p:txBody>
      </p:sp>
      <p:sp>
        <p:nvSpPr>
          <p:cNvPr id="121" name="TextBox 120">
            <a:extLst>
              <a:ext uri="{FF2B5EF4-FFF2-40B4-BE49-F238E27FC236}">
                <a16:creationId xmlns:a16="http://schemas.microsoft.com/office/drawing/2014/main" id="{C64C63E1-236F-4117-8BCA-16757E0E2523}"/>
              </a:ext>
            </a:extLst>
          </p:cNvPr>
          <p:cNvSpPr txBox="1"/>
          <p:nvPr/>
        </p:nvSpPr>
        <p:spPr>
          <a:xfrm>
            <a:off x="569150" y="1352515"/>
            <a:ext cx="1685778"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Geography</a:t>
            </a:r>
          </a:p>
        </p:txBody>
      </p:sp>
      <p:sp>
        <p:nvSpPr>
          <p:cNvPr id="35" name="Rounded Rectangle 10">
            <a:extLst>
              <a:ext uri="{FF2B5EF4-FFF2-40B4-BE49-F238E27FC236}">
                <a16:creationId xmlns:a16="http://schemas.microsoft.com/office/drawing/2014/main" id="{15831D80-0544-4493-AA01-FFAA9D2D087B}"/>
              </a:ext>
            </a:extLst>
          </p:cNvPr>
          <p:cNvSpPr/>
          <p:nvPr/>
        </p:nvSpPr>
        <p:spPr>
          <a:xfrm>
            <a:off x="3639047" y="1866154"/>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6" name="Rounded Rectangle 8">
            <a:extLst>
              <a:ext uri="{FF2B5EF4-FFF2-40B4-BE49-F238E27FC236}">
                <a16:creationId xmlns:a16="http://schemas.microsoft.com/office/drawing/2014/main" id="{29F3DC38-C2EB-40DD-A0BC-F08C4FAEE481}"/>
              </a:ext>
            </a:extLst>
          </p:cNvPr>
          <p:cNvSpPr/>
          <p:nvPr/>
        </p:nvSpPr>
        <p:spPr>
          <a:xfrm>
            <a:off x="3639047" y="2103227"/>
            <a:ext cx="1080000"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37" name="Rounded Rectangle 9">
            <a:extLst>
              <a:ext uri="{FF2B5EF4-FFF2-40B4-BE49-F238E27FC236}">
                <a16:creationId xmlns:a16="http://schemas.microsoft.com/office/drawing/2014/main" id="{63AD49D9-B480-4F58-8ABA-EB1C26D29A14}"/>
              </a:ext>
            </a:extLst>
          </p:cNvPr>
          <p:cNvSpPr/>
          <p:nvPr/>
        </p:nvSpPr>
        <p:spPr>
          <a:xfrm>
            <a:off x="3639047" y="259510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8" name="Rounded Rectangle 10">
            <a:extLst>
              <a:ext uri="{FF2B5EF4-FFF2-40B4-BE49-F238E27FC236}">
                <a16:creationId xmlns:a16="http://schemas.microsoft.com/office/drawing/2014/main" id="{D74FCCEF-E60C-4FC9-AB59-3D2BF32C42EB}"/>
              </a:ext>
            </a:extLst>
          </p:cNvPr>
          <p:cNvSpPr/>
          <p:nvPr/>
        </p:nvSpPr>
        <p:spPr>
          <a:xfrm>
            <a:off x="3639047" y="329744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9" name="Rounded Rectangle 11">
            <a:extLst>
              <a:ext uri="{FF2B5EF4-FFF2-40B4-BE49-F238E27FC236}">
                <a16:creationId xmlns:a16="http://schemas.microsoft.com/office/drawing/2014/main" id="{72BD4006-8B54-4E43-8FAE-4A4DF43F82D4}"/>
              </a:ext>
            </a:extLst>
          </p:cNvPr>
          <p:cNvSpPr/>
          <p:nvPr/>
        </p:nvSpPr>
        <p:spPr>
          <a:xfrm>
            <a:off x="3639047" y="399978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0" name="Rounded Rectangle 12">
            <a:extLst>
              <a:ext uri="{FF2B5EF4-FFF2-40B4-BE49-F238E27FC236}">
                <a16:creationId xmlns:a16="http://schemas.microsoft.com/office/drawing/2014/main" id="{0A974522-649C-49C9-83BA-EE87259C1183}"/>
              </a:ext>
            </a:extLst>
          </p:cNvPr>
          <p:cNvSpPr/>
          <p:nvPr/>
        </p:nvSpPr>
        <p:spPr>
          <a:xfrm>
            <a:off x="3639047" y="470212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1" name="Rounded Rectangle 13">
            <a:extLst>
              <a:ext uri="{FF2B5EF4-FFF2-40B4-BE49-F238E27FC236}">
                <a16:creationId xmlns:a16="http://schemas.microsoft.com/office/drawing/2014/main" id="{388CD28C-A4D5-4CA0-8E68-F6E54BD51531}"/>
              </a:ext>
            </a:extLst>
          </p:cNvPr>
          <p:cNvSpPr/>
          <p:nvPr/>
        </p:nvSpPr>
        <p:spPr>
          <a:xfrm>
            <a:off x="3639047" y="540678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2" name="Subtitle 2">
            <a:extLst>
              <a:ext uri="{FF2B5EF4-FFF2-40B4-BE49-F238E27FC236}">
                <a16:creationId xmlns:a16="http://schemas.microsoft.com/office/drawing/2014/main" id="{5EC479D7-906A-4B0E-9509-34A0EE902BC3}"/>
              </a:ext>
            </a:extLst>
          </p:cNvPr>
          <p:cNvSpPr txBox="1">
            <a:spLocks/>
          </p:cNvSpPr>
          <p:nvPr/>
        </p:nvSpPr>
        <p:spPr>
          <a:xfrm>
            <a:off x="3740769" y="281247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250</a:t>
            </a: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3" name="Subtitle 2">
            <a:extLst>
              <a:ext uri="{FF2B5EF4-FFF2-40B4-BE49-F238E27FC236}">
                <a16:creationId xmlns:a16="http://schemas.microsoft.com/office/drawing/2014/main" id="{55941330-A27A-44FD-8711-89C99A895E23}"/>
              </a:ext>
            </a:extLst>
          </p:cNvPr>
          <p:cNvSpPr txBox="1">
            <a:spLocks/>
          </p:cNvSpPr>
          <p:nvPr/>
        </p:nvSpPr>
        <p:spPr>
          <a:xfrm>
            <a:off x="3720681" y="351481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175</a:t>
            </a:r>
          </a:p>
        </p:txBody>
      </p:sp>
      <p:sp>
        <p:nvSpPr>
          <p:cNvPr id="44" name="Subtitle 2">
            <a:extLst>
              <a:ext uri="{FF2B5EF4-FFF2-40B4-BE49-F238E27FC236}">
                <a16:creationId xmlns:a16="http://schemas.microsoft.com/office/drawing/2014/main" id="{2D856E13-448E-4579-AA24-816F2721B9FD}"/>
              </a:ext>
            </a:extLst>
          </p:cNvPr>
          <p:cNvSpPr txBox="1">
            <a:spLocks/>
          </p:cNvSpPr>
          <p:nvPr/>
        </p:nvSpPr>
        <p:spPr>
          <a:xfrm>
            <a:off x="3720681" y="421715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750</a:t>
            </a:r>
          </a:p>
        </p:txBody>
      </p:sp>
      <p:sp>
        <p:nvSpPr>
          <p:cNvPr id="45" name="Subtitle 2">
            <a:extLst>
              <a:ext uri="{FF2B5EF4-FFF2-40B4-BE49-F238E27FC236}">
                <a16:creationId xmlns:a16="http://schemas.microsoft.com/office/drawing/2014/main" id="{1DC9EB6F-2F5D-45EE-970A-CEB9C2EF06E4}"/>
              </a:ext>
            </a:extLst>
          </p:cNvPr>
          <p:cNvSpPr txBox="1">
            <a:spLocks/>
          </p:cNvSpPr>
          <p:nvPr/>
        </p:nvSpPr>
        <p:spPr>
          <a:xfrm>
            <a:off x="3720681" y="491949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125</a:t>
            </a:r>
          </a:p>
        </p:txBody>
      </p:sp>
      <p:sp>
        <p:nvSpPr>
          <p:cNvPr id="46" name="Subtitle 2">
            <a:extLst>
              <a:ext uri="{FF2B5EF4-FFF2-40B4-BE49-F238E27FC236}">
                <a16:creationId xmlns:a16="http://schemas.microsoft.com/office/drawing/2014/main" id="{EEA16488-ADEC-45C2-AD74-3AD5236B9BDA}"/>
              </a:ext>
            </a:extLst>
          </p:cNvPr>
          <p:cNvSpPr txBox="1">
            <a:spLocks/>
          </p:cNvSpPr>
          <p:nvPr/>
        </p:nvSpPr>
        <p:spPr>
          <a:xfrm>
            <a:off x="3720681" y="562415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50</a:t>
            </a:r>
          </a:p>
        </p:txBody>
      </p:sp>
      <p:sp>
        <p:nvSpPr>
          <p:cNvPr id="47" name="Rounded Rectangle 3">
            <a:extLst>
              <a:ext uri="{FF2B5EF4-FFF2-40B4-BE49-F238E27FC236}">
                <a16:creationId xmlns:a16="http://schemas.microsoft.com/office/drawing/2014/main" id="{D262A3EC-82B6-4428-9D08-82F9E80C088B}"/>
              </a:ext>
            </a:extLst>
          </p:cNvPr>
          <p:cNvSpPr/>
          <p:nvPr/>
        </p:nvSpPr>
        <p:spPr>
          <a:xfrm>
            <a:off x="3617649" y="1236754"/>
            <a:ext cx="108000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48" name="TextBox 47">
            <a:extLst>
              <a:ext uri="{FF2B5EF4-FFF2-40B4-BE49-F238E27FC236}">
                <a16:creationId xmlns:a16="http://schemas.microsoft.com/office/drawing/2014/main" id="{F229CA20-693D-4564-8706-6E45D342BF45}"/>
              </a:ext>
            </a:extLst>
          </p:cNvPr>
          <p:cNvSpPr txBox="1"/>
          <p:nvPr/>
        </p:nvSpPr>
        <p:spPr>
          <a:xfrm>
            <a:off x="3648320" y="1340281"/>
            <a:ext cx="1049329"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Geography A</a:t>
            </a:r>
          </a:p>
        </p:txBody>
      </p:sp>
      <p:sp>
        <p:nvSpPr>
          <p:cNvPr id="101" name="Rounded Rectangle 13">
            <a:extLst>
              <a:ext uri="{FF2B5EF4-FFF2-40B4-BE49-F238E27FC236}">
                <a16:creationId xmlns:a16="http://schemas.microsoft.com/office/drawing/2014/main" id="{7BD8D4EE-8CD4-4BF0-93C2-249E7128E454}"/>
              </a:ext>
            </a:extLst>
          </p:cNvPr>
          <p:cNvSpPr/>
          <p:nvPr/>
        </p:nvSpPr>
        <p:spPr>
          <a:xfrm>
            <a:off x="2478652" y="6086912"/>
            <a:ext cx="1080000"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03" name="Subtitle 2">
            <a:extLst>
              <a:ext uri="{FF2B5EF4-FFF2-40B4-BE49-F238E27FC236}">
                <a16:creationId xmlns:a16="http://schemas.microsoft.com/office/drawing/2014/main" id="{6C772891-FDDF-4CF2-BDE5-E289F1558F40}"/>
              </a:ext>
            </a:extLst>
          </p:cNvPr>
          <p:cNvSpPr txBox="1">
            <a:spLocks/>
          </p:cNvSpPr>
          <p:nvPr/>
        </p:nvSpPr>
        <p:spPr>
          <a:xfrm>
            <a:off x="2560287" y="6318973"/>
            <a:ext cx="978510" cy="200055"/>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17,050</a:t>
            </a:r>
          </a:p>
        </p:txBody>
      </p:sp>
      <p:sp>
        <p:nvSpPr>
          <p:cNvPr id="104" name="Rounded Rectangle 19">
            <a:extLst>
              <a:ext uri="{FF2B5EF4-FFF2-40B4-BE49-F238E27FC236}">
                <a16:creationId xmlns:a16="http://schemas.microsoft.com/office/drawing/2014/main" id="{9C670BE6-16F6-40BB-A58F-CA3DE26E9809}"/>
              </a:ext>
            </a:extLst>
          </p:cNvPr>
          <p:cNvSpPr/>
          <p:nvPr/>
        </p:nvSpPr>
        <p:spPr>
          <a:xfrm>
            <a:off x="521198" y="6088482"/>
            <a:ext cx="1878599"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r>
              <a:rPr lang="en-US" sz="1600" kern="0" dirty="0">
                <a:solidFill>
                  <a:prstClr val="white"/>
                </a:solidFill>
                <a:latin typeface="Lato Light" panose="020F0502020204030203" pitchFamily="34" charset="0"/>
              </a:rPr>
              <a:t>Outlet TOTALS</a:t>
            </a:r>
          </a:p>
        </p:txBody>
      </p:sp>
      <p:sp>
        <p:nvSpPr>
          <p:cNvPr id="105" name="Rounded Rectangle 13">
            <a:extLst>
              <a:ext uri="{FF2B5EF4-FFF2-40B4-BE49-F238E27FC236}">
                <a16:creationId xmlns:a16="http://schemas.microsoft.com/office/drawing/2014/main" id="{FC2C3761-A6A0-488C-A662-BF9C122069E5}"/>
              </a:ext>
            </a:extLst>
          </p:cNvPr>
          <p:cNvSpPr/>
          <p:nvPr/>
        </p:nvSpPr>
        <p:spPr>
          <a:xfrm>
            <a:off x="3637189" y="6086912"/>
            <a:ext cx="1080000"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06" name="Subtitle 2">
            <a:extLst>
              <a:ext uri="{FF2B5EF4-FFF2-40B4-BE49-F238E27FC236}">
                <a16:creationId xmlns:a16="http://schemas.microsoft.com/office/drawing/2014/main" id="{28FDB740-7096-49B9-AE46-5F06AD8C174A}"/>
              </a:ext>
            </a:extLst>
          </p:cNvPr>
          <p:cNvSpPr txBox="1">
            <a:spLocks/>
          </p:cNvSpPr>
          <p:nvPr/>
        </p:nvSpPr>
        <p:spPr>
          <a:xfrm>
            <a:off x="3718823" y="6299841"/>
            <a:ext cx="916633" cy="200055"/>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1,600</a:t>
            </a:r>
          </a:p>
        </p:txBody>
      </p:sp>
      <p:sp>
        <p:nvSpPr>
          <p:cNvPr id="116" name="Subtitle 2">
            <a:extLst>
              <a:ext uri="{FF2B5EF4-FFF2-40B4-BE49-F238E27FC236}">
                <a16:creationId xmlns:a16="http://schemas.microsoft.com/office/drawing/2014/main" id="{A47D1544-DB78-4F6F-919A-7887C9E0548A}"/>
              </a:ext>
            </a:extLst>
          </p:cNvPr>
          <p:cNvSpPr txBox="1">
            <a:spLocks/>
          </p:cNvSpPr>
          <p:nvPr/>
        </p:nvSpPr>
        <p:spPr>
          <a:xfrm>
            <a:off x="3790368" y="2056960"/>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250</a:t>
            </a:r>
          </a:p>
        </p:txBody>
      </p:sp>
      <p:sp>
        <p:nvSpPr>
          <p:cNvPr id="118" name="Rounded Rectangle 10">
            <a:extLst>
              <a:ext uri="{FF2B5EF4-FFF2-40B4-BE49-F238E27FC236}">
                <a16:creationId xmlns:a16="http://schemas.microsoft.com/office/drawing/2014/main" id="{8EE7BBAA-6466-4B4A-9FC1-92D046205B89}"/>
              </a:ext>
            </a:extLst>
          </p:cNvPr>
          <p:cNvSpPr/>
          <p:nvPr/>
        </p:nvSpPr>
        <p:spPr>
          <a:xfrm>
            <a:off x="4797583" y="1866154"/>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0" name="Rounded Rectangle 8">
            <a:extLst>
              <a:ext uri="{FF2B5EF4-FFF2-40B4-BE49-F238E27FC236}">
                <a16:creationId xmlns:a16="http://schemas.microsoft.com/office/drawing/2014/main" id="{C19FDB51-23F6-4843-B1B0-B7D03125C53B}"/>
              </a:ext>
            </a:extLst>
          </p:cNvPr>
          <p:cNvSpPr/>
          <p:nvPr/>
        </p:nvSpPr>
        <p:spPr>
          <a:xfrm>
            <a:off x="4797583" y="2103227"/>
            <a:ext cx="1080000"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122" name="Rounded Rectangle 9">
            <a:extLst>
              <a:ext uri="{FF2B5EF4-FFF2-40B4-BE49-F238E27FC236}">
                <a16:creationId xmlns:a16="http://schemas.microsoft.com/office/drawing/2014/main" id="{4A80164F-12B6-414A-B3BB-AA1DC4ACBA7D}"/>
              </a:ext>
            </a:extLst>
          </p:cNvPr>
          <p:cNvSpPr/>
          <p:nvPr/>
        </p:nvSpPr>
        <p:spPr>
          <a:xfrm>
            <a:off x="4797583" y="259510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3" name="Rounded Rectangle 10">
            <a:extLst>
              <a:ext uri="{FF2B5EF4-FFF2-40B4-BE49-F238E27FC236}">
                <a16:creationId xmlns:a16="http://schemas.microsoft.com/office/drawing/2014/main" id="{4D8F14C1-1E82-4254-A1DC-7030FD6B2901}"/>
              </a:ext>
            </a:extLst>
          </p:cNvPr>
          <p:cNvSpPr/>
          <p:nvPr/>
        </p:nvSpPr>
        <p:spPr>
          <a:xfrm>
            <a:off x="4797583" y="329744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4" name="Rounded Rectangle 11">
            <a:extLst>
              <a:ext uri="{FF2B5EF4-FFF2-40B4-BE49-F238E27FC236}">
                <a16:creationId xmlns:a16="http://schemas.microsoft.com/office/drawing/2014/main" id="{B2259FC6-4139-41CF-8105-1182B5EBA9DF}"/>
              </a:ext>
            </a:extLst>
          </p:cNvPr>
          <p:cNvSpPr/>
          <p:nvPr/>
        </p:nvSpPr>
        <p:spPr>
          <a:xfrm>
            <a:off x="4797583" y="399978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5" name="Rounded Rectangle 12">
            <a:extLst>
              <a:ext uri="{FF2B5EF4-FFF2-40B4-BE49-F238E27FC236}">
                <a16:creationId xmlns:a16="http://schemas.microsoft.com/office/drawing/2014/main" id="{59B5B560-91BD-42B3-B9F8-94713AAE16C9}"/>
              </a:ext>
            </a:extLst>
          </p:cNvPr>
          <p:cNvSpPr/>
          <p:nvPr/>
        </p:nvSpPr>
        <p:spPr>
          <a:xfrm>
            <a:off x="4797583" y="470212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6" name="Rounded Rectangle 13">
            <a:extLst>
              <a:ext uri="{FF2B5EF4-FFF2-40B4-BE49-F238E27FC236}">
                <a16:creationId xmlns:a16="http://schemas.microsoft.com/office/drawing/2014/main" id="{03FC4AAF-EF33-4174-A808-C8567043756B}"/>
              </a:ext>
            </a:extLst>
          </p:cNvPr>
          <p:cNvSpPr/>
          <p:nvPr/>
        </p:nvSpPr>
        <p:spPr>
          <a:xfrm>
            <a:off x="4797583" y="540678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7" name="Subtitle 2">
            <a:extLst>
              <a:ext uri="{FF2B5EF4-FFF2-40B4-BE49-F238E27FC236}">
                <a16:creationId xmlns:a16="http://schemas.microsoft.com/office/drawing/2014/main" id="{79FF6C0F-13CA-4709-953B-A627704820B0}"/>
              </a:ext>
            </a:extLst>
          </p:cNvPr>
          <p:cNvSpPr txBox="1">
            <a:spLocks/>
          </p:cNvSpPr>
          <p:nvPr/>
        </p:nvSpPr>
        <p:spPr>
          <a:xfrm>
            <a:off x="4899305" y="2609345"/>
            <a:ext cx="1080000"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1250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8" name="Subtitle 2">
            <a:extLst>
              <a:ext uri="{FF2B5EF4-FFF2-40B4-BE49-F238E27FC236}">
                <a16:creationId xmlns:a16="http://schemas.microsoft.com/office/drawing/2014/main" id="{B0C57326-1783-4C93-94FD-9B4F49BF0A9A}"/>
              </a:ext>
            </a:extLst>
          </p:cNvPr>
          <p:cNvSpPr txBox="1">
            <a:spLocks/>
          </p:cNvSpPr>
          <p:nvPr/>
        </p:nvSpPr>
        <p:spPr>
          <a:xfrm>
            <a:off x="4879217" y="351481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2,500</a:t>
            </a:r>
          </a:p>
        </p:txBody>
      </p:sp>
      <p:sp>
        <p:nvSpPr>
          <p:cNvPr id="129" name="Subtitle 2">
            <a:extLst>
              <a:ext uri="{FF2B5EF4-FFF2-40B4-BE49-F238E27FC236}">
                <a16:creationId xmlns:a16="http://schemas.microsoft.com/office/drawing/2014/main" id="{531F90A7-79CB-439B-97F6-BD3C69F08A93}"/>
              </a:ext>
            </a:extLst>
          </p:cNvPr>
          <p:cNvSpPr txBox="1">
            <a:spLocks/>
          </p:cNvSpPr>
          <p:nvPr/>
        </p:nvSpPr>
        <p:spPr>
          <a:xfrm>
            <a:off x="4879217" y="421715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1550</a:t>
            </a:r>
          </a:p>
        </p:txBody>
      </p:sp>
      <p:sp>
        <p:nvSpPr>
          <p:cNvPr id="130" name="Subtitle 2">
            <a:extLst>
              <a:ext uri="{FF2B5EF4-FFF2-40B4-BE49-F238E27FC236}">
                <a16:creationId xmlns:a16="http://schemas.microsoft.com/office/drawing/2014/main" id="{865EEA10-7C56-4F29-9765-D46548A21D8E}"/>
              </a:ext>
            </a:extLst>
          </p:cNvPr>
          <p:cNvSpPr txBox="1">
            <a:spLocks/>
          </p:cNvSpPr>
          <p:nvPr/>
        </p:nvSpPr>
        <p:spPr>
          <a:xfrm>
            <a:off x="4879217" y="491949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131" name="Subtitle 2">
            <a:extLst>
              <a:ext uri="{FF2B5EF4-FFF2-40B4-BE49-F238E27FC236}">
                <a16:creationId xmlns:a16="http://schemas.microsoft.com/office/drawing/2014/main" id="{8A08C047-2FD0-46D3-916B-F9D6953BC876}"/>
              </a:ext>
            </a:extLst>
          </p:cNvPr>
          <p:cNvSpPr txBox="1">
            <a:spLocks/>
          </p:cNvSpPr>
          <p:nvPr/>
        </p:nvSpPr>
        <p:spPr>
          <a:xfrm>
            <a:off x="4879217" y="562415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25</a:t>
            </a:r>
          </a:p>
        </p:txBody>
      </p:sp>
      <p:sp>
        <p:nvSpPr>
          <p:cNvPr id="132" name="Rounded Rectangle 3">
            <a:extLst>
              <a:ext uri="{FF2B5EF4-FFF2-40B4-BE49-F238E27FC236}">
                <a16:creationId xmlns:a16="http://schemas.microsoft.com/office/drawing/2014/main" id="{C06A158E-365A-4691-82F1-F0BB10196AFE}"/>
              </a:ext>
            </a:extLst>
          </p:cNvPr>
          <p:cNvSpPr/>
          <p:nvPr/>
        </p:nvSpPr>
        <p:spPr>
          <a:xfrm>
            <a:off x="4776185" y="1236754"/>
            <a:ext cx="108000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33" name="TextBox 132">
            <a:extLst>
              <a:ext uri="{FF2B5EF4-FFF2-40B4-BE49-F238E27FC236}">
                <a16:creationId xmlns:a16="http://schemas.microsoft.com/office/drawing/2014/main" id="{8ED5C10D-A0AC-46BD-AF9F-BB848C56339D}"/>
              </a:ext>
            </a:extLst>
          </p:cNvPr>
          <p:cNvSpPr txBox="1"/>
          <p:nvPr/>
        </p:nvSpPr>
        <p:spPr>
          <a:xfrm>
            <a:off x="4806856" y="1340281"/>
            <a:ext cx="1049329"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Geography B</a:t>
            </a:r>
          </a:p>
        </p:txBody>
      </p:sp>
      <p:sp>
        <p:nvSpPr>
          <p:cNvPr id="134" name="Rounded Rectangle 13">
            <a:extLst>
              <a:ext uri="{FF2B5EF4-FFF2-40B4-BE49-F238E27FC236}">
                <a16:creationId xmlns:a16="http://schemas.microsoft.com/office/drawing/2014/main" id="{A5C506BD-143E-40A3-BA8D-533839266507}"/>
              </a:ext>
            </a:extLst>
          </p:cNvPr>
          <p:cNvSpPr/>
          <p:nvPr/>
        </p:nvSpPr>
        <p:spPr>
          <a:xfrm>
            <a:off x="4795725" y="6086912"/>
            <a:ext cx="1080000"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36" name="Subtitle 2">
            <a:extLst>
              <a:ext uri="{FF2B5EF4-FFF2-40B4-BE49-F238E27FC236}">
                <a16:creationId xmlns:a16="http://schemas.microsoft.com/office/drawing/2014/main" id="{13096068-C62A-4DDE-8DBF-3BBCA3AC78D1}"/>
              </a:ext>
            </a:extLst>
          </p:cNvPr>
          <p:cNvSpPr txBox="1">
            <a:spLocks/>
          </p:cNvSpPr>
          <p:nvPr/>
        </p:nvSpPr>
        <p:spPr>
          <a:xfrm>
            <a:off x="4877359" y="6323132"/>
            <a:ext cx="907882" cy="200055"/>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5,525</a:t>
            </a:r>
          </a:p>
        </p:txBody>
      </p:sp>
      <p:sp>
        <p:nvSpPr>
          <p:cNvPr id="137" name="Subtitle 2">
            <a:extLst>
              <a:ext uri="{FF2B5EF4-FFF2-40B4-BE49-F238E27FC236}">
                <a16:creationId xmlns:a16="http://schemas.microsoft.com/office/drawing/2014/main" id="{BD63FB1D-FDAD-4AD2-9629-B22B1C44D641}"/>
              </a:ext>
            </a:extLst>
          </p:cNvPr>
          <p:cNvSpPr txBox="1">
            <a:spLocks/>
          </p:cNvSpPr>
          <p:nvPr/>
        </p:nvSpPr>
        <p:spPr>
          <a:xfrm>
            <a:off x="4948904" y="2056960"/>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138" name="Rounded Rectangle 10">
            <a:extLst>
              <a:ext uri="{FF2B5EF4-FFF2-40B4-BE49-F238E27FC236}">
                <a16:creationId xmlns:a16="http://schemas.microsoft.com/office/drawing/2014/main" id="{84C6E307-44AC-4C7B-ABB6-92BFD99A99FE}"/>
              </a:ext>
            </a:extLst>
          </p:cNvPr>
          <p:cNvSpPr/>
          <p:nvPr/>
        </p:nvSpPr>
        <p:spPr>
          <a:xfrm>
            <a:off x="5956119" y="1857276"/>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39" name="Rounded Rectangle 8">
            <a:extLst>
              <a:ext uri="{FF2B5EF4-FFF2-40B4-BE49-F238E27FC236}">
                <a16:creationId xmlns:a16="http://schemas.microsoft.com/office/drawing/2014/main" id="{2793444D-8BBB-4494-9499-B80CCF837303}"/>
              </a:ext>
            </a:extLst>
          </p:cNvPr>
          <p:cNvSpPr/>
          <p:nvPr/>
        </p:nvSpPr>
        <p:spPr>
          <a:xfrm>
            <a:off x="5956119" y="2094349"/>
            <a:ext cx="1080000"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140" name="Rounded Rectangle 9">
            <a:extLst>
              <a:ext uri="{FF2B5EF4-FFF2-40B4-BE49-F238E27FC236}">
                <a16:creationId xmlns:a16="http://schemas.microsoft.com/office/drawing/2014/main" id="{79D41B15-71AA-474D-A20E-09B326D0DCD1}"/>
              </a:ext>
            </a:extLst>
          </p:cNvPr>
          <p:cNvSpPr/>
          <p:nvPr/>
        </p:nvSpPr>
        <p:spPr>
          <a:xfrm>
            <a:off x="5956119" y="2586231"/>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1" name="Rounded Rectangle 10">
            <a:extLst>
              <a:ext uri="{FF2B5EF4-FFF2-40B4-BE49-F238E27FC236}">
                <a16:creationId xmlns:a16="http://schemas.microsoft.com/office/drawing/2014/main" id="{1D107C79-DE4E-4A5E-BA0B-FCC75E60E1EC}"/>
              </a:ext>
            </a:extLst>
          </p:cNvPr>
          <p:cNvSpPr/>
          <p:nvPr/>
        </p:nvSpPr>
        <p:spPr>
          <a:xfrm>
            <a:off x="5956119" y="3288571"/>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2" name="Rounded Rectangle 11">
            <a:extLst>
              <a:ext uri="{FF2B5EF4-FFF2-40B4-BE49-F238E27FC236}">
                <a16:creationId xmlns:a16="http://schemas.microsoft.com/office/drawing/2014/main" id="{3E100A88-92BF-4A17-BC1D-46FA7AB7E958}"/>
              </a:ext>
            </a:extLst>
          </p:cNvPr>
          <p:cNvSpPr/>
          <p:nvPr/>
        </p:nvSpPr>
        <p:spPr>
          <a:xfrm>
            <a:off x="5956119" y="3990911"/>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3" name="Rounded Rectangle 12">
            <a:extLst>
              <a:ext uri="{FF2B5EF4-FFF2-40B4-BE49-F238E27FC236}">
                <a16:creationId xmlns:a16="http://schemas.microsoft.com/office/drawing/2014/main" id="{58C8A842-3184-4C7B-803B-3365802FB3B7}"/>
              </a:ext>
            </a:extLst>
          </p:cNvPr>
          <p:cNvSpPr/>
          <p:nvPr/>
        </p:nvSpPr>
        <p:spPr>
          <a:xfrm>
            <a:off x="5956119" y="4693251"/>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4" name="Rounded Rectangle 13">
            <a:extLst>
              <a:ext uri="{FF2B5EF4-FFF2-40B4-BE49-F238E27FC236}">
                <a16:creationId xmlns:a16="http://schemas.microsoft.com/office/drawing/2014/main" id="{F13E5070-FC21-406A-A906-28C4BFE085E6}"/>
              </a:ext>
            </a:extLst>
          </p:cNvPr>
          <p:cNvSpPr/>
          <p:nvPr/>
        </p:nvSpPr>
        <p:spPr>
          <a:xfrm>
            <a:off x="5956119" y="5397911"/>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5" name="Subtitle 2">
            <a:extLst>
              <a:ext uri="{FF2B5EF4-FFF2-40B4-BE49-F238E27FC236}">
                <a16:creationId xmlns:a16="http://schemas.microsoft.com/office/drawing/2014/main" id="{E3F9BD26-C2B9-4AAF-A9C3-4DEF0F9458F3}"/>
              </a:ext>
            </a:extLst>
          </p:cNvPr>
          <p:cNvSpPr txBox="1">
            <a:spLocks/>
          </p:cNvSpPr>
          <p:nvPr/>
        </p:nvSpPr>
        <p:spPr>
          <a:xfrm>
            <a:off x="6057841" y="2600467"/>
            <a:ext cx="1080000"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500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46" name="Subtitle 2">
            <a:extLst>
              <a:ext uri="{FF2B5EF4-FFF2-40B4-BE49-F238E27FC236}">
                <a16:creationId xmlns:a16="http://schemas.microsoft.com/office/drawing/2014/main" id="{B8D56F94-B8E8-4CAF-9ADE-78111EF89A74}"/>
              </a:ext>
            </a:extLst>
          </p:cNvPr>
          <p:cNvSpPr txBox="1">
            <a:spLocks/>
          </p:cNvSpPr>
          <p:nvPr/>
        </p:nvSpPr>
        <p:spPr>
          <a:xfrm>
            <a:off x="6037753" y="3505939"/>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150</a:t>
            </a:r>
          </a:p>
        </p:txBody>
      </p:sp>
      <p:sp>
        <p:nvSpPr>
          <p:cNvPr id="147" name="Subtitle 2">
            <a:extLst>
              <a:ext uri="{FF2B5EF4-FFF2-40B4-BE49-F238E27FC236}">
                <a16:creationId xmlns:a16="http://schemas.microsoft.com/office/drawing/2014/main" id="{794D1E7F-E92D-4BBE-93F2-694682587698}"/>
              </a:ext>
            </a:extLst>
          </p:cNvPr>
          <p:cNvSpPr txBox="1">
            <a:spLocks/>
          </p:cNvSpPr>
          <p:nvPr/>
        </p:nvSpPr>
        <p:spPr>
          <a:xfrm>
            <a:off x="6037753" y="4208279"/>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3250</a:t>
            </a:r>
          </a:p>
        </p:txBody>
      </p:sp>
      <p:sp>
        <p:nvSpPr>
          <p:cNvPr id="148" name="Subtitle 2">
            <a:extLst>
              <a:ext uri="{FF2B5EF4-FFF2-40B4-BE49-F238E27FC236}">
                <a16:creationId xmlns:a16="http://schemas.microsoft.com/office/drawing/2014/main" id="{9D463AC0-7E93-4AF4-8A81-0C51AB83C177}"/>
              </a:ext>
            </a:extLst>
          </p:cNvPr>
          <p:cNvSpPr txBox="1">
            <a:spLocks/>
          </p:cNvSpPr>
          <p:nvPr/>
        </p:nvSpPr>
        <p:spPr>
          <a:xfrm>
            <a:off x="6037753" y="4910619"/>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175</a:t>
            </a:r>
          </a:p>
        </p:txBody>
      </p:sp>
      <p:sp>
        <p:nvSpPr>
          <p:cNvPr id="149" name="Subtitle 2">
            <a:extLst>
              <a:ext uri="{FF2B5EF4-FFF2-40B4-BE49-F238E27FC236}">
                <a16:creationId xmlns:a16="http://schemas.microsoft.com/office/drawing/2014/main" id="{9D4F7AD9-E3E0-40D5-99FF-E5A494962C89}"/>
              </a:ext>
            </a:extLst>
          </p:cNvPr>
          <p:cNvSpPr txBox="1">
            <a:spLocks/>
          </p:cNvSpPr>
          <p:nvPr/>
        </p:nvSpPr>
        <p:spPr>
          <a:xfrm>
            <a:off x="6037753" y="5615279"/>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175</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50" name="Rounded Rectangle 3">
            <a:extLst>
              <a:ext uri="{FF2B5EF4-FFF2-40B4-BE49-F238E27FC236}">
                <a16:creationId xmlns:a16="http://schemas.microsoft.com/office/drawing/2014/main" id="{ACAD399C-2096-46F3-8B91-F92E99402722}"/>
              </a:ext>
            </a:extLst>
          </p:cNvPr>
          <p:cNvSpPr/>
          <p:nvPr/>
        </p:nvSpPr>
        <p:spPr>
          <a:xfrm>
            <a:off x="5934721" y="1227876"/>
            <a:ext cx="108000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51" name="TextBox 150">
            <a:extLst>
              <a:ext uri="{FF2B5EF4-FFF2-40B4-BE49-F238E27FC236}">
                <a16:creationId xmlns:a16="http://schemas.microsoft.com/office/drawing/2014/main" id="{2FA90BC2-8815-48EC-9B6E-2D27824B6989}"/>
              </a:ext>
            </a:extLst>
          </p:cNvPr>
          <p:cNvSpPr txBox="1"/>
          <p:nvPr/>
        </p:nvSpPr>
        <p:spPr>
          <a:xfrm>
            <a:off x="5965392" y="1331403"/>
            <a:ext cx="1049329"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Geography C</a:t>
            </a:r>
          </a:p>
        </p:txBody>
      </p:sp>
      <p:sp>
        <p:nvSpPr>
          <p:cNvPr id="152" name="Rounded Rectangle 13">
            <a:extLst>
              <a:ext uri="{FF2B5EF4-FFF2-40B4-BE49-F238E27FC236}">
                <a16:creationId xmlns:a16="http://schemas.microsoft.com/office/drawing/2014/main" id="{D962CBF8-3B6B-4BC1-8675-60F6B13E195A}"/>
              </a:ext>
            </a:extLst>
          </p:cNvPr>
          <p:cNvSpPr/>
          <p:nvPr/>
        </p:nvSpPr>
        <p:spPr>
          <a:xfrm>
            <a:off x="5954261" y="6078034"/>
            <a:ext cx="1080000"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53" name="Subtitle 2">
            <a:extLst>
              <a:ext uri="{FF2B5EF4-FFF2-40B4-BE49-F238E27FC236}">
                <a16:creationId xmlns:a16="http://schemas.microsoft.com/office/drawing/2014/main" id="{4E94AA7A-C31E-4005-9F24-368D8A707E5A}"/>
              </a:ext>
            </a:extLst>
          </p:cNvPr>
          <p:cNvSpPr txBox="1">
            <a:spLocks/>
          </p:cNvSpPr>
          <p:nvPr/>
        </p:nvSpPr>
        <p:spPr>
          <a:xfrm>
            <a:off x="6035895" y="6314254"/>
            <a:ext cx="898305" cy="200055"/>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5,000</a:t>
            </a:r>
          </a:p>
        </p:txBody>
      </p:sp>
      <p:sp>
        <p:nvSpPr>
          <p:cNvPr id="154" name="Subtitle 2">
            <a:extLst>
              <a:ext uri="{FF2B5EF4-FFF2-40B4-BE49-F238E27FC236}">
                <a16:creationId xmlns:a16="http://schemas.microsoft.com/office/drawing/2014/main" id="{5FCDBA25-E657-4318-82AD-DF6CD12639F0}"/>
              </a:ext>
            </a:extLst>
          </p:cNvPr>
          <p:cNvSpPr txBox="1">
            <a:spLocks/>
          </p:cNvSpPr>
          <p:nvPr/>
        </p:nvSpPr>
        <p:spPr>
          <a:xfrm>
            <a:off x="6107440" y="2048082"/>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750</a:t>
            </a:r>
          </a:p>
        </p:txBody>
      </p:sp>
      <p:sp>
        <p:nvSpPr>
          <p:cNvPr id="155" name="Rounded Rectangle 10">
            <a:extLst>
              <a:ext uri="{FF2B5EF4-FFF2-40B4-BE49-F238E27FC236}">
                <a16:creationId xmlns:a16="http://schemas.microsoft.com/office/drawing/2014/main" id="{512A6CEE-8338-4C00-982B-F6EDF5B8853B}"/>
              </a:ext>
            </a:extLst>
          </p:cNvPr>
          <p:cNvSpPr/>
          <p:nvPr/>
        </p:nvSpPr>
        <p:spPr>
          <a:xfrm>
            <a:off x="7111177" y="1860384"/>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56" name="Rounded Rectangle 8">
            <a:extLst>
              <a:ext uri="{FF2B5EF4-FFF2-40B4-BE49-F238E27FC236}">
                <a16:creationId xmlns:a16="http://schemas.microsoft.com/office/drawing/2014/main" id="{4C7539F9-AF77-43C1-953E-147AD214C528}"/>
              </a:ext>
            </a:extLst>
          </p:cNvPr>
          <p:cNvSpPr/>
          <p:nvPr/>
        </p:nvSpPr>
        <p:spPr>
          <a:xfrm>
            <a:off x="7111177" y="2097457"/>
            <a:ext cx="1080000"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157" name="Rounded Rectangle 9">
            <a:extLst>
              <a:ext uri="{FF2B5EF4-FFF2-40B4-BE49-F238E27FC236}">
                <a16:creationId xmlns:a16="http://schemas.microsoft.com/office/drawing/2014/main" id="{B98775BB-848E-45A9-BA41-D1F3BE380ACB}"/>
              </a:ext>
            </a:extLst>
          </p:cNvPr>
          <p:cNvSpPr/>
          <p:nvPr/>
        </p:nvSpPr>
        <p:spPr>
          <a:xfrm>
            <a:off x="7111177" y="258933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58" name="Rounded Rectangle 10">
            <a:extLst>
              <a:ext uri="{FF2B5EF4-FFF2-40B4-BE49-F238E27FC236}">
                <a16:creationId xmlns:a16="http://schemas.microsoft.com/office/drawing/2014/main" id="{7F949CB6-3794-43BC-BD9A-3FF4B2A4CE8F}"/>
              </a:ext>
            </a:extLst>
          </p:cNvPr>
          <p:cNvSpPr/>
          <p:nvPr/>
        </p:nvSpPr>
        <p:spPr>
          <a:xfrm>
            <a:off x="7111177" y="329167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59" name="Rounded Rectangle 11">
            <a:extLst>
              <a:ext uri="{FF2B5EF4-FFF2-40B4-BE49-F238E27FC236}">
                <a16:creationId xmlns:a16="http://schemas.microsoft.com/office/drawing/2014/main" id="{53C91687-19F9-4B3E-B7C9-1522268F4E07}"/>
              </a:ext>
            </a:extLst>
          </p:cNvPr>
          <p:cNvSpPr/>
          <p:nvPr/>
        </p:nvSpPr>
        <p:spPr>
          <a:xfrm>
            <a:off x="7111177" y="399401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60" name="Rounded Rectangle 12">
            <a:extLst>
              <a:ext uri="{FF2B5EF4-FFF2-40B4-BE49-F238E27FC236}">
                <a16:creationId xmlns:a16="http://schemas.microsoft.com/office/drawing/2014/main" id="{F719D22E-55FD-4338-93C4-F96FA5602CD0}"/>
              </a:ext>
            </a:extLst>
          </p:cNvPr>
          <p:cNvSpPr/>
          <p:nvPr/>
        </p:nvSpPr>
        <p:spPr>
          <a:xfrm>
            <a:off x="7111177" y="469635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61" name="Rounded Rectangle 13">
            <a:extLst>
              <a:ext uri="{FF2B5EF4-FFF2-40B4-BE49-F238E27FC236}">
                <a16:creationId xmlns:a16="http://schemas.microsoft.com/office/drawing/2014/main" id="{FDAD5CE2-E1BA-443E-B599-E8A4699B138C}"/>
              </a:ext>
            </a:extLst>
          </p:cNvPr>
          <p:cNvSpPr/>
          <p:nvPr/>
        </p:nvSpPr>
        <p:spPr>
          <a:xfrm>
            <a:off x="7111177" y="540101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62" name="Subtitle 2">
            <a:extLst>
              <a:ext uri="{FF2B5EF4-FFF2-40B4-BE49-F238E27FC236}">
                <a16:creationId xmlns:a16="http://schemas.microsoft.com/office/drawing/2014/main" id="{7AF1461A-95D1-4561-B54D-08D3C112F480}"/>
              </a:ext>
            </a:extLst>
          </p:cNvPr>
          <p:cNvSpPr txBox="1">
            <a:spLocks/>
          </p:cNvSpPr>
          <p:nvPr/>
        </p:nvSpPr>
        <p:spPr>
          <a:xfrm>
            <a:off x="7212899" y="2603575"/>
            <a:ext cx="1080000"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63" name="Subtitle 2">
            <a:extLst>
              <a:ext uri="{FF2B5EF4-FFF2-40B4-BE49-F238E27FC236}">
                <a16:creationId xmlns:a16="http://schemas.microsoft.com/office/drawing/2014/main" id="{BD1EBA8D-ABB0-48F9-AFD2-90583FEABA12}"/>
              </a:ext>
            </a:extLst>
          </p:cNvPr>
          <p:cNvSpPr txBox="1">
            <a:spLocks/>
          </p:cNvSpPr>
          <p:nvPr/>
        </p:nvSpPr>
        <p:spPr>
          <a:xfrm>
            <a:off x="7192811" y="350904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350</a:t>
            </a:r>
          </a:p>
        </p:txBody>
      </p:sp>
      <p:sp>
        <p:nvSpPr>
          <p:cNvPr id="164" name="Subtitle 2">
            <a:extLst>
              <a:ext uri="{FF2B5EF4-FFF2-40B4-BE49-F238E27FC236}">
                <a16:creationId xmlns:a16="http://schemas.microsoft.com/office/drawing/2014/main" id="{298CF497-CD67-45D2-812E-B9EFD0DEB420}"/>
              </a:ext>
            </a:extLst>
          </p:cNvPr>
          <p:cNvSpPr txBox="1">
            <a:spLocks/>
          </p:cNvSpPr>
          <p:nvPr/>
        </p:nvSpPr>
        <p:spPr>
          <a:xfrm>
            <a:off x="7192811" y="421138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1900</a:t>
            </a:r>
          </a:p>
        </p:txBody>
      </p:sp>
      <p:sp>
        <p:nvSpPr>
          <p:cNvPr id="165" name="Subtitle 2">
            <a:extLst>
              <a:ext uri="{FF2B5EF4-FFF2-40B4-BE49-F238E27FC236}">
                <a16:creationId xmlns:a16="http://schemas.microsoft.com/office/drawing/2014/main" id="{A11B11D1-0C25-46BF-963C-C46C28465F41}"/>
              </a:ext>
            </a:extLst>
          </p:cNvPr>
          <p:cNvSpPr txBox="1">
            <a:spLocks/>
          </p:cNvSpPr>
          <p:nvPr/>
        </p:nvSpPr>
        <p:spPr>
          <a:xfrm>
            <a:off x="7192811" y="491372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166" name="Subtitle 2">
            <a:extLst>
              <a:ext uri="{FF2B5EF4-FFF2-40B4-BE49-F238E27FC236}">
                <a16:creationId xmlns:a16="http://schemas.microsoft.com/office/drawing/2014/main" id="{048EFE54-C910-4B5B-8600-D01D3086B998}"/>
              </a:ext>
            </a:extLst>
          </p:cNvPr>
          <p:cNvSpPr txBox="1">
            <a:spLocks/>
          </p:cNvSpPr>
          <p:nvPr/>
        </p:nvSpPr>
        <p:spPr>
          <a:xfrm>
            <a:off x="7192811" y="561838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167" name="Rounded Rectangle 3">
            <a:extLst>
              <a:ext uri="{FF2B5EF4-FFF2-40B4-BE49-F238E27FC236}">
                <a16:creationId xmlns:a16="http://schemas.microsoft.com/office/drawing/2014/main" id="{DFF5D67B-614E-48E4-9FF6-424DA0ED8286}"/>
              </a:ext>
            </a:extLst>
          </p:cNvPr>
          <p:cNvSpPr/>
          <p:nvPr/>
        </p:nvSpPr>
        <p:spPr>
          <a:xfrm>
            <a:off x="7089779" y="1230984"/>
            <a:ext cx="108000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68" name="TextBox 167">
            <a:extLst>
              <a:ext uri="{FF2B5EF4-FFF2-40B4-BE49-F238E27FC236}">
                <a16:creationId xmlns:a16="http://schemas.microsoft.com/office/drawing/2014/main" id="{72458E82-4626-40A3-88CA-7E0AEFB76711}"/>
              </a:ext>
            </a:extLst>
          </p:cNvPr>
          <p:cNvSpPr txBox="1"/>
          <p:nvPr/>
        </p:nvSpPr>
        <p:spPr>
          <a:xfrm>
            <a:off x="7120450" y="1334511"/>
            <a:ext cx="1049329"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Geography D</a:t>
            </a:r>
          </a:p>
        </p:txBody>
      </p:sp>
      <p:sp>
        <p:nvSpPr>
          <p:cNvPr id="169" name="Rounded Rectangle 13">
            <a:extLst>
              <a:ext uri="{FF2B5EF4-FFF2-40B4-BE49-F238E27FC236}">
                <a16:creationId xmlns:a16="http://schemas.microsoft.com/office/drawing/2014/main" id="{55C52F20-9FBA-4143-BA21-C104E63C8F0C}"/>
              </a:ext>
            </a:extLst>
          </p:cNvPr>
          <p:cNvSpPr/>
          <p:nvPr/>
        </p:nvSpPr>
        <p:spPr>
          <a:xfrm>
            <a:off x="7109319" y="6081142"/>
            <a:ext cx="1080000"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70" name="Subtitle 2">
            <a:extLst>
              <a:ext uri="{FF2B5EF4-FFF2-40B4-BE49-F238E27FC236}">
                <a16:creationId xmlns:a16="http://schemas.microsoft.com/office/drawing/2014/main" id="{C9DF38D6-0605-4A4A-B033-5FD7B0C1ECDA}"/>
              </a:ext>
            </a:extLst>
          </p:cNvPr>
          <p:cNvSpPr txBox="1">
            <a:spLocks/>
          </p:cNvSpPr>
          <p:nvPr/>
        </p:nvSpPr>
        <p:spPr>
          <a:xfrm>
            <a:off x="7190953" y="6298510"/>
            <a:ext cx="996435" cy="200055"/>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3,475</a:t>
            </a:r>
          </a:p>
        </p:txBody>
      </p:sp>
      <p:sp>
        <p:nvSpPr>
          <p:cNvPr id="171" name="Subtitle 2">
            <a:extLst>
              <a:ext uri="{FF2B5EF4-FFF2-40B4-BE49-F238E27FC236}">
                <a16:creationId xmlns:a16="http://schemas.microsoft.com/office/drawing/2014/main" id="{AF71278C-37A7-4D25-9A26-8414BCA21544}"/>
              </a:ext>
            </a:extLst>
          </p:cNvPr>
          <p:cNvSpPr txBox="1">
            <a:spLocks/>
          </p:cNvSpPr>
          <p:nvPr/>
        </p:nvSpPr>
        <p:spPr>
          <a:xfrm>
            <a:off x="7262498" y="2051190"/>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125</a:t>
            </a:r>
          </a:p>
        </p:txBody>
      </p:sp>
      <p:sp>
        <p:nvSpPr>
          <p:cNvPr id="172" name="Rounded Rectangle 10">
            <a:extLst>
              <a:ext uri="{FF2B5EF4-FFF2-40B4-BE49-F238E27FC236}">
                <a16:creationId xmlns:a16="http://schemas.microsoft.com/office/drawing/2014/main" id="{16DD8075-E9BD-4D13-BE39-8C60FB0E8E78}"/>
              </a:ext>
            </a:extLst>
          </p:cNvPr>
          <p:cNvSpPr/>
          <p:nvPr/>
        </p:nvSpPr>
        <p:spPr>
          <a:xfrm>
            <a:off x="8260962" y="1866154"/>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73" name="Rounded Rectangle 8">
            <a:extLst>
              <a:ext uri="{FF2B5EF4-FFF2-40B4-BE49-F238E27FC236}">
                <a16:creationId xmlns:a16="http://schemas.microsoft.com/office/drawing/2014/main" id="{B958798E-FF7B-4D7A-9C2D-8EE50189757D}"/>
              </a:ext>
            </a:extLst>
          </p:cNvPr>
          <p:cNvSpPr/>
          <p:nvPr/>
        </p:nvSpPr>
        <p:spPr>
          <a:xfrm>
            <a:off x="8260962" y="2103227"/>
            <a:ext cx="1080000"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174" name="Rounded Rectangle 9">
            <a:extLst>
              <a:ext uri="{FF2B5EF4-FFF2-40B4-BE49-F238E27FC236}">
                <a16:creationId xmlns:a16="http://schemas.microsoft.com/office/drawing/2014/main" id="{9297CE62-AB0C-4679-B4FC-EB6828F5145B}"/>
              </a:ext>
            </a:extLst>
          </p:cNvPr>
          <p:cNvSpPr/>
          <p:nvPr/>
        </p:nvSpPr>
        <p:spPr>
          <a:xfrm>
            <a:off x="8260962" y="259510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75" name="Rounded Rectangle 10">
            <a:extLst>
              <a:ext uri="{FF2B5EF4-FFF2-40B4-BE49-F238E27FC236}">
                <a16:creationId xmlns:a16="http://schemas.microsoft.com/office/drawing/2014/main" id="{FDD5528D-C32B-420F-A1D8-96ADB50A47DE}"/>
              </a:ext>
            </a:extLst>
          </p:cNvPr>
          <p:cNvSpPr/>
          <p:nvPr/>
        </p:nvSpPr>
        <p:spPr>
          <a:xfrm>
            <a:off x="8260962" y="329744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76" name="Rounded Rectangle 11">
            <a:extLst>
              <a:ext uri="{FF2B5EF4-FFF2-40B4-BE49-F238E27FC236}">
                <a16:creationId xmlns:a16="http://schemas.microsoft.com/office/drawing/2014/main" id="{4DF0B329-C18C-4434-B9C1-D2937F6E092C}"/>
              </a:ext>
            </a:extLst>
          </p:cNvPr>
          <p:cNvSpPr/>
          <p:nvPr/>
        </p:nvSpPr>
        <p:spPr>
          <a:xfrm>
            <a:off x="8260962" y="399978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77" name="Rounded Rectangle 12">
            <a:extLst>
              <a:ext uri="{FF2B5EF4-FFF2-40B4-BE49-F238E27FC236}">
                <a16:creationId xmlns:a16="http://schemas.microsoft.com/office/drawing/2014/main" id="{3FE5556D-A6D3-4277-89CB-7F5F75C5107C}"/>
              </a:ext>
            </a:extLst>
          </p:cNvPr>
          <p:cNvSpPr/>
          <p:nvPr/>
        </p:nvSpPr>
        <p:spPr>
          <a:xfrm>
            <a:off x="8260962" y="470212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78" name="Rounded Rectangle 13">
            <a:extLst>
              <a:ext uri="{FF2B5EF4-FFF2-40B4-BE49-F238E27FC236}">
                <a16:creationId xmlns:a16="http://schemas.microsoft.com/office/drawing/2014/main" id="{0ADA1131-9892-430F-A118-7648A0C7D0D1}"/>
              </a:ext>
            </a:extLst>
          </p:cNvPr>
          <p:cNvSpPr/>
          <p:nvPr/>
        </p:nvSpPr>
        <p:spPr>
          <a:xfrm>
            <a:off x="8260962" y="540678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79" name="Subtitle 2">
            <a:extLst>
              <a:ext uri="{FF2B5EF4-FFF2-40B4-BE49-F238E27FC236}">
                <a16:creationId xmlns:a16="http://schemas.microsoft.com/office/drawing/2014/main" id="{A384E4F8-D0B4-4F18-AD8D-810259DCBA19}"/>
              </a:ext>
            </a:extLst>
          </p:cNvPr>
          <p:cNvSpPr txBox="1">
            <a:spLocks/>
          </p:cNvSpPr>
          <p:nvPr/>
        </p:nvSpPr>
        <p:spPr>
          <a:xfrm>
            <a:off x="8362684" y="2609345"/>
            <a:ext cx="1080000"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325</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80" name="Subtitle 2">
            <a:extLst>
              <a:ext uri="{FF2B5EF4-FFF2-40B4-BE49-F238E27FC236}">
                <a16:creationId xmlns:a16="http://schemas.microsoft.com/office/drawing/2014/main" id="{AD6583DD-9291-49B5-89B4-26EC0C3BAE91}"/>
              </a:ext>
            </a:extLst>
          </p:cNvPr>
          <p:cNvSpPr txBox="1">
            <a:spLocks/>
          </p:cNvSpPr>
          <p:nvPr/>
        </p:nvSpPr>
        <p:spPr>
          <a:xfrm>
            <a:off x="8342596" y="351481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350</a:t>
            </a:r>
          </a:p>
        </p:txBody>
      </p:sp>
      <p:sp>
        <p:nvSpPr>
          <p:cNvPr id="181" name="Subtitle 2">
            <a:extLst>
              <a:ext uri="{FF2B5EF4-FFF2-40B4-BE49-F238E27FC236}">
                <a16:creationId xmlns:a16="http://schemas.microsoft.com/office/drawing/2014/main" id="{863BA68A-3172-4A3A-A12A-45AD2A48E297}"/>
              </a:ext>
            </a:extLst>
          </p:cNvPr>
          <p:cNvSpPr txBox="1">
            <a:spLocks/>
          </p:cNvSpPr>
          <p:nvPr/>
        </p:nvSpPr>
        <p:spPr>
          <a:xfrm>
            <a:off x="8342596" y="421715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150</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82" name="Subtitle 2">
            <a:extLst>
              <a:ext uri="{FF2B5EF4-FFF2-40B4-BE49-F238E27FC236}">
                <a16:creationId xmlns:a16="http://schemas.microsoft.com/office/drawing/2014/main" id="{0E3391A5-D700-4943-9F34-A8BBA415740D}"/>
              </a:ext>
            </a:extLst>
          </p:cNvPr>
          <p:cNvSpPr txBox="1">
            <a:spLocks/>
          </p:cNvSpPr>
          <p:nvPr/>
        </p:nvSpPr>
        <p:spPr>
          <a:xfrm>
            <a:off x="8342596" y="491949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183" name="Subtitle 2">
            <a:extLst>
              <a:ext uri="{FF2B5EF4-FFF2-40B4-BE49-F238E27FC236}">
                <a16:creationId xmlns:a16="http://schemas.microsoft.com/office/drawing/2014/main" id="{C38A94DB-F8D3-4142-9DE6-011822B77B76}"/>
              </a:ext>
            </a:extLst>
          </p:cNvPr>
          <p:cNvSpPr txBox="1">
            <a:spLocks/>
          </p:cNvSpPr>
          <p:nvPr/>
        </p:nvSpPr>
        <p:spPr>
          <a:xfrm>
            <a:off x="8342596" y="562415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184" name="Rounded Rectangle 3">
            <a:extLst>
              <a:ext uri="{FF2B5EF4-FFF2-40B4-BE49-F238E27FC236}">
                <a16:creationId xmlns:a16="http://schemas.microsoft.com/office/drawing/2014/main" id="{7D32E29C-B0D7-40DA-B06B-1F7FA761CD5F}"/>
              </a:ext>
            </a:extLst>
          </p:cNvPr>
          <p:cNvSpPr/>
          <p:nvPr/>
        </p:nvSpPr>
        <p:spPr>
          <a:xfrm>
            <a:off x="8239564" y="1236754"/>
            <a:ext cx="108000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85" name="TextBox 184">
            <a:extLst>
              <a:ext uri="{FF2B5EF4-FFF2-40B4-BE49-F238E27FC236}">
                <a16:creationId xmlns:a16="http://schemas.microsoft.com/office/drawing/2014/main" id="{A7BB047F-2515-4AD7-BBE3-E4635473B3E4}"/>
              </a:ext>
            </a:extLst>
          </p:cNvPr>
          <p:cNvSpPr txBox="1"/>
          <p:nvPr/>
        </p:nvSpPr>
        <p:spPr>
          <a:xfrm>
            <a:off x="8270235" y="1340281"/>
            <a:ext cx="1049329"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Geography E</a:t>
            </a:r>
          </a:p>
        </p:txBody>
      </p:sp>
      <p:sp>
        <p:nvSpPr>
          <p:cNvPr id="186" name="Rounded Rectangle 13">
            <a:extLst>
              <a:ext uri="{FF2B5EF4-FFF2-40B4-BE49-F238E27FC236}">
                <a16:creationId xmlns:a16="http://schemas.microsoft.com/office/drawing/2014/main" id="{67998401-ED5E-470B-922A-D7516A6BA7E9}"/>
              </a:ext>
            </a:extLst>
          </p:cNvPr>
          <p:cNvSpPr/>
          <p:nvPr/>
        </p:nvSpPr>
        <p:spPr>
          <a:xfrm>
            <a:off x="8259104" y="6086912"/>
            <a:ext cx="1080000"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87" name="Subtitle 2">
            <a:extLst>
              <a:ext uri="{FF2B5EF4-FFF2-40B4-BE49-F238E27FC236}">
                <a16:creationId xmlns:a16="http://schemas.microsoft.com/office/drawing/2014/main" id="{61100BE8-E3C7-485B-AB8C-0DE5B01163D5}"/>
              </a:ext>
            </a:extLst>
          </p:cNvPr>
          <p:cNvSpPr txBox="1">
            <a:spLocks/>
          </p:cNvSpPr>
          <p:nvPr/>
        </p:nvSpPr>
        <p:spPr>
          <a:xfrm>
            <a:off x="8340738" y="6301395"/>
            <a:ext cx="879462" cy="200055"/>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1,150</a:t>
            </a:r>
          </a:p>
        </p:txBody>
      </p:sp>
      <p:sp>
        <p:nvSpPr>
          <p:cNvPr id="188" name="Subtitle 2">
            <a:extLst>
              <a:ext uri="{FF2B5EF4-FFF2-40B4-BE49-F238E27FC236}">
                <a16:creationId xmlns:a16="http://schemas.microsoft.com/office/drawing/2014/main" id="{334AA9B0-27A1-45A2-A2C0-288E4221FFE8}"/>
              </a:ext>
            </a:extLst>
          </p:cNvPr>
          <p:cNvSpPr txBox="1">
            <a:spLocks/>
          </p:cNvSpPr>
          <p:nvPr/>
        </p:nvSpPr>
        <p:spPr>
          <a:xfrm>
            <a:off x="8412283" y="2056960"/>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325</a:t>
            </a:r>
          </a:p>
        </p:txBody>
      </p:sp>
      <p:sp>
        <p:nvSpPr>
          <p:cNvPr id="189" name="Rounded Rectangle 10">
            <a:extLst>
              <a:ext uri="{FF2B5EF4-FFF2-40B4-BE49-F238E27FC236}">
                <a16:creationId xmlns:a16="http://schemas.microsoft.com/office/drawing/2014/main" id="{55B6FBF1-E9CE-43F0-A1D2-2F296C6D5BCE}"/>
              </a:ext>
            </a:extLst>
          </p:cNvPr>
          <p:cNvSpPr/>
          <p:nvPr/>
        </p:nvSpPr>
        <p:spPr>
          <a:xfrm>
            <a:off x="9402538" y="1866154"/>
            <a:ext cx="2483781"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90" name="Rounded Rectangle 8">
            <a:extLst>
              <a:ext uri="{FF2B5EF4-FFF2-40B4-BE49-F238E27FC236}">
                <a16:creationId xmlns:a16="http://schemas.microsoft.com/office/drawing/2014/main" id="{CF55DF2E-6A25-4ED8-B6D2-C91EFBEDE4F8}"/>
              </a:ext>
            </a:extLst>
          </p:cNvPr>
          <p:cNvSpPr/>
          <p:nvPr/>
        </p:nvSpPr>
        <p:spPr>
          <a:xfrm>
            <a:off x="9402538" y="2103227"/>
            <a:ext cx="2483781"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191" name="Rounded Rectangle 9">
            <a:extLst>
              <a:ext uri="{FF2B5EF4-FFF2-40B4-BE49-F238E27FC236}">
                <a16:creationId xmlns:a16="http://schemas.microsoft.com/office/drawing/2014/main" id="{ADC33E32-7DF2-4C96-A6FF-DCA58528A7ED}"/>
              </a:ext>
            </a:extLst>
          </p:cNvPr>
          <p:cNvSpPr/>
          <p:nvPr/>
        </p:nvSpPr>
        <p:spPr>
          <a:xfrm>
            <a:off x="9402538" y="2595109"/>
            <a:ext cx="2483781"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92" name="Rounded Rectangle 10">
            <a:extLst>
              <a:ext uri="{FF2B5EF4-FFF2-40B4-BE49-F238E27FC236}">
                <a16:creationId xmlns:a16="http://schemas.microsoft.com/office/drawing/2014/main" id="{5CBCBE9C-CCA7-48CB-A3D9-79F7F7AC56C0}"/>
              </a:ext>
            </a:extLst>
          </p:cNvPr>
          <p:cNvSpPr/>
          <p:nvPr/>
        </p:nvSpPr>
        <p:spPr>
          <a:xfrm>
            <a:off x="9402538" y="3297449"/>
            <a:ext cx="2483781"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93" name="Rounded Rectangle 11">
            <a:extLst>
              <a:ext uri="{FF2B5EF4-FFF2-40B4-BE49-F238E27FC236}">
                <a16:creationId xmlns:a16="http://schemas.microsoft.com/office/drawing/2014/main" id="{E784A46B-3ECA-49DE-B061-C212FD133F35}"/>
              </a:ext>
            </a:extLst>
          </p:cNvPr>
          <p:cNvSpPr/>
          <p:nvPr/>
        </p:nvSpPr>
        <p:spPr>
          <a:xfrm>
            <a:off x="9402538" y="3999789"/>
            <a:ext cx="2483781"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94" name="Rounded Rectangle 12">
            <a:extLst>
              <a:ext uri="{FF2B5EF4-FFF2-40B4-BE49-F238E27FC236}">
                <a16:creationId xmlns:a16="http://schemas.microsoft.com/office/drawing/2014/main" id="{7B874D77-23F8-48B2-8130-1369A8180DF2}"/>
              </a:ext>
            </a:extLst>
          </p:cNvPr>
          <p:cNvSpPr/>
          <p:nvPr/>
        </p:nvSpPr>
        <p:spPr>
          <a:xfrm>
            <a:off x="9402538" y="4702129"/>
            <a:ext cx="2483781"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95" name="Rounded Rectangle 13">
            <a:extLst>
              <a:ext uri="{FF2B5EF4-FFF2-40B4-BE49-F238E27FC236}">
                <a16:creationId xmlns:a16="http://schemas.microsoft.com/office/drawing/2014/main" id="{835101ED-ABB7-4391-BDDC-07CED7A7D919}"/>
              </a:ext>
            </a:extLst>
          </p:cNvPr>
          <p:cNvSpPr/>
          <p:nvPr/>
        </p:nvSpPr>
        <p:spPr>
          <a:xfrm>
            <a:off x="9402538" y="5406789"/>
            <a:ext cx="2483781"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96" name="Subtitle 2">
            <a:extLst>
              <a:ext uri="{FF2B5EF4-FFF2-40B4-BE49-F238E27FC236}">
                <a16:creationId xmlns:a16="http://schemas.microsoft.com/office/drawing/2014/main" id="{B8FBA9AF-2798-416B-8569-57CEF1169010}"/>
              </a:ext>
            </a:extLst>
          </p:cNvPr>
          <p:cNvSpPr txBox="1">
            <a:spLocks/>
          </p:cNvSpPr>
          <p:nvPr/>
        </p:nvSpPr>
        <p:spPr>
          <a:xfrm>
            <a:off x="9504260" y="2609345"/>
            <a:ext cx="2483781"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3500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97" name="Subtitle 2">
            <a:extLst>
              <a:ext uri="{FF2B5EF4-FFF2-40B4-BE49-F238E27FC236}">
                <a16:creationId xmlns:a16="http://schemas.microsoft.com/office/drawing/2014/main" id="{00A58467-72DF-4C3E-AF89-3D84714FAD80}"/>
              </a:ext>
            </a:extLst>
          </p:cNvPr>
          <p:cNvSpPr txBox="1">
            <a:spLocks/>
          </p:cNvSpPr>
          <p:nvPr/>
        </p:nvSpPr>
        <p:spPr>
          <a:xfrm>
            <a:off x="9484172" y="3514817"/>
            <a:ext cx="2483781"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4000</a:t>
            </a:r>
          </a:p>
        </p:txBody>
      </p:sp>
      <p:sp>
        <p:nvSpPr>
          <p:cNvPr id="198" name="Subtitle 2">
            <a:extLst>
              <a:ext uri="{FF2B5EF4-FFF2-40B4-BE49-F238E27FC236}">
                <a16:creationId xmlns:a16="http://schemas.microsoft.com/office/drawing/2014/main" id="{59E7F379-A226-4470-B1DC-29A9A2135745}"/>
              </a:ext>
            </a:extLst>
          </p:cNvPr>
          <p:cNvSpPr txBox="1">
            <a:spLocks/>
          </p:cNvSpPr>
          <p:nvPr/>
        </p:nvSpPr>
        <p:spPr>
          <a:xfrm>
            <a:off x="9484172" y="4217157"/>
            <a:ext cx="2483781"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8500</a:t>
            </a:r>
          </a:p>
        </p:txBody>
      </p:sp>
      <p:sp>
        <p:nvSpPr>
          <p:cNvPr id="199" name="Subtitle 2">
            <a:extLst>
              <a:ext uri="{FF2B5EF4-FFF2-40B4-BE49-F238E27FC236}">
                <a16:creationId xmlns:a16="http://schemas.microsoft.com/office/drawing/2014/main" id="{EC23F632-15E0-48A5-BD29-9236EA280C81}"/>
              </a:ext>
            </a:extLst>
          </p:cNvPr>
          <p:cNvSpPr txBox="1">
            <a:spLocks/>
          </p:cNvSpPr>
          <p:nvPr/>
        </p:nvSpPr>
        <p:spPr>
          <a:xfrm>
            <a:off x="9484172" y="4919497"/>
            <a:ext cx="2483781"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650</a:t>
            </a:r>
          </a:p>
        </p:txBody>
      </p:sp>
      <p:sp>
        <p:nvSpPr>
          <p:cNvPr id="200" name="Subtitle 2">
            <a:extLst>
              <a:ext uri="{FF2B5EF4-FFF2-40B4-BE49-F238E27FC236}">
                <a16:creationId xmlns:a16="http://schemas.microsoft.com/office/drawing/2014/main" id="{E533D52F-F15D-423E-BC76-D44971257E2B}"/>
              </a:ext>
            </a:extLst>
          </p:cNvPr>
          <p:cNvSpPr txBox="1">
            <a:spLocks/>
          </p:cNvSpPr>
          <p:nvPr/>
        </p:nvSpPr>
        <p:spPr>
          <a:xfrm>
            <a:off x="9484172" y="5624157"/>
            <a:ext cx="2483781"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200</a:t>
            </a:r>
          </a:p>
        </p:txBody>
      </p:sp>
      <p:sp>
        <p:nvSpPr>
          <p:cNvPr id="201" name="Rounded Rectangle 3">
            <a:extLst>
              <a:ext uri="{FF2B5EF4-FFF2-40B4-BE49-F238E27FC236}">
                <a16:creationId xmlns:a16="http://schemas.microsoft.com/office/drawing/2014/main" id="{0019FAD0-4A6F-47D9-B4DF-F74AB701DDD0}"/>
              </a:ext>
            </a:extLst>
          </p:cNvPr>
          <p:cNvSpPr/>
          <p:nvPr/>
        </p:nvSpPr>
        <p:spPr>
          <a:xfrm>
            <a:off x="9381140" y="1236754"/>
            <a:ext cx="2483781" cy="562093"/>
          </a:xfrm>
          <a:prstGeom prst="roundRect">
            <a:avLst>
              <a:gd name="adj" fmla="val 9314"/>
            </a:avLst>
          </a:prstGeom>
          <a:solidFill>
            <a:schemeClr val="accent2"/>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02" name="TextBox 201">
            <a:extLst>
              <a:ext uri="{FF2B5EF4-FFF2-40B4-BE49-F238E27FC236}">
                <a16:creationId xmlns:a16="http://schemas.microsoft.com/office/drawing/2014/main" id="{A873A07C-D9C3-4C0C-9750-91FD12AF9E6D}"/>
              </a:ext>
            </a:extLst>
          </p:cNvPr>
          <p:cNvSpPr txBox="1"/>
          <p:nvPr/>
        </p:nvSpPr>
        <p:spPr>
          <a:xfrm>
            <a:off x="9411812" y="1340281"/>
            <a:ext cx="2413244" cy="338554"/>
          </a:xfrm>
          <a:prstGeom prst="rect">
            <a:avLst/>
          </a:prstGeom>
          <a:solidFill>
            <a:schemeClr val="accent2"/>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100" dirty="0">
                <a:solidFill>
                  <a:prstClr val="white"/>
                </a:solidFill>
              </a:rPr>
              <a:t>Audited Census Numbers</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3</a:t>
            </a:r>
            <a:r>
              <a:rPr kumimoji="0" lang="en-US" sz="1100" b="0" i="0" u="none" strike="noStrike" kern="0" cap="none" spc="0" normalizeH="0" baseline="30000" noProof="0" dirty="0">
                <a:ln>
                  <a:noFill/>
                </a:ln>
                <a:solidFill>
                  <a:prstClr val="white"/>
                </a:solidFill>
                <a:effectLst/>
                <a:uLnTx/>
                <a:uFillTx/>
                <a:latin typeface="Lato Light" panose="020F0502020204030203" pitchFamily="34" charset="0"/>
                <a:ea typeface="+mn-ea"/>
                <a:cs typeface="+mn-cs"/>
              </a:rPr>
              <a:t>rd</a:t>
            </a:r>
            <a:r>
              <a:rPr kumimoji="0" lang="en-US"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 Party </a:t>
            </a:r>
          </a:p>
        </p:txBody>
      </p:sp>
      <p:sp>
        <p:nvSpPr>
          <p:cNvPr id="205" name="Subtitle 2">
            <a:extLst>
              <a:ext uri="{FF2B5EF4-FFF2-40B4-BE49-F238E27FC236}">
                <a16:creationId xmlns:a16="http://schemas.microsoft.com/office/drawing/2014/main" id="{A9F4DD52-1441-412A-95F2-DD1F1EBEFB44}"/>
              </a:ext>
            </a:extLst>
          </p:cNvPr>
          <p:cNvSpPr txBox="1">
            <a:spLocks/>
          </p:cNvSpPr>
          <p:nvPr/>
        </p:nvSpPr>
        <p:spPr>
          <a:xfrm>
            <a:off x="9553859" y="2056960"/>
            <a:ext cx="2483781"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1750</a:t>
            </a:r>
          </a:p>
        </p:txBody>
      </p:sp>
      <p:sp>
        <p:nvSpPr>
          <p:cNvPr id="206" name="Rounded Rectangle 13">
            <a:extLst>
              <a:ext uri="{FF2B5EF4-FFF2-40B4-BE49-F238E27FC236}">
                <a16:creationId xmlns:a16="http://schemas.microsoft.com/office/drawing/2014/main" id="{338CFA41-609E-441E-A38D-BB0F20929C4C}"/>
              </a:ext>
            </a:extLst>
          </p:cNvPr>
          <p:cNvSpPr/>
          <p:nvPr/>
        </p:nvSpPr>
        <p:spPr>
          <a:xfrm>
            <a:off x="9410820" y="6111449"/>
            <a:ext cx="2483781" cy="621768"/>
          </a:xfrm>
          <a:prstGeom prst="roundRect">
            <a:avLst>
              <a:gd name="adj" fmla="val 9314"/>
            </a:avLst>
          </a:prstGeom>
          <a:solidFill>
            <a:schemeClr val="accent2"/>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207" name="Subtitle 2">
            <a:extLst>
              <a:ext uri="{FF2B5EF4-FFF2-40B4-BE49-F238E27FC236}">
                <a16:creationId xmlns:a16="http://schemas.microsoft.com/office/drawing/2014/main" id="{516886EB-FE04-4098-8AE8-60287187B03C}"/>
              </a:ext>
            </a:extLst>
          </p:cNvPr>
          <p:cNvSpPr txBox="1">
            <a:spLocks/>
          </p:cNvSpPr>
          <p:nvPr/>
        </p:nvSpPr>
        <p:spPr>
          <a:xfrm>
            <a:off x="9492455" y="6321347"/>
            <a:ext cx="2483781"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18,600</a:t>
            </a:r>
          </a:p>
        </p:txBody>
      </p:sp>
      <p:sp>
        <p:nvSpPr>
          <p:cNvPr id="2" name="Slide Number Placeholder 1">
            <a:extLst>
              <a:ext uri="{FF2B5EF4-FFF2-40B4-BE49-F238E27FC236}">
                <a16:creationId xmlns:a16="http://schemas.microsoft.com/office/drawing/2014/main" id="{20FD0E65-4D9A-46D0-B9B9-4530C9B7A12D}"/>
              </a:ext>
            </a:extLst>
          </p:cNvPr>
          <p:cNvSpPr>
            <a:spLocks noGrp="1"/>
          </p:cNvSpPr>
          <p:nvPr>
            <p:ph type="sldNum" sz="quarter" idx="12"/>
          </p:nvPr>
        </p:nvSpPr>
        <p:spPr/>
        <p:txBody>
          <a:bodyPr/>
          <a:lstStyle/>
          <a:p>
            <a:fld id="{24B2F68A-A663-4168-9E06-38B8E6BC48FC}" type="slidenum">
              <a:rPr lang="en-GB" smtClean="0"/>
              <a:t>20</a:t>
            </a:fld>
            <a:endParaRPr lang="en-GB"/>
          </a:p>
        </p:txBody>
      </p:sp>
      <p:pic>
        <p:nvPicPr>
          <p:cNvPr id="203" name="Picture 202" descr="Logo&#10;&#10;Description automatically generated">
            <a:extLst>
              <a:ext uri="{FF2B5EF4-FFF2-40B4-BE49-F238E27FC236}">
                <a16:creationId xmlns:a16="http://schemas.microsoft.com/office/drawing/2014/main" id="{C731EB89-3B36-4C57-A411-98120B992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925798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ounded Rectangle 10">
            <a:extLst>
              <a:ext uri="{FF2B5EF4-FFF2-40B4-BE49-F238E27FC236}">
                <a16:creationId xmlns:a16="http://schemas.microsoft.com/office/drawing/2014/main" id="{FA0E3CF3-FE59-4AB4-8E59-1D8DBACCA306}"/>
              </a:ext>
            </a:extLst>
          </p:cNvPr>
          <p:cNvSpPr/>
          <p:nvPr/>
        </p:nvSpPr>
        <p:spPr>
          <a:xfrm>
            <a:off x="2549202" y="1821764"/>
            <a:ext cx="552754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 name="TextBox 3">
            <a:extLst>
              <a:ext uri="{FF2B5EF4-FFF2-40B4-BE49-F238E27FC236}">
                <a16:creationId xmlns:a16="http://schemas.microsoft.com/office/drawing/2014/main" id="{801C7D87-5461-4790-8514-49B0409AEAFA}"/>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Reporting Systems ( ERP )  </a:t>
            </a:r>
            <a:endParaRPr kumimoji="0" lang="en-US" sz="20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74" name="Rounded Rectangle 8">
            <a:extLst>
              <a:ext uri="{FF2B5EF4-FFF2-40B4-BE49-F238E27FC236}">
                <a16:creationId xmlns:a16="http://schemas.microsoft.com/office/drawing/2014/main" id="{49191CC2-2CE6-4EF3-8184-950B7D02E6E0}"/>
              </a:ext>
            </a:extLst>
          </p:cNvPr>
          <p:cNvSpPr/>
          <p:nvPr/>
        </p:nvSpPr>
        <p:spPr>
          <a:xfrm>
            <a:off x="2549202" y="2058837"/>
            <a:ext cx="5527549"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75" name="Rounded Rectangle 9">
            <a:extLst>
              <a:ext uri="{FF2B5EF4-FFF2-40B4-BE49-F238E27FC236}">
                <a16:creationId xmlns:a16="http://schemas.microsoft.com/office/drawing/2014/main" id="{8A7B407D-E494-490E-B47A-DF1987B861FF}"/>
              </a:ext>
            </a:extLst>
          </p:cNvPr>
          <p:cNvSpPr/>
          <p:nvPr/>
        </p:nvSpPr>
        <p:spPr>
          <a:xfrm>
            <a:off x="2549202" y="2550719"/>
            <a:ext cx="552754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6" name="Rounded Rectangle 10">
            <a:extLst>
              <a:ext uri="{FF2B5EF4-FFF2-40B4-BE49-F238E27FC236}">
                <a16:creationId xmlns:a16="http://schemas.microsoft.com/office/drawing/2014/main" id="{187ADF0C-1032-4547-B44F-BB2FA9A09206}"/>
              </a:ext>
            </a:extLst>
          </p:cNvPr>
          <p:cNvSpPr/>
          <p:nvPr/>
        </p:nvSpPr>
        <p:spPr>
          <a:xfrm>
            <a:off x="2549202" y="3253059"/>
            <a:ext cx="552754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7" name="Rounded Rectangle 11">
            <a:extLst>
              <a:ext uri="{FF2B5EF4-FFF2-40B4-BE49-F238E27FC236}">
                <a16:creationId xmlns:a16="http://schemas.microsoft.com/office/drawing/2014/main" id="{21BA824A-F1ED-42CF-B70B-57A619F064FA}"/>
              </a:ext>
            </a:extLst>
          </p:cNvPr>
          <p:cNvSpPr/>
          <p:nvPr/>
        </p:nvSpPr>
        <p:spPr>
          <a:xfrm>
            <a:off x="2549202" y="3955399"/>
            <a:ext cx="552754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8" name="Rounded Rectangle 12">
            <a:extLst>
              <a:ext uri="{FF2B5EF4-FFF2-40B4-BE49-F238E27FC236}">
                <a16:creationId xmlns:a16="http://schemas.microsoft.com/office/drawing/2014/main" id="{41F88D3B-5E62-4D5D-B9AE-0CE99978052A}"/>
              </a:ext>
            </a:extLst>
          </p:cNvPr>
          <p:cNvSpPr/>
          <p:nvPr/>
        </p:nvSpPr>
        <p:spPr>
          <a:xfrm>
            <a:off x="2549202" y="4657739"/>
            <a:ext cx="552754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9" name="Rounded Rectangle 13">
            <a:extLst>
              <a:ext uri="{FF2B5EF4-FFF2-40B4-BE49-F238E27FC236}">
                <a16:creationId xmlns:a16="http://schemas.microsoft.com/office/drawing/2014/main" id="{6254DB7F-CC5D-4BF6-9C01-A45E68BE3608}"/>
              </a:ext>
            </a:extLst>
          </p:cNvPr>
          <p:cNvSpPr/>
          <p:nvPr/>
        </p:nvSpPr>
        <p:spPr>
          <a:xfrm>
            <a:off x="2549202" y="5362399"/>
            <a:ext cx="552754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0" name="Rounded Rectangle 14">
            <a:extLst>
              <a:ext uri="{FF2B5EF4-FFF2-40B4-BE49-F238E27FC236}">
                <a16:creationId xmlns:a16="http://schemas.microsoft.com/office/drawing/2014/main" id="{6846B947-6B1D-44C2-A9DA-2A6012C9A28B}"/>
              </a:ext>
            </a:extLst>
          </p:cNvPr>
          <p:cNvSpPr/>
          <p:nvPr/>
        </p:nvSpPr>
        <p:spPr>
          <a:xfrm>
            <a:off x="8198654" y="184837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1" name="Rounded Rectangle 15">
            <a:extLst>
              <a:ext uri="{FF2B5EF4-FFF2-40B4-BE49-F238E27FC236}">
                <a16:creationId xmlns:a16="http://schemas.microsoft.com/office/drawing/2014/main" id="{E0533C6E-8DCF-4698-9A00-5F2A0CE52BCA}"/>
              </a:ext>
            </a:extLst>
          </p:cNvPr>
          <p:cNvSpPr/>
          <p:nvPr/>
        </p:nvSpPr>
        <p:spPr>
          <a:xfrm>
            <a:off x="8198654" y="255071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2" name="Rounded Rectangle 16">
            <a:extLst>
              <a:ext uri="{FF2B5EF4-FFF2-40B4-BE49-F238E27FC236}">
                <a16:creationId xmlns:a16="http://schemas.microsoft.com/office/drawing/2014/main" id="{4C501D2C-2EA2-4DA8-B7CF-9F5867CDC89A}"/>
              </a:ext>
            </a:extLst>
          </p:cNvPr>
          <p:cNvSpPr/>
          <p:nvPr/>
        </p:nvSpPr>
        <p:spPr>
          <a:xfrm>
            <a:off x="8198654" y="325305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3" name="Rounded Rectangle 17">
            <a:extLst>
              <a:ext uri="{FF2B5EF4-FFF2-40B4-BE49-F238E27FC236}">
                <a16:creationId xmlns:a16="http://schemas.microsoft.com/office/drawing/2014/main" id="{E54168B7-41A4-403B-888C-32C4C8946860}"/>
              </a:ext>
            </a:extLst>
          </p:cNvPr>
          <p:cNvSpPr/>
          <p:nvPr/>
        </p:nvSpPr>
        <p:spPr>
          <a:xfrm>
            <a:off x="8198654" y="395539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4" name="Rounded Rectangle 18">
            <a:extLst>
              <a:ext uri="{FF2B5EF4-FFF2-40B4-BE49-F238E27FC236}">
                <a16:creationId xmlns:a16="http://schemas.microsoft.com/office/drawing/2014/main" id="{8FD5B5EC-5CC9-4D52-B4FB-6327FFFAAB34}"/>
              </a:ext>
            </a:extLst>
          </p:cNvPr>
          <p:cNvSpPr/>
          <p:nvPr/>
        </p:nvSpPr>
        <p:spPr>
          <a:xfrm>
            <a:off x="8198654" y="465773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5" name="Rounded Rectangle 19">
            <a:extLst>
              <a:ext uri="{FF2B5EF4-FFF2-40B4-BE49-F238E27FC236}">
                <a16:creationId xmlns:a16="http://schemas.microsoft.com/office/drawing/2014/main" id="{2597A8F3-0C80-415E-BA58-566C24A64DD5}"/>
              </a:ext>
            </a:extLst>
          </p:cNvPr>
          <p:cNvSpPr/>
          <p:nvPr/>
        </p:nvSpPr>
        <p:spPr>
          <a:xfrm>
            <a:off x="8198654" y="536239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9" name="Subtitle 2">
            <a:extLst>
              <a:ext uri="{FF2B5EF4-FFF2-40B4-BE49-F238E27FC236}">
                <a16:creationId xmlns:a16="http://schemas.microsoft.com/office/drawing/2014/main" id="{5E678386-62CF-4EE4-90FA-6AC16108384B}"/>
              </a:ext>
            </a:extLst>
          </p:cNvPr>
          <p:cNvSpPr txBox="1">
            <a:spLocks/>
          </p:cNvSpPr>
          <p:nvPr/>
        </p:nvSpPr>
        <p:spPr>
          <a:xfrm>
            <a:off x="2650924" y="2657288"/>
            <a:ext cx="5278373" cy="42165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9" name="Rounded Rectangle 14">
            <a:extLst>
              <a:ext uri="{FF2B5EF4-FFF2-40B4-BE49-F238E27FC236}">
                <a16:creationId xmlns:a16="http://schemas.microsoft.com/office/drawing/2014/main" id="{9E482E62-FAF5-4D4E-B669-734655B50121}"/>
              </a:ext>
            </a:extLst>
          </p:cNvPr>
          <p:cNvSpPr/>
          <p:nvPr/>
        </p:nvSpPr>
        <p:spPr>
          <a:xfrm>
            <a:off x="523056" y="184994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CRM</a:t>
            </a:r>
          </a:p>
        </p:txBody>
      </p:sp>
      <p:sp>
        <p:nvSpPr>
          <p:cNvPr id="111" name="Rounded Rectangle 15">
            <a:extLst>
              <a:ext uri="{FF2B5EF4-FFF2-40B4-BE49-F238E27FC236}">
                <a16:creationId xmlns:a16="http://schemas.microsoft.com/office/drawing/2014/main" id="{497302BD-9A6B-40C3-BA19-FC7EB99B9A10}"/>
              </a:ext>
            </a:extLst>
          </p:cNvPr>
          <p:cNvSpPr/>
          <p:nvPr/>
        </p:nvSpPr>
        <p:spPr>
          <a:xfrm>
            <a:off x="523056" y="255228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Sales Reporting </a:t>
            </a:r>
          </a:p>
        </p:txBody>
      </p:sp>
      <p:sp>
        <p:nvSpPr>
          <p:cNvPr id="113" name="Rounded Rectangle 16">
            <a:extLst>
              <a:ext uri="{FF2B5EF4-FFF2-40B4-BE49-F238E27FC236}">
                <a16:creationId xmlns:a16="http://schemas.microsoft.com/office/drawing/2014/main" id="{F3E48145-AEFE-45D5-B632-C4AFF724E5ED}"/>
              </a:ext>
            </a:extLst>
          </p:cNvPr>
          <p:cNvSpPr/>
          <p:nvPr/>
        </p:nvSpPr>
        <p:spPr>
          <a:xfrm>
            <a:off x="523056" y="325462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Financial Management</a:t>
            </a:r>
          </a:p>
        </p:txBody>
      </p:sp>
      <p:sp>
        <p:nvSpPr>
          <p:cNvPr id="115" name="Rounded Rectangle 17">
            <a:extLst>
              <a:ext uri="{FF2B5EF4-FFF2-40B4-BE49-F238E27FC236}">
                <a16:creationId xmlns:a16="http://schemas.microsoft.com/office/drawing/2014/main" id="{1E87BE9F-60F1-4509-9BD1-6459C07011E1}"/>
              </a:ext>
            </a:extLst>
          </p:cNvPr>
          <p:cNvSpPr/>
          <p:nvPr/>
        </p:nvSpPr>
        <p:spPr>
          <a:xfrm>
            <a:off x="523056" y="3956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Supply Chain </a:t>
            </a:r>
          </a:p>
        </p:txBody>
      </p:sp>
      <p:sp>
        <p:nvSpPr>
          <p:cNvPr id="117" name="Rounded Rectangle 18">
            <a:extLst>
              <a:ext uri="{FF2B5EF4-FFF2-40B4-BE49-F238E27FC236}">
                <a16:creationId xmlns:a16="http://schemas.microsoft.com/office/drawing/2014/main" id="{8C2E963B-B05D-4D71-905C-77210FE16E7F}"/>
              </a:ext>
            </a:extLst>
          </p:cNvPr>
          <p:cNvSpPr/>
          <p:nvPr/>
        </p:nvSpPr>
        <p:spPr>
          <a:xfrm>
            <a:off x="523056" y="465930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kern="0" dirty="0">
                <a:solidFill>
                  <a:prstClr val="white">
                    <a:lumMod val="50000"/>
                  </a:prstClr>
                </a:solidFill>
                <a:latin typeface="Lato Light" panose="020F0502020204030203" pitchFamily="34" charset="0"/>
              </a:rPr>
              <a:t>Order Management </a:t>
            </a:r>
            <a:endPar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119" name="Rounded Rectangle 19">
            <a:extLst>
              <a:ext uri="{FF2B5EF4-FFF2-40B4-BE49-F238E27FC236}">
                <a16:creationId xmlns:a16="http://schemas.microsoft.com/office/drawing/2014/main" id="{C73CA45E-9413-4103-90BF-C08DBDDA4232}"/>
              </a:ext>
            </a:extLst>
          </p:cNvPr>
          <p:cNvSpPr/>
          <p:nvPr/>
        </p:nvSpPr>
        <p:spPr>
          <a:xfrm>
            <a:off x="523056" y="5363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Marketing Management</a:t>
            </a:r>
          </a:p>
        </p:txBody>
      </p:sp>
      <p:sp>
        <p:nvSpPr>
          <p:cNvPr id="72" name="Rounded Rectangle 3">
            <a:extLst>
              <a:ext uri="{FF2B5EF4-FFF2-40B4-BE49-F238E27FC236}">
                <a16:creationId xmlns:a16="http://schemas.microsoft.com/office/drawing/2014/main" id="{57A174D3-7553-4801-9858-77BEDAB5A303}"/>
              </a:ext>
            </a:extLst>
          </p:cNvPr>
          <p:cNvSpPr/>
          <p:nvPr/>
        </p:nvSpPr>
        <p:spPr>
          <a:xfrm>
            <a:off x="2547892" y="1192364"/>
            <a:ext cx="5522082"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73" name="Rounded Rectangle 4">
            <a:extLst>
              <a:ext uri="{FF2B5EF4-FFF2-40B4-BE49-F238E27FC236}">
                <a16:creationId xmlns:a16="http://schemas.microsoft.com/office/drawing/2014/main" id="{E797BC34-94DC-4684-B457-44401FC19F15}"/>
              </a:ext>
            </a:extLst>
          </p:cNvPr>
          <p:cNvSpPr/>
          <p:nvPr/>
        </p:nvSpPr>
        <p:spPr>
          <a:xfrm>
            <a:off x="8191756" y="1192364"/>
            <a:ext cx="3431094"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7" name="Rounded Rectangle 4">
            <a:extLst>
              <a:ext uri="{FF2B5EF4-FFF2-40B4-BE49-F238E27FC236}">
                <a16:creationId xmlns:a16="http://schemas.microsoft.com/office/drawing/2014/main" id="{39C45F6B-0AE0-43AB-9C50-1FAAADF65FD6}"/>
              </a:ext>
            </a:extLst>
          </p:cNvPr>
          <p:cNvSpPr/>
          <p:nvPr/>
        </p:nvSpPr>
        <p:spPr>
          <a:xfrm>
            <a:off x="523056" y="1193934"/>
            <a:ext cx="1876741"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6" name="TextBox 85">
            <a:extLst>
              <a:ext uri="{FF2B5EF4-FFF2-40B4-BE49-F238E27FC236}">
                <a16:creationId xmlns:a16="http://schemas.microsoft.com/office/drawing/2014/main" id="{DF2264D9-C4A1-4322-AFCE-58FD93D35B1E}"/>
              </a:ext>
            </a:extLst>
          </p:cNvPr>
          <p:cNvSpPr txBox="1"/>
          <p:nvPr/>
        </p:nvSpPr>
        <p:spPr>
          <a:xfrm>
            <a:off x="3768179" y="1304769"/>
            <a:ext cx="3855451"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Assessment / Evaluation areas </a:t>
            </a:r>
          </a:p>
        </p:txBody>
      </p:sp>
      <p:sp>
        <p:nvSpPr>
          <p:cNvPr id="87" name="TextBox 86">
            <a:extLst>
              <a:ext uri="{FF2B5EF4-FFF2-40B4-BE49-F238E27FC236}">
                <a16:creationId xmlns:a16="http://schemas.microsoft.com/office/drawing/2014/main" id="{BB67A5F0-385C-4C69-A492-FFADFE8DB71A}"/>
              </a:ext>
            </a:extLst>
          </p:cNvPr>
          <p:cNvSpPr txBox="1"/>
          <p:nvPr/>
        </p:nvSpPr>
        <p:spPr>
          <a:xfrm>
            <a:off x="8219079" y="1306555"/>
            <a:ext cx="3403771"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Comments </a:t>
            </a:r>
          </a:p>
        </p:txBody>
      </p:sp>
      <p:sp>
        <p:nvSpPr>
          <p:cNvPr id="121" name="TextBox 120">
            <a:extLst>
              <a:ext uri="{FF2B5EF4-FFF2-40B4-BE49-F238E27FC236}">
                <a16:creationId xmlns:a16="http://schemas.microsoft.com/office/drawing/2014/main" id="{C64C63E1-236F-4117-8BCA-16757E0E2523}"/>
              </a:ext>
            </a:extLst>
          </p:cNvPr>
          <p:cNvSpPr txBox="1"/>
          <p:nvPr/>
        </p:nvSpPr>
        <p:spPr>
          <a:xfrm>
            <a:off x="1021737" y="1308125"/>
            <a:ext cx="861884"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Subject </a:t>
            </a:r>
          </a:p>
        </p:txBody>
      </p:sp>
      <p:sp>
        <p:nvSpPr>
          <p:cNvPr id="2" name="Slide Number Placeholder 1">
            <a:extLst>
              <a:ext uri="{FF2B5EF4-FFF2-40B4-BE49-F238E27FC236}">
                <a16:creationId xmlns:a16="http://schemas.microsoft.com/office/drawing/2014/main" id="{CD12838E-EF75-43CC-8122-46BB39FCE816}"/>
              </a:ext>
            </a:extLst>
          </p:cNvPr>
          <p:cNvSpPr>
            <a:spLocks noGrp="1"/>
          </p:cNvSpPr>
          <p:nvPr>
            <p:ph type="sldNum" sz="quarter" idx="12"/>
          </p:nvPr>
        </p:nvSpPr>
        <p:spPr/>
        <p:txBody>
          <a:bodyPr/>
          <a:lstStyle/>
          <a:p>
            <a:fld id="{24B2F68A-A663-4168-9E06-38B8E6BC48FC}" type="slidenum">
              <a:rPr lang="en-GB" smtClean="0"/>
              <a:t>21</a:t>
            </a:fld>
            <a:endParaRPr lang="en-GB"/>
          </a:p>
        </p:txBody>
      </p:sp>
      <p:pic>
        <p:nvPicPr>
          <p:cNvPr id="31" name="Picture 30" descr="Logo&#10;&#10;Description automatically generated">
            <a:extLst>
              <a:ext uri="{FF2B5EF4-FFF2-40B4-BE49-F238E27FC236}">
                <a16:creationId xmlns:a16="http://schemas.microsoft.com/office/drawing/2014/main" id="{01BC8F87-070D-4C5B-8773-691EFCA32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4003248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C7D87-5461-4790-8514-49B0409AEAFA}"/>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Headcount spread </a:t>
            </a: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 Function / Region</a:t>
            </a:r>
            <a:endParaRPr kumimoji="0" lang="en-US" sz="20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35" name="Rounded Rectangle 10">
            <a:extLst>
              <a:ext uri="{FF2B5EF4-FFF2-40B4-BE49-F238E27FC236}">
                <a16:creationId xmlns:a16="http://schemas.microsoft.com/office/drawing/2014/main" id="{F7C8730C-9C39-4EE0-8AA3-DF84D5B751A5}"/>
              </a:ext>
            </a:extLst>
          </p:cNvPr>
          <p:cNvSpPr/>
          <p:nvPr/>
        </p:nvSpPr>
        <p:spPr>
          <a:xfrm>
            <a:off x="2400611" y="1804010"/>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6" name="Rounded Rectangle 8">
            <a:extLst>
              <a:ext uri="{FF2B5EF4-FFF2-40B4-BE49-F238E27FC236}">
                <a16:creationId xmlns:a16="http://schemas.microsoft.com/office/drawing/2014/main" id="{4F9C171A-38D9-4F6D-A41E-F11A51ACC658}"/>
              </a:ext>
            </a:extLst>
          </p:cNvPr>
          <p:cNvSpPr/>
          <p:nvPr/>
        </p:nvSpPr>
        <p:spPr>
          <a:xfrm>
            <a:off x="2400611" y="2041083"/>
            <a:ext cx="1080000"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37" name="Rounded Rectangle 9">
            <a:extLst>
              <a:ext uri="{FF2B5EF4-FFF2-40B4-BE49-F238E27FC236}">
                <a16:creationId xmlns:a16="http://schemas.microsoft.com/office/drawing/2014/main" id="{F8B25072-1B7A-4587-AFB3-193D5B1AF0E0}"/>
              </a:ext>
            </a:extLst>
          </p:cNvPr>
          <p:cNvSpPr/>
          <p:nvPr/>
        </p:nvSpPr>
        <p:spPr>
          <a:xfrm>
            <a:off x="2400611" y="2532965"/>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8" name="Rounded Rectangle 10">
            <a:extLst>
              <a:ext uri="{FF2B5EF4-FFF2-40B4-BE49-F238E27FC236}">
                <a16:creationId xmlns:a16="http://schemas.microsoft.com/office/drawing/2014/main" id="{71701EA8-16AF-4181-AD0D-19FF82FD5837}"/>
              </a:ext>
            </a:extLst>
          </p:cNvPr>
          <p:cNvSpPr/>
          <p:nvPr/>
        </p:nvSpPr>
        <p:spPr>
          <a:xfrm>
            <a:off x="2400611" y="3235305"/>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9" name="Rounded Rectangle 11">
            <a:extLst>
              <a:ext uri="{FF2B5EF4-FFF2-40B4-BE49-F238E27FC236}">
                <a16:creationId xmlns:a16="http://schemas.microsoft.com/office/drawing/2014/main" id="{705B3574-9443-4DB5-B3CC-AAEE270FE3C3}"/>
              </a:ext>
            </a:extLst>
          </p:cNvPr>
          <p:cNvSpPr/>
          <p:nvPr/>
        </p:nvSpPr>
        <p:spPr>
          <a:xfrm>
            <a:off x="2400611" y="3937645"/>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0" name="Rounded Rectangle 12">
            <a:extLst>
              <a:ext uri="{FF2B5EF4-FFF2-40B4-BE49-F238E27FC236}">
                <a16:creationId xmlns:a16="http://schemas.microsoft.com/office/drawing/2014/main" id="{4C0A826F-AC17-460F-A768-800FEF31A1A2}"/>
              </a:ext>
            </a:extLst>
          </p:cNvPr>
          <p:cNvSpPr/>
          <p:nvPr/>
        </p:nvSpPr>
        <p:spPr>
          <a:xfrm>
            <a:off x="2400611" y="4639985"/>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1" name="Rounded Rectangle 13">
            <a:extLst>
              <a:ext uri="{FF2B5EF4-FFF2-40B4-BE49-F238E27FC236}">
                <a16:creationId xmlns:a16="http://schemas.microsoft.com/office/drawing/2014/main" id="{E006A73A-C432-423A-88D6-72680CF09C46}"/>
              </a:ext>
            </a:extLst>
          </p:cNvPr>
          <p:cNvSpPr/>
          <p:nvPr/>
        </p:nvSpPr>
        <p:spPr>
          <a:xfrm>
            <a:off x="2400611" y="5344645"/>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2" name="Subtitle 2">
            <a:extLst>
              <a:ext uri="{FF2B5EF4-FFF2-40B4-BE49-F238E27FC236}">
                <a16:creationId xmlns:a16="http://schemas.microsoft.com/office/drawing/2014/main" id="{DBDD731A-49BA-4104-A5C9-7B43FF26AAA5}"/>
              </a:ext>
            </a:extLst>
          </p:cNvPr>
          <p:cNvSpPr txBox="1">
            <a:spLocks/>
          </p:cNvSpPr>
          <p:nvPr/>
        </p:nvSpPr>
        <p:spPr>
          <a:xfrm>
            <a:off x="2464489" y="198345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44</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3" name="Subtitle 2">
            <a:extLst>
              <a:ext uri="{FF2B5EF4-FFF2-40B4-BE49-F238E27FC236}">
                <a16:creationId xmlns:a16="http://schemas.microsoft.com/office/drawing/2014/main" id="{5DCC1641-44DB-46FF-A912-BEBB1B4A0B1B}"/>
              </a:ext>
            </a:extLst>
          </p:cNvPr>
          <p:cNvSpPr txBox="1">
            <a:spLocks/>
          </p:cNvSpPr>
          <p:nvPr/>
        </p:nvSpPr>
        <p:spPr>
          <a:xfrm>
            <a:off x="2502334" y="2547201"/>
            <a:ext cx="1080000"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4" name="Subtitle 2">
            <a:extLst>
              <a:ext uri="{FF2B5EF4-FFF2-40B4-BE49-F238E27FC236}">
                <a16:creationId xmlns:a16="http://schemas.microsoft.com/office/drawing/2014/main" id="{6755453C-38BC-4883-8A4D-27BA516CA0B6}"/>
              </a:ext>
            </a:extLst>
          </p:cNvPr>
          <p:cNvSpPr txBox="1">
            <a:spLocks/>
          </p:cNvSpPr>
          <p:nvPr/>
        </p:nvSpPr>
        <p:spPr>
          <a:xfrm>
            <a:off x="2482246" y="345267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a:t>
            </a:r>
          </a:p>
        </p:txBody>
      </p:sp>
      <p:sp>
        <p:nvSpPr>
          <p:cNvPr id="45" name="Subtitle 2">
            <a:extLst>
              <a:ext uri="{FF2B5EF4-FFF2-40B4-BE49-F238E27FC236}">
                <a16:creationId xmlns:a16="http://schemas.microsoft.com/office/drawing/2014/main" id="{7D2A1676-0AF1-46E2-9295-1FCE3E565965}"/>
              </a:ext>
            </a:extLst>
          </p:cNvPr>
          <p:cNvSpPr txBox="1">
            <a:spLocks/>
          </p:cNvSpPr>
          <p:nvPr/>
        </p:nvSpPr>
        <p:spPr>
          <a:xfrm>
            <a:off x="2482246" y="415501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46</a:t>
            </a:r>
          </a:p>
        </p:txBody>
      </p:sp>
      <p:sp>
        <p:nvSpPr>
          <p:cNvPr id="46" name="Subtitle 2">
            <a:extLst>
              <a:ext uri="{FF2B5EF4-FFF2-40B4-BE49-F238E27FC236}">
                <a16:creationId xmlns:a16="http://schemas.microsoft.com/office/drawing/2014/main" id="{F353CCBB-4B7F-4B1F-8BA8-9E307BC3C1BE}"/>
              </a:ext>
            </a:extLst>
          </p:cNvPr>
          <p:cNvSpPr txBox="1">
            <a:spLocks/>
          </p:cNvSpPr>
          <p:nvPr/>
        </p:nvSpPr>
        <p:spPr>
          <a:xfrm>
            <a:off x="2482246" y="485735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62</a:t>
            </a:r>
          </a:p>
        </p:txBody>
      </p:sp>
      <p:sp>
        <p:nvSpPr>
          <p:cNvPr id="47" name="Subtitle 2">
            <a:extLst>
              <a:ext uri="{FF2B5EF4-FFF2-40B4-BE49-F238E27FC236}">
                <a16:creationId xmlns:a16="http://schemas.microsoft.com/office/drawing/2014/main" id="{C3FBAAD4-67A5-4B62-8891-EEA08ACC2D7E}"/>
              </a:ext>
            </a:extLst>
          </p:cNvPr>
          <p:cNvSpPr txBox="1">
            <a:spLocks/>
          </p:cNvSpPr>
          <p:nvPr/>
        </p:nvSpPr>
        <p:spPr>
          <a:xfrm>
            <a:off x="2482246" y="556201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100</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8" name="Rounded Rectangle 14">
            <a:extLst>
              <a:ext uri="{FF2B5EF4-FFF2-40B4-BE49-F238E27FC236}">
                <a16:creationId xmlns:a16="http://schemas.microsoft.com/office/drawing/2014/main" id="{3E8E5A3C-2837-4E4D-B3C5-306976E984BC}"/>
              </a:ext>
            </a:extLst>
          </p:cNvPr>
          <p:cNvSpPr/>
          <p:nvPr/>
        </p:nvSpPr>
        <p:spPr>
          <a:xfrm>
            <a:off x="443157" y="1832195"/>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kern="0" dirty="0">
                <a:solidFill>
                  <a:prstClr val="white">
                    <a:lumMod val="50000"/>
                  </a:prstClr>
                </a:solidFill>
                <a:latin typeface="Lato Light" panose="020F0502020204030203" pitchFamily="34" charset="0"/>
              </a:rPr>
              <a:t>Geography A </a:t>
            </a:r>
            <a:endPar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49" name="Rounded Rectangle 15">
            <a:extLst>
              <a:ext uri="{FF2B5EF4-FFF2-40B4-BE49-F238E27FC236}">
                <a16:creationId xmlns:a16="http://schemas.microsoft.com/office/drawing/2014/main" id="{DF51609B-E522-4948-BBE5-A54F4F5647C3}"/>
              </a:ext>
            </a:extLst>
          </p:cNvPr>
          <p:cNvSpPr/>
          <p:nvPr/>
        </p:nvSpPr>
        <p:spPr>
          <a:xfrm>
            <a:off x="443157" y="2534535"/>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Geography B </a:t>
            </a:r>
          </a:p>
        </p:txBody>
      </p:sp>
      <p:sp>
        <p:nvSpPr>
          <p:cNvPr id="50" name="Rounded Rectangle 16">
            <a:extLst>
              <a:ext uri="{FF2B5EF4-FFF2-40B4-BE49-F238E27FC236}">
                <a16:creationId xmlns:a16="http://schemas.microsoft.com/office/drawing/2014/main" id="{0C7AC615-7DA2-4286-A81C-3ECB3DE212BD}"/>
              </a:ext>
            </a:extLst>
          </p:cNvPr>
          <p:cNvSpPr/>
          <p:nvPr/>
        </p:nvSpPr>
        <p:spPr>
          <a:xfrm>
            <a:off x="443157" y="3236875"/>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kern="0" dirty="0">
                <a:solidFill>
                  <a:prstClr val="white">
                    <a:lumMod val="50000"/>
                  </a:prstClr>
                </a:solidFill>
                <a:latin typeface="Lato Light" panose="020F0502020204030203" pitchFamily="34" charset="0"/>
              </a:rPr>
              <a:t>Geography C </a:t>
            </a:r>
            <a:endPar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51" name="Rounded Rectangle 17">
            <a:extLst>
              <a:ext uri="{FF2B5EF4-FFF2-40B4-BE49-F238E27FC236}">
                <a16:creationId xmlns:a16="http://schemas.microsoft.com/office/drawing/2014/main" id="{5366ECDD-517D-4A17-B8D5-B2EC00FA951E}"/>
              </a:ext>
            </a:extLst>
          </p:cNvPr>
          <p:cNvSpPr/>
          <p:nvPr/>
        </p:nvSpPr>
        <p:spPr>
          <a:xfrm>
            <a:off x="443157" y="3939215"/>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Geography D</a:t>
            </a:r>
          </a:p>
        </p:txBody>
      </p:sp>
      <p:sp>
        <p:nvSpPr>
          <p:cNvPr id="52" name="Rounded Rectangle 18">
            <a:extLst>
              <a:ext uri="{FF2B5EF4-FFF2-40B4-BE49-F238E27FC236}">
                <a16:creationId xmlns:a16="http://schemas.microsoft.com/office/drawing/2014/main" id="{6747E476-FA51-408A-9D66-4BDA98B90B5C}"/>
              </a:ext>
            </a:extLst>
          </p:cNvPr>
          <p:cNvSpPr/>
          <p:nvPr/>
        </p:nvSpPr>
        <p:spPr>
          <a:xfrm>
            <a:off x="443157" y="4641555"/>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kern="0" dirty="0">
                <a:solidFill>
                  <a:prstClr val="white">
                    <a:lumMod val="50000"/>
                  </a:prstClr>
                </a:solidFill>
                <a:latin typeface="Lato Light" panose="020F0502020204030203" pitchFamily="34" charset="0"/>
              </a:rPr>
              <a:t>Geography E</a:t>
            </a:r>
            <a:endPar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54" name="Rounded Rectangle 19">
            <a:extLst>
              <a:ext uri="{FF2B5EF4-FFF2-40B4-BE49-F238E27FC236}">
                <a16:creationId xmlns:a16="http://schemas.microsoft.com/office/drawing/2014/main" id="{BF1787FA-98D1-44F0-9BE3-4541188E5846}"/>
              </a:ext>
            </a:extLst>
          </p:cNvPr>
          <p:cNvSpPr/>
          <p:nvPr/>
        </p:nvSpPr>
        <p:spPr>
          <a:xfrm>
            <a:off x="443157" y="5346215"/>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Geography F</a:t>
            </a:r>
          </a:p>
        </p:txBody>
      </p:sp>
      <p:sp>
        <p:nvSpPr>
          <p:cNvPr id="55" name="Rounded Rectangle 3">
            <a:extLst>
              <a:ext uri="{FF2B5EF4-FFF2-40B4-BE49-F238E27FC236}">
                <a16:creationId xmlns:a16="http://schemas.microsoft.com/office/drawing/2014/main" id="{BABB36CC-BA0E-4798-A2FB-D66C840EC142}"/>
              </a:ext>
            </a:extLst>
          </p:cNvPr>
          <p:cNvSpPr/>
          <p:nvPr/>
        </p:nvSpPr>
        <p:spPr>
          <a:xfrm>
            <a:off x="2379213" y="1174610"/>
            <a:ext cx="108000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56" name="Rounded Rectangle 4">
            <a:extLst>
              <a:ext uri="{FF2B5EF4-FFF2-40B4-BE49-F238E27FC236}">
                <a16:creationId xmlns:a16="http://schemas.microsoft.com/office/drawing/2014/main" id="{1687BBFE-7169-4C40-9438-BD06DED7E287}"/>
              </a:ext>
            </a:extLst>
          </p:cNvPr>
          <p:cNvSpPr/>
          <p:nvPr/>
        </p:nvSpPr>
        <p:spPr>
          <a:xfrm>
            <a:off x="443157" y="1176180"/>
            <a:ext cx="1876741"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57" name="TextBox 56">
            <a:extLst>
              <a:ext uri="{FF2B5EF4-FFF2-40B4-BE49-F238E27FC236}">
                <a16:creationId xmlns:a16="http://schemas.microsoft.com/office/drawing/2014/main" id="{69348178-F4C8-40DD-8A97-FA26C615AB27}"/>
              </a:ext>
            </a:extLst>
          </p:cNvPr>
          <p:cNvSpPr txBox="1"/>
          <p:nvPr/>
        </p:nvSpPr>
        <p:spPr>
          <a:xfrm>
            <a:off x="2378898" y="1278137"/>
            <a:ext cx="1080000"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Overall</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Contribution </a:t>
            </a:r>
          </a:p>
        </p:txBody>
      </p:sp>
      <p:sp>
        <p:nvSpPr>
          <p:cNvPr id="58" name="TextBox 57">
            <a:extLst>
              <a:ext uri="{FF2B5EF4-FFF2-40B4-BE49-F238E27FC236}">
                <a16:creationId xmlns:a16="http://schemas.microsoft.com/office/drawing/2014/main" id="{D1AC8B2E-0C5C-4C03-B514-E54E2C6D2AC2}"/>
              </a:ext>
            </a:extLst>
          </p:cNvPr>
          <p:cNvSpPr txBox="1"/>
          <p:nvPr/>
        </p:nvSpPr>
        <p:spPr>
          <a:xfrm>
            <a:off x="489251" y="1290371"/>
            <a:ext cx="1685778"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Geography</a:t>
            </a:r>
          </a:p>
        </p:txBody>
      </p:sp>
      <p:sp>
        <p:nvSpPr>
          <p:cNvPr id="59" name="Rounded Rectangle 10">
            <a:extLst>
              <a:ext uri="{FF2B5EF4-FFF2-40B4-BE49-F238E27FC236}">
                <a16:creationId xmlns:a16="http://schemas.microsoft.com/office/drawing/2014/main" id="{D0A1E4AF-3C8D-47D1-AF38-0D1D643EF602}"/>
              </a:ext>
            </a:extLst>
          </p:cNvPr>
          <p:cNvSpPr/>
          <p:nvPr/>
        </p:nvSpPr>
        <p:spPr>
          <a:xfrm>
            <a:off x="3559148" y="1804010"/>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0" name="Rounded Rectangle 8">
            <a:extLst>
              <a:ext uri="{FF2B5EF4-FFF2-40B4-BE49-F238E27FC236}">
                <a16:creationId xmlns:a16="http://schemas.microsoft.com/office/drawing/2014/main" id="{BA560044-2D9B-4028-9B37-DEFF0C4469C9}"/>
              </a:ext>
            </a:extLst>
          </p:cNvPr>
          <p:cNvSpPr/>
          <p:nvPr/>
        </p:nvSpPr>
        <p:spPr>
          <a:xfrm>
            <a:off x="3559148" y="2041083"/>
            <a:ext cx="1080000"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61" name="Rounded Rectangle 9">
            <a:extLst>
              <a:ext uri="{FF2B5EF4-FFF2-40B4-BE49-F238E27FC236}">
                <a16:creationId xmlns:a16="http://schemas.microsoft.com/office/drawing/2014/main" id="{59ACEE91-E33E-47D1-B566-CABF0072F1AA}"/>
              </a:ext>
            </a:extLst>
          </p:cNvPr>
          <p:cNvSpPr/>
          <p:nvPr/>
        </p:nvSpPr>
        <p:spPr>
          <a:xfrm>
            <a:off x="3559148" y="2532965"/>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2" name="Rounded Rectangle 10">
            <a:extLst>
              <a:ext uri="{FF2B5EF4-FFF2-40B4-BE49-F238E27FC236}">
                <a16:creationId xmlns:a16="http://schemas.microsoft.com/office/drawing/2014/main" id="{5E62CA23-E51A-4E66-9A96-20AA144400AD}"/>
              </a:ext>
            </a:extLst>
          </p:cNvPr>
          <p:cNvSpPr/>
          <p:nvPr/>
        </p:nvSpPr>
        <p:spPr>
          <a:xfrm>
            <a:off x="3559148" y="3235305"/>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3" name="Rounded Rectangle 11">
            <a:extLst>
              <a:ext uri="{FF2B5EF4-FFF2-40B4-BE49-F238E27FC236}">
                <a16:creationId xmlns:a16="http://schemas.microsoft.com/office/drawing/2014/main" id="{0DAEBA8B-9482-4859-A3EB-D4B9EBA4C8F9}"/>
              </a:ext>
            </a:extLst>
          </p:cNvPr>
          <p:cNvSpPr/>
          <p:nvPr/>
        </p:nvSpPr>
        <p:spPr>
          <a:xfrm>
            <a:off x="3559148" y="3937645"/>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4" name="Rounded Rectangle 12">
            <a:extLst>
              <a:ext uri="{FF2B5EF4-FFF2-40B4-BE49-F238E27FC236}">
                <a16:creationId xmlns:a16="http://schemas.microsoft.com/office/drawing/2014/main" id="{42354468-CE31-4EF0-86E3-5987A4CDEFF3}"/>
              </a:ext>
            </a:extLst>
          </p:cNvPr>
          <p:cNvSpPr/>
          <p:nvPr/>
        </p:nvSpPr>
        <p:spPr>
          <a:xfrm>
            <a:off x="3559148" y="4639985"/>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5" name="Rounded Rectangle 13">
            <a:extLst>
              <a:ext uri="{FF2B5EF4-FFF2-40B4-BE49-F238E27FC236}">
                <a16:creationId xmlns:a16="http://schemas.microsoft.com/office/drawing/2014/main" id="{BEB6A3EA-C522-40C5-AA67-E41D339975A1}"/>
              </a:ext>
            </a:extLst>
          </p:cNvPr>
          <p:cNvSpPr/>
          <p:nvPr/>
        </p:nvSpPr>
        <p:spPr>
          <a:xfrm>
            <a:off x="3559148" y="5344645"/>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6" name="Subtitle 2">
            <a:extLst>
              <a:ext uri="{FF2B5EF4-FFF2-40B4-BE49-F238E27FC236}">
                <a16:creationId xmlns:a16="http://schemas.microsoft.com/office/drawing/2014/main" id="{E656DD53-99F4-4EFC-A027-1D2DE851F2AD}"/>
              </a:ext>
            </a:extLst>
          </p:cNvPr>
          <p:cNvSpPr txBox="1">
            <a:spLocks/>
          </p:cNvSpPr>
          <p:nvPr/>
        </p:nvSpPr>
        <p:spPr>
          <a:xfrm>
            <a:off x="3660870" y="275033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15</a:t>
            </a: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7" name="Subtitle 2">
            <a:extLst>
              <a:ext uri="{FF2B5EF4-FFF2-40B4-BE49-F238E27FC236}">
                <a16:creationId xmlns:a16="http://schemas.microsoft.com/office/drawing/2014/main" id="{80EB4F3B-ACB3-4E2E-B809-25F5988ADBC9}"/>
              </a:ext>
            </a:extLst>
          </p:cNvPr>
          <p:cNvSpPr txBox="1">
            <a:spLocks/>
          </p:cNvSpPr>
          <p:nvPr/>
        </p:nvSpPr>
        <p:spPr>
          <a:xfrm>
            <a:off x="3640782" y="345267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a:t>
            </a:r>
          </a:p>
        </p:txBody>
      </p:sp>
      <p:sp>
        <p:nvSpPr>
          <p:cNvPr id="68" name="Subtitle 2">
            <a:extLst>
              <a:ext uri="{FF2B5EF4-FFF2-40B4-BE49-F238E27FC236}">
                <a16:creationId xmlns:a16="http://schemas.microsoft.com/office/drawing/2014/main" id="{F250395A-1780-4F50-889E-57BA5AAB3B68}"/>
              </a:ext>
            </a:extLst>
          </p:cNvPr>
          <p:cNvSpPr txBox="1">
            <a:spLocks/>
          </p:cNvSpPr>
          <p:nvPr/>
        </p:nvSpPr>
        <p:spPr>
          <a:xfrm>
            <a:off x="3640782" y="415501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15</a:t>
            </a:r>
          </a:p>
        </p:txBody>
      </p:sp>
      <p:sp>
        <p:nvSpPr>
          <p:cNvPr id="69" name="Subtitle 2">
            <a:extLst>
              <a:ext uri="{FF2B5EF4-FFF2-40B4-BE49-F238E27FC236}">
                <a16:creationId xmlns:a16="http://schemas.microsoft.com/office/drawing/2014/main" id="{93E1E01C-ED1C-4EAB-A716-44C2602F45C5}"/>
              </a:ext>
            </a:extLst>
          </p:cNvPr>
          <p:cNvSpPr txBox="1">
            <a:spLocks/>
          </p:cNvSpPr>
          <p:nvPr/>
        </p:nvSpPr>
        <p:spPr>
          <a:xfrm>
            <a:off x="3640782" y="485735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25</a:t>
            </a:r>
          </a:p>
        </p:txBody>
      </p:sp>
      <p:sp>
        <p:nvSpPr>
          <p:cNvPr id="70" name="Subtitle 2">
            <a:extLst>
              <a:ext uri="{FF2B5EF4-FFF2-40B4-BE49-F238E27FC236}">
                <a16:creationId xmlns:a16="http://schemas.microsoft.com/office/drawing/2014/main" id="{FAD46177-6FCC-4F35-A030-4119E68C61EA}"/>
              </a:ext>
            </a:extLst>
          </p:cNvPr>
          <p:cNvSpPr txBox="1">
            <a:spLocks/>
          </p:cNvSpPr>
          <p:nvPr/>
        </p:nvSpPr>
        <p:spPr>
          <a:xfrm>
            <a:off x="3640782" y="556201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37</a:t>
            </a:r>
          </a:p>
        </p:txBody>
      </p:sp>
      <p:sp>
        <p:nvSpPr>
          <p:cNvPr id="71" name="Rounded Rectangle 3">
            <a:extLst>
              <a:ext uri="{FF2B5EF4-FFF2-40B4-BE49-F238E27FC236}">
                <a16:creationId xmlns:a16="http://schemas.microsoft.com/office/drawing/2014/main" id="{AD3547CA-65F0-4420-80D6-8EBAA705BEEA}"/>
              </a:ext>
            </a:extLst>
          </p:cNvPr>
          <p:cNvSpPr/>
          <p:nvPr/>
        </p:nvSpPr>
        <p:spPr>
          <a:xfrm>
            <a:off x="3537750" y="1174610"/>
            <a:ext cx="108000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94" name="TextBox 93">
            <a:extLst>
              <a:ext uri="{FF2B5EF4-FFF2-40B4-BE49-F238E27FC236}">
                <a16:creationId xmlns:a16="http://schemas.microsoft.com/office/drawing/2014/main" id="{2751F53E-5263-4DF9-B77B-4FD8200CF29A}"/>
              </a:ext>
            </a:extLst>
          </p:cNvPr>
          <p:cNvSpPr txBox="1"/>
          <p:nvPr/>
        </p:nvSpPr>
        <p:spPr>
          <a:xfrm>
            <a:off x="3568421" y="1278137"/>
            <a:ext cx="1049329"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Sales</a:t>
            </a:r>
          </a:p>
        </p:txBody>
      </p:sp>
      <p:sp>
        <p:nvSpPr>
          <p:cNvPr id="95" name="Rounded Rectangle 13">
            <a:extLst>
              <a:ext uri="{FF2B5EF4-FFF2-40B4-BE49-F238E27FC236}">
                <a16:creationId xmlns:a16="http://schemas.microsoft.com/office/drawing/2014/main" id="{D3C3213B-1A5F-41A3-9B3E-87967150377B}"/>
              </a:ext>
            </a:extLst>
          </p:cNvPr>
          <p:cNvSpPr/>
          <p:nvPr/>
        </p:nvSpPr>
        <p:spPr>
          <a:xfrm>
            <a:off x="2398753" y="6024768"/>
            <a:ext cx="1080000"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96" name="Subtitle 2">
            <a:extLst>
              <a:ext uri="{FF2B5EF4-FFF2-40B4-BE49-F238E27FC236}">
                <a16:creationId xmlns:a16="http://schemas.microsoft.com/office/drawing/2014/main" id="{E8CDAB3A-37CD-4D6A-9257-05DF1FE3754F}"/>
              </a:ext>
            </a:extLst>
          </p:cNvPr>
          <p:cNvSpPr txBox="1">
            <a:spLocks/>
          </p:cNvSpPr>
          <p:nvPr/>
        </p:nvSpPr>
        <p:spPr>
          <a:xfrm>
            <a:off x="2480388" y="6250669"/>
            <a:ext cx="843837" cy="200055"/>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292</a:t>
            </a:r>
          </a:p>
        </p:txBody>
      </p:sp>
      <p:sp>
        <p:nvSpPr>
          <p:cNvPr id="97" name="Rounded Rectangle 19">
            <a:extLst>
              <a:ext uri="{FF2B5EF4-FFF2-40B4-BE49-F238E27FC236}">
                <a16:creationId xmlns:a16="http://schemas.microsoft.com/office/drawing/2014/main" id="{4A0D1728-86C1-4713-99AF-5A1C54CBFB2A}"/>
              </a:ext>
            </a:extLst>
          </p:cNvPr>
          <p:cNvSpPr/>
          <p:nvPr/>
        </p:nvSpPr>
        <p:spPr>
          <a:xfrm>
            <a:off x="441299" y="6026338"/>
            <a:ext cx="1878599"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r>
              <a:rPr lang="en-US" sz="1600" kern="0" dirty="0">
                <a:solidFill>
                  <a:prstClr val="white"/>
                </a:solidFill>
                <a:latin typeface="Lato Light" panose="020F0502020204030203" pitchFamily="34" charset="0"/>
              </a:rPr>
              <a:t>TOTALS</a:t>
            </a:r>
          </a:p>
        </p:txBody>
      </p:sp>
      <p:sp>
        <p:nvSpPr>
          <p:cNvPr id="98" name="Rounded Rectangle 13">
            <a:extLst>
              <a:ext uri="{FF2B5EF4-FFF2-40B4-BE49-F238E27FC236}">
                <a16:creationId xmlns:a16="http://schemas.microsoft.com/office/drawing/2014/main" id="{BF471EC4-8A53-4733-8ECD-79A3C0C35268}"/>
              </a:ext>
            </a:extLst>
          </p:cNvPr>
          <p:cNvSpPr/>
          <p:nvPr/>
        </p:nvSpPr>
        <p:spPr>
          <a:xfrm>
            <a:off x="3557290" y="6024768"/>
            <a:ext cx="1080000"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99" name="Subtitle 2">
            <a:extLst>
              <a:ext uri="{FF2B5EF4-FFF2-40B4-BE49-F238E27FC236}">
                <a16:creationId xmlns:a16="http://schemas.microsoft.com/office/drawing/2014/main" id="{EA59F510-DDDC-4216-801F-7A257C507D5C}"/>
              </a:ext>
            </a:extLst>
          </p:cNvPr>
          <p:cNvSpPr txBox="1">
            <a:spLocks/>
          </p:cNvSpPr>
          <p:nvPr/>
        </p:nvSpPr>
        <p:spPr>
          <a:xfrm>
            <a:off x="3638924" y="6242136"/>
            <a:ext cx="978826" cy="200055"/>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127</a:t>
            </a:r>
          </a:p>
        </p:txBody>
      </p:sp>
      <p:sp>
        <p:nvSpPr>
          <p:cNvPr id="100" name="Subtitle 2">
            <a:extLst>
              <a:ext uri="{FF2B5EF4-FFF2-40B4-BE49-F238E27FC236}">
                <a16:creationId xmlns:a16="http://schemas.microsoft.com/office/drawing/2014/main" id="{7A1766EE-EBF0-49FB-AAE3-3A087AE4FDCD}"/>
              </a:ext>
            </a:extLst>
          </p:cNvPr>
          <p:cNvSpPr txBox="1">
            <a:spLocks/>
          </p:cNvSpPr>
          <p:nvPr/>
        </p:nvSpPr>
        <p:spPr>
          <a:xfrm>
            <a:off x="3710469" y="1994816"/>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25</a:t>
            </a:r>
          </a:p>
        </p:txBody>
      </p:sp>
      <p:sp>
        <p:nvSpPr>
          <p:cNvPr id="101" name="Rounded Rectangle 10">
            <a:extLst>
              <a:ext uri="{FF2B5EF4-FFF2-40B4-BE49-F238E27FC236}">
                <a16:creationId xmlns:a16="http://schemas.microsoft.com/office/drawing/2014/main" id="{90B68774-C1E9-4E89-ADB6-4CAC95FF0FF0}"/>
              </a:ext>
            </a:extLst>
          </p:cNvPr>
          <p:cNvSpPr/>
          <p:nvPr/>
        </p:nvSpPr>
        <p:spPr>
          <a:xfrm>
            <a:off x="4717684" y="1804010"/>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2" name="Rounded Rectangle 8">
            <a:extLst>
              <a:ext uri="{FF2B5EF4-FFF2-40B4-BE49-F238E27FC236}">
                <a16:creationId xmlns:a16="http://schemas.microsoft.com/office/drawing/2014/main" id="{D12EE9F3-BA87-48ED-B7A2-EC5C03BEDA7C}"/>
              </a:ext>
            </a:extLst>
          </p:cNvPr>
          <p:cNvSpPr/>
          <p:nvPr/>
        </p:nvSpPr>
        <p:spPr>
          <a:xfrm>
            <a:off x="4717684" y="2041083"/>
            <a:ext cx="1080000"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103" name="Rounded Rectangle 9">
            <a:extLst>
              <a:ext uri="{FF2B5EF4-FFF2-40B4-BE49-F238E27FC236}">
                <a16:creationId xmlns:a16="http://schemas.microsoft.com/office/drawing/2014/main" id="{72B0EC36-170E-4119-9762-4F65B6B0C242}"/>
              </a:ext>
            </a:extLst>
          </p:cNvPr>
          <p:cNvSpPr/>
          <p:nvPr/>
        </p:nvSpPr>
        <p:spPr>
          <a:xfrm>
            <a:off x="4717684" y="2532965"/>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4" name="Rounded Rectangle 10">
            <a:extLst>
              <a:ext uri="{FF2B5EF4-FFF2-40B4-BE49-F238E27FC236}">
                <a16:creationId xmlns:a16="http://schemas.microsoft.com/office/drawing/2014/main" id="{0C587860-F9F5-46DE-B3F7-B64D68FEC864}"/>
              </a:ext>
            </a:extLst>
          </p:cNvPr>
          <p:cNvSpPr/>
          <p:nvPr/>
        </p:nvSpPr>
        <p:spPr>
          <a:xfrm>
            <a:off x="4717684" y="3235305"/>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5" name="Rounded Rectangle 11">
            <a:extLst>
              <a:ext uri="{FF2B5EF4-FFF2-40B4-BE49-F238E27FC236}">
                <a16:creationId xmlns:a16="http://schemas.microsoft.com/office/drawing/2014/main" id="{FE51BC28-554A-427A-A767-30AC9B2769A9}"/>
              </a:ext>
            </a:extLst>
          </p:cNvPr>
          <p:cNvSpPr/>
          <p:nvPr/>
        </p:nvSpPr>
        <p:spPr>
          <a:xfrm>
            <a:off x="4717684" y="3937645"/>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6" name="Rounded Rectangle 12">
            <a:extLst>
              <a:ext uri="{FF2B5EF4-FFF2-40B4-BE49-F238E27FC236}">
                <a16:creationId xmlns:a16="http://schemas.microsoft.com/office/drawing/2014/main" id="{8698D1AC-F921-4653-8561-CBC671A93E1F}"/>
              </a:ext>
            </a:extLst>
          </p:cNvPr>
          <p:cNvSpPr/>
          <p:nvPr/>
        </p:nvSpPr>
        <p:spPr>
          <a:xfrm>
            <a:off x="4717684" y="4639985"/>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8" name="Rounded Rectangle 13">
            <a:extLst>
              <a:ext uri="{FF2B5EF4-FFF2-40B4-BE49-F238E27FC236}">
                <a16:creationId xmlns:a16="http://schemas.microsoft.com/office/drawing/2014/main" id="{7B0A9F6B-1DE8-4E85-B1F4-68AAFE9FC1FF}"/>
              </a:ext>
            </a:extLst>
          </p:cNvPr>
          <p:cNvSpPr/>
          <p:nvPr/>
        </p:nvSpPr>
        <p:spPr>
          <a:xfrm>
            <a:off x="4717684" y="5344645"/>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10" name="Subtitle 2">
            <a:extLst>
              <a:ext uri="{FF2B5EF4-FFF2-40B4-BE49-F238E27FC236}">
                <a16:creationId xmlns:a16="http://schemas.microsoft.com/office/drawing/2014/main" id="{A53F1C38-C975-4C6B-8436-1350202F4432}"/>
              </a:ext>
            </a:extLst>
          </p:cNvPr>
          <p:cNvSpPr txBox="1">
            <a:spLocks/>
          </p:cNvSpPr>
          <p:nvPr/>
        </p:nvSpPr>
        <p:spPr>
          <a:xfrm>
            <a:off x="4819406" y="2547201"/>
            <a:ext cx="1080000"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4</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2" name="Subtitle 2">
            <a:extLst>
              <a:ext uri="{FF2B5EF4-FFF2-40B4-BE49-F238E27FC236}">
                <a16:creationId xmlns:a16="http://schemas.microsoft.com/office/drawing/2014/main" id="{133D67CF-6F44-4A19-816C-8DC6A8283F3E}"/>
              </a:ext>
            </a:extLst>
          </p:cNvPr>
          <p:cNvSpPr txBox="1">
            <a:spLocks/>
          </p:cNvSpPr>
          <p:nvPr/>
        </p:nvSpPr>
        <p:spPr>
          <a:xfrm>
            <a:off x="4799318" y="345267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114" name="Subtitle 2">
            <a:extLst>
              <a:ext uri="{FF2B5EF4-FFF2-40B4-BE49-F238E27FC236}">
                <a16:creationId xmlns:a16="http://schemas.microsoft.com/office/drawing/2014/main" id="{073664CF-D34F-49E5-A1A8-A69D57B1452F}"/>
              </a:ext>
            </a:extLst>
          </p:cNvPr>
          <p:cNvSpPr txBox="1">
            <a:spLocks/>
          </p:cNvSpPr>
          <p:nvPr/>
        </p:nvSpPr>
        <p:spPr>
          <a:xfrm>
            <a:off x="4799318" y="415501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a:t>
            </a:r>
          </a:p>
        </p:txBody>
      </p:sp>
      <p:sp>
        <p:nvSpPr>
          <p:cNvPr id="116" name="Subtitle 2">
            <a:extLst>
              <a:ext uri="{FF2B5EF4-FFF2-40B4-BE49-F238E27FC236}">
                <a16:creationId xmlns:a16="http://schemas.microsoft.com/office/drawing/2014/main" id="{867CA65C-270C-4F29-AAAB-D38F2C867595}"/>
              </a:ext>
            </a:extLst>
          </p:cNvPr>
          <p:cNvSpPr txBox="1">
            <a:spLocks/>
          </p:cNvSpPr>
          <p:nvPr/>
        </p:nvSpPr>
        <p:spPr>
          <a:xfrm>
            <a:off x="4799318" y="485735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a:t>
            </a:r>
          </a:p>
        </p:txBody>
      </p:sp>
      <p:sp>
        <p:nvSpPr>
          <p:cNvPr id="118" name="Subtitle 2">
            <a:extLst>
              <a:ext uri="{FF2B5EF4-FFF2-40B4-BE49-F238E27FC236}">
                <a16:creationId xmlns:a16="http://schemas.microsoft.com/office/drawing/2014/main" id="{681F8AD3-C4EB-4AF5-8675-566D840AC0A2}"/>
              </a:ext>
            </a:extLst>
          </p:cNvPr>
          <p:cNvSpPr txBox="1">
            <a:spLocks/>
          </p:cNvSpPr>
          <p:nvPr/>
        </p:nvSpPr>
        <p:spPr>
          <a:xfrm>
            <a:off x="4799318" y="556201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25</a:t>
            </a:r>
          </a:p>
        </p:txBody>
      </p:sp>
      <p:sp>
        <p:nvSpPr>
          <p:cNvPr id="120" name="Rounded Rectangle 3">
            <a:extLst>
              <a:ext uri="{FF2B5EF4-FFF2-40B4-BE49-F238E27FC236}">
                <a16:creationId xmlns:a16="http://schemas.microsoft.com/office/drawing/2014/main" id="{7B51B5A1-EBDD-4677-94E3-9F08CD6C04F2}"/>
              </a:ext>
            </a:extLst>
          </p:cNvPr>
          <p:cNvSpPr/>
          <p:nvPr/>
        </p:nvSpPr>
        <p:spPr>
          <a:xfrm>
            <a:off x="4696286" y="1174610"/>
            <a:ext cx="108000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22" name="TextBox 121">
            <a:extLst>
              <a:ext uri="{FF2B5EF4-FFF2-40B4-BE49-F238E27FC236}">
                <a16:creationId xmlns:a16="http://schemas.microsoft.com/office/drawing/2014/main" id="{8750B548-6C61-456F-BA97-01CB09695DA2}"/>
              </a:ext>
            </a:extLst>
          </p:cNvPr>
          <p:cNvSpPr txBox="1"/>
          <p:nvPr/>
        </p:nvSpPr>
        <p:spPr>
          <a:xfrm>
            <a:off x="4726957" y="1278137"/>
            <a:ext cx="1049329"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Marketing</a:t>
            </a:r>
          </a:p>
        </p:txBody>
      </p:sp>
      <p:sp>
        <p:nvSpPr>
          <p:cNvPr id="123" name="Rounded Rectangle 13">
            <a:extLst>
              <a:ext uri="{FF2B5EF4-FFF2-40B4-BE49-F238E27FC236}">
                <a16:creationId xmlns:a16="http://schemas.microsoft.com/office/drawing/2014/main" id="{2BD0F465-4184-4B9E-A330-AE2201E92747}"/>
              </a:ext>
            </a:extLst>
          </p:cNvPr>
          <p:cNvSpPr/>
          <p:nvPr/>
        </p:nvSpPr>
        <p:spPr>
          <a:xfrm>
            <a:off x="4715826" y="6024768"/>
            <a:ext cx="1080000"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24" name="Subtitle 2">
            <a:extLst>
              <a:ext uri="{FF2B5EF4-FFF2-40B4-BE49-F238E27FC236}">
                <a16:creationId xmlns:a16="http://schemas.microsoft.com/office/drawing/2014/main" id="{3EC80677-16E2-4BDB-A011-D2C3925BFABD}"/>
              </a:ext>
            </a:extLst>
          </p:cNvPr>
          <p:cNvSpPr txBox="1">
            <a:spLocks/>
          </p:cNvSpPr>
          <p:nvPr/>
        </p:nvSpPr>
        <p:spPr>
          <a:xfrm>
            <a:off x="4797460" y="6250669"/>
            <a:ext cx="989516" cy="200055"/>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45</a:t>
            </a:r>
          </a:p>
        </p:txBody>
      </p:sp>
      <p:sp>
        <p:nvSpPr>
          <p:cNvPr id="125" name="Subtitle 2">
            <a:extLst>
              <a:ext uri="{FF2B5EF4-FFF2-40B4-BE49-F238E27FC236}">
                <a16:creationId xmlns:a16="http://schemas.microsoft.com/office/drawing/2014/main" id="{EFB4C67B-C6EC-4F57-85BD-67A1337B78A5}"/>
              </a:ext>
            </a:extLst>
          </p:cNvPr>
          <p:cNvSpPr txBox="1">
            <a:spLocks/>
          </p:cNvSpPr>
          <p:nvPr/>
        </p:nvSpPr>
        <p:spPr>
          <a:xfrm>
            <a:off x="4869005" y="1994816"/>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4</a:t>
            </a:r>
          </a:p>
        </p:txBody>
      </p:sp>
      <p:sp>
        <p:nvSpPr>
          <p:cNvPr id="126" name="Rounded Rectangle 10">
            <a:extLst>
              <a:ext uri="{FF2B5EF4-FFF2-40B4-BE49-F238E27FC236}">
                <a16:creationId xmlns:a16="http://schemas.microsoft.com/office/drawing/2014/main" id="{DB8F9E82-86AD-4530-940F-3BC854379468}"/>
              </a:ext>
            </a:extLst>
          </p:cNvPr>
          <p:cNvSpPr/>
          <p:nvPr/>
        </p:nvSpPr>
        <p:spPr>
          <a:xfrm>
            <a:off x="5876220" y="1795132"/>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7" name="Rounded Rectangle 8">
            <a:extLst>
              <a:ext uri="{FF2B5EF4-FFF2-40B4-BE49-F238E27FC236}">
                <a16:creationId xmlns:a16="http://schemas.microsoft.com/office/drawing/2014/main" id="{F4924356-79C8-4183-B6E6-2CE05897CE29}"/>
              </a:ext>
            </a:extLst>
          </p:cNvPr>
          <p:cNvSpPr/>
          <p:nvPr/>
        </p:nvSpPr>
        <p:spPr>
          <a:xfrm>
            <a:off x="5876220" y="2032205"/>
            <a:ext cx="1080000"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128" name="Rounded Rectangle 9">
            <a:extLst>
              <a:ext uri="{FF2B5EF4-FFF2-40B4-BE49-F238E27FC236}">
                <a16:creationId xmlns:a16="http://schemas.microsoft.com/office/drawing/2014/main" id="{302A76A3-FF32-4F5E-B5CE-C8A9F94C595C}"/>
              </a:ext>
            </a:extLst>
          </p:cNvPr>
          <p:cNvSpPr/>
          <p:nvPr/>
        </p:nvSpPr>
        <p:spPr>
          <a:xfrm>
            <a:off x="5876220" y="2524087"/>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9" name="Rounded Rectangle 10">
            <a:extLst>
              <a:ext uri="{FF2B5EF4-FFF2-40B4-BE49-F238E27FC236}">
                <a16:creationId xmlns:a16="http://schemas.microsoft.com/office/drawing/2014/main" id="{20147ECA-AA44-4A1A-8060-93DA78919233}"/>
              </a:ext>
            </a:extLst>
          </p:cNvPr>
          <p:cNvSpPr/>
          <p:nvPr/>
        </p:nvSpPr>
        <p:spPr>
          <a:xfrm>
            <a:off x="5876220" y="3226427"/>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30" name="Rounded Rectangle 11">
            <a:extLst>
              <a:ext uri="{FF2B5EF4-FFF2-40B4-BE49-F238E27FC236}">
                <a16:creationId xmlns:a16="http://schemas.microsoft.com/office/drawing/2014/main" id="{80A8B34E-280B-4314-9F02-13638D9AF194}"/>
              </a:ext>
            </a:extLst>
          </p:cNvPr>
          <p:cNvSpPr/>
          <p:nvPr/>
        </p:nvSpPr>
        <p:spPr>
          <a:xfrm>
            <a:off x="5876220" y="3928767"/>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31" name="Rounded Rectangle 12">
            <a:extLst>
              <a:ext uri="{FF2B5EF4-FFF2-40B4-BE49-F238E27FC236}">
                <a16:creationId xmlns:a16="http://schemas.microsoft.com/office/drawing/2014/main" id="{B37D08A0-E91C-471C-A8F8-CF98E2F64034}"/>
              </a:ext>
            </a:extLst>
          </p:cNvPr>
          <p:cNvSpPr/>
          <p:nvPr/>
        </p:nvSpPr>
        <p:spPr>
          <a:xfrm>
            <a:off x="5876220" y="4631107"/>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32" name="Rounded Rectangle 13">
            <a:extLst>
              <a:ext uri="{FF2B5EF4-FFF2-40B4-BE49-F238E27FC236}">
                <a16:creationId xmlns:a16="http://schemas.microsoft.com/office/drawing/2014/main" id="{09C69399-DCDF-4A39-97A5-9154CE0C9552}"/>
              </a:ext>
            </a:extLst>
          </p:cNvPr>
          <p:cNvSpPr/>
          <p:nvPr/>
        </p:nvSpPr>
        <p:spPr>
          <a:xfrm>
            <a:off x="5876220" y="5335767"/>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33" name="Subtitle 2">
            <a:extLst>
              <a:ext uri="{FF2B5EF4-FFF2-40B4-BE49-F238E27FC236}">
                <a16:creationId xmlns:a16="http://schemas.microsoft.com/office/drawing/2014/main" id="{289D1748-568A-414B-83AA-DBCBE63A4E88}"/>
              </a:ext>
            </a:extLst>
          </p:cNvPr>
          <p:cNvSpPr txBox="1">
            <a:spLocks/>
          </p:cNvSpPr>
          <p:nvPr/>
        </p:nvSpPr>
        <p:spPr>
          <a:xfrm>
            <a:off x="5977942" y="2538323"/>
            <a:ext cx="1080000"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34" name="Subtitle 2">
            <a:extLst>
              <a:ext uri="{FF2B5EF4-FFF2-40B4-BE49-F238E27FC236}">
                <a16:creationId xmlns:a16="http://schemas.microsoft.com/office/drawing/2014/main" id="{CA7148D8-0171-472E-B1D7-C65B84C83E7F}"/>
              </a:ext>
            </a:extLst>
          </p:cNvPr>
          <p:cNvSpPr txBox="1">
            <a:spLocks/>
          </p:cNvSpPr>
          <p:nvPr/>
        </p:nvSpPr>
        <p:spPr>
          <a:xfrm>
            <a:off x="5957854" y="3443795"/>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136" name="Subtitle 2">
            <a:extLst>
              <a:ext uri="{FF2B5EF4-FFF2-40B4-BE49-F238E27FC236}">
                <a16:creationId xmlns:a16="http://schemas.microsoft.com/office/drawing/2014/main" id="{CBE331B4-AF71-429C-8ABD-F3DC0C83E856}"/>
              </a:ext>
            </a:extLst>
          </p:cNvPr>
          <p:cNvSpPr txBox="1">
            <a:spLocks/>
          </p:cNvSpPr>
          <p:nvPr/>
        </p:nvSpPr>
        <p:spPr>
          <a:xfrm>
            <a:off x="5957854" y="4146135"/>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6</a:t>
            </a:r>
          </a:p>
        </p:txBody>
      </p:sp>
      <p:sp>
        <p:nvSpPr>
          <p:cNvPr id="137" name="Subtitle 2">
            <a:extLst>
              <a:ext uri="{FF2B5EF4-FFF2-40B4-BE49-F238E27FC236}">
                <a16:creationId xmlns:a16="http://schemas.microsoft.com/office/drawing/2014/main" id="{2FB90BAD-D51B-4F9B-8F20-5E527CE75149}"/>
              </a:ext>
            </a:extLst>
          </p:cNvPr>
          <p:cNvSpPr txBox="1">
            <a:spLocks/>
          </p:cNvSpPr>
          <p:nvPr/>
        </p:nvSpPr>
        <p:spPr>
          <a:xfrm>
            <a:off x="5957854" y="4848475"/>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5</a:t>
            </a:r>
          </a:p>
        </p:txBody>
      </p:sp>
      <p:sp>
        <p:nvSpPr>
          <p:cNvPr id="138" name="Subtitle 2">
            <a:extLst>
              <a:ext uri="{FF2B5EF4-FFF2-40B4-BE49-F238E27FC236}">
                <a16:creationId xmlns:a16="http://schemas.microsoft.com/office/drawing/2014/main" id="{48462A34-E40E-422A-8EBB-80859F4740E9}"/>
              </a:ext>
            </a:extLst>
          </p:cNvPr>
          <p:cNvSpPr txBox="1">
            <a:spLocks/>
          </p:cNvSpPr>
          <p:nvPr/>
        </p:nvSpPr>
        <p:spPr>
          <a:xfrm>
            <a:off x="5957854" y="5553135"/>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15</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39" name="Rounded Rectangle 3">
            <a:extLst>
              <a:ext uri="{FF2B5EF4-FFF2-40B4-BE49-F238E27FC236}">
                <a16:creationId xmlns:a16="http://schemas.microsoft.com/office/drawing/2014/main" id="{0C896D50-4AD7-43A8-AE9D-D791A4293FD5}"/>
              </a:ext>
            </a:extLst>
          </p:cNvPr>
          <p:cNvSpPr/>
          <p:nvPr/>
        </p:nvSpPr>
        <p:spPr>
          <a:xfrm>
            <a:off x="5854822" y="1165732"/>
            <a:ext cx="108000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40" name="TextBox 139">
            <a:extLst>
              <a:ext uri="{FF2B5EF4-FFF2-40B4-BE49-F238E27FC236}">
                <a16:creationId xmlns:a16="http://schemas.microsoft.com/office/drawing/2014/main" id="{6F674F8A-A61B-4053-8F08-0FC1E712CD2A}"/>
              </a:ext>
            </a:extLst>
          </p:cNvPr>
          <p:cNvSpPr txBox="1"/>
          <p:nvPr/>
        </p:nvSpPr>
        <p:spPr>
          <a:xfrm>
            <a:off x="5885493" y="1269259"/>
            <a:ext cx="1049329"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Trade Mktg</a:t>
            </a:r>
          </a:p>
        </p:txBody>
      </p:sp>
      <p:sp>
        <p:nvSpPr>
          <p:cNvPr id="141" name="Rounded Rectangle 13">
            <a:extLst>
              <a:ext uri="{FF2B5EF4-FFF2-40B4-BE49-F238E27FC236}">
                <a16:creationId xmlns:a16="http://schemas.microsoft.com/office/drawing/2014/main" id="{B0136D1F-2F66-4D48-A510-1145F59FB809}"/>
              </a:ext>
            </a:extLst>
          </p:cNvPr>
          <p:cNvSpPr/>
          <p:nvPr/>
        </p:nvSpPr>
        <p:spPr>
          <a:xfrm>
            <a:off x="5874362" y="6015890"/>
            <a:ext cx="1080000"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42" name="Subtitle 2">
            <a:extLst>
              <a:ext uri="{FF2B5EF4-FFF2-40B4-BE49-F238E27FC236}">
                <a16:creationId xmlns:a16="http://schemas.microsoft.com/office/drawing/2014/main" id="{1304279C-87C3-44DD-BDB6-9E254B47F478}"/>
              </a:ext>
            </a:extLst>
          </p:cNvPr>
          <p:cNvSpPr txBox="1">
            <a:spLocks/>
          </p:cNvSpPr>
          <p:nvPr/>
        </p:nvSpPr>
        <p:spPr>
          <a:xfrm>
            <a:off x="5955996" y="6233258"/>
            <a:ext cx="825804" cy="203163"/>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31</a:t>
            </a:r>
          </a:p>
        </p:txBody>
      </p:sp>
      <p:sp>
        <p:nvSpPr>
          <p:cNvPr id="143" name="Subtitle 2">
            <a:extLst>
              <a:ext uri="{FF2B5EF4-FFF2-40B4-BE49-F238E27FC236}">
                <a16:creationId xmlns:a16="http://schemas.microsoft.com/office/drawing/2014/main" id="{0F78E15A-3AA1-4225-A9C8-20A4D0857307}"/>
              </a:ext>
            </a:extLst>
          </p:cNvPr>
          <p:cNvSpPr txBox="1">
            <a:spLocks/>
          </p:cNvSpPr>
          <p:nvPr/>
        </p:nvSpPr>
        <p:spPr>
          <a:xfrm>
            <a:off x="6027541" y="1985938"/>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sp>
        <p:nvSpPr>
          <p:cNvPr id="144" name="Rounded Rectangle 10">
            <a:extLst>
              <a:ext uri="{FF2B5EF4-FFF2-40B4-BE49-F238E27FC236}">
                <a16:creationId xmlns:a16="http://schemas.microsoft.com/office/drawing/2014/main" id="{8FBAA8B2-B8B5-45AC-BD33-3C0825EC531F}"/>
              </a:ext>
            </a:extLst>
          </p:cNvPr>
          <p:cNvSpPr/>
          <p:nvPr/>
        </p:nvSpPr>
        <p:spPr>
          <a:xfrm>
            <a:off x="7031278" y="1798240"/>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5" name="Rounded Rectangle 8">
            <a:extLst>
              <a:ext uri="{FF2B5EF4-FFF2-40B4-BE49-F238E27FC236}">
                <a16:creationId xmlns:a16="http://schemas.microsoft.com/office/drawing/2014/main" id="{4184D639-23D4-413B-8329-CDA32B5B0401}"/>
              </a:ext>
            </a:extLst>
          </p:cNvPr>
          <p:cNvSpPr/>
          <p:nvPr/>
        </p:nvSpPr>
        <p:spPr>
          <a:xfrm>
            <a:off x="7031278" y="2035313"/>
            <a:ext cx="1080000"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146" name="Rounded Rectangle 9">
            <a:extLst>
              <a:ext uri="{FF2B5EF4-FFF2-40B4-BE49-F238E27FC236}">
                <a16:creationId xmlns:a16="http://schemas.microsoft.com/office/drawing/2014/main" id="{0E6E9B93-025B-4913-B22B-55D1E0DD10EC}"/>
              </a:ext>
            </a:extLst>
          </p:cNvPr>
          <p:cNvSpPr/>
          <p:nvPr/>
        </p:nvSpPr>
        <p:spPr>
          <a:xfrm>
            <a:off x="7031278" y="2527195"/>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7" name="Rounded Rectangle 10">
            <a:extLst>
              <a:ext uri="{FF2B5EF4-FFF2-40B4-BE49-F238E27FC236}">
                <a16:creationId xmlns:a16="http://schemas.microsoft.com/office/drawing/2014/main" id="{A596BBBA-BF73-49E2-866C-59A8783FDA41}"/>
              </a:ext>
            </a:extLst>
          </p:cNvPr>
          <p:cNvSpPr/>
          <p:nvPr/>
        </p:nvSpPr>
        <p:spPr>
          <a:xfrm>
            <a:off x="7031278" y="3229535"/>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8" name="Rounded Rectangle 11">
            <a:extLst>
              <a:ext uri="{FF2B5EF4-FFF2-40B4-BE49-F238E27FC236}">
                <a16:creationId xmlns:a16="http://schemas.microsoft.com/office/drawing/2014/main" id="{F75DE379-37FF-4B84-9D63-A3A68B3C1DB3}"/>
              </a:ext>
            </a:extLst>
          </p:cNvPr>
          <p:cNvSpPr/>
          <p:nvPr/>
        </p:nvSpPr>
        <p:spPr>
          <a:xfrm>
            <a:off x="7031278" y="3931875"/>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9" name="Rounded Rectangle 12">
            <a:extLst>
              <a:ext uri="{FF2B5EF4-FFF2-40B4-BE49-F238E27FC236}">
                <a16:creationId xmlns:a16="http://schemas.microsoft.com/office/drawing/2014/main" id="{4EA06C21-FC4E-4881-89FD-B72D7C6CC41C}"/>
              </a:ext>
            </a:extLst>
          </p:cNvPr>
          <p:cNvSpPr/>
          <p:nvPr/>
        </p:nvSpPr>
        <p:spPr>
          <a:xfrm>
            <a:off x="7031278" y="4634215"/>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50" name="Rounded Rectangle 13">
            <a:extLst>
              <a:ext uri="{FF2B5EF4-FFF2-40B4-BE49-F238E27FC236}">
                <a16:creationId xmlns:a16="http://schemas.microsoft.com/office/drawing/2014/main" id="{5BFD0220-B6F3-497F-B814-34C6E306A4DA}"/>
              </a:ext>
            </a:extLst>
          </p:cNvPr>
          <p:cNvSpPr/>
          <p:nvPr/>
        </p:nvSpPr>
        <p:spPr>
          <a:xfrm>
            <a:off x="7031278" y="5338875"/>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51" name="Subtitle 2">
            <a:extLst>
              <a:ext uri="{FF2B5EF4-FFF2-40B4-BE49-F238E27FC236}">
                <a16:creationId xmlns:a16="http://schemas.microsoft.com/office/drawing/2014/main" id="{AAC66187-496E-495C-8913-F2A5909424B4}"/>
              </a:ext>
            </a:extLst>
          </p:cNvPr>
          <p:cNvSpPr txBox="1">
            <a:spLocks/>
          </p:cNvSpPr>
          <p:nvPr/>
        </p:nvSpPr>
        <p:spPr>
          <a:xfrm>
            <a:off x="7133000" y="2541431"/>
            <a:ext cx="1080000"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5</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52" name="Subtitle 2">
            <a:extLst>
              <a:ext uri="{FF2B5EF4-FFF2-40B4-BE49-F238E27FC236}">
                <a16:creationId xmlns:a16="http://schemas.microsoft.com/office/drawing/2014/main" id="{58A63A44-1B21-4C38-9C6B-ED88201C229A}"/>
              </a:ext>
            </a:extLst>
          </p:cNvPr>
          <p:cNvSpPr txBox="1">
            <a:spLocks/>
          </p:cNvSpPr>
          <p:nvPr/>
        </p:nvSpPr>
        <p:spPr>
          <a:xfrm>
            <a:off x="7112912" y="344690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153" name="Subtitle 2">
            <a:extLst>
              <a:ext uri="{FF2B5EF4-FFF2-40B4-BE49-F238E27FC236}">
                <a16:creationId xmlns:a16="http://schemas.microsoft.com/office/drawing/2014/main" id="{91BE301B-D331-49D0-95CE-A315B43CA024}"/>
              </a:ext>
            </a:extLst>
          </p:cNvPr>
          <p:cNvSpPr txBox="1">
            <a:spLocks/>
          </p:cNvSpPr>
          <p:nvPr/>
        </p:nvSpPr>
        <p:spPr>
          <a:xfrm>
            <a:off x="7112912" y="414924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20</a:t>
            </a:r>
          </a:p>
        </p:txBody>
      </p:sp>
      <p:sp>
        <p:nvSpPr>
          <p:cNvPr id="154" name="Subtitle 2">
            <a:extLst>
              <a:ext uri="{FF2B5EF4-FFF2-40B4-BE49-F238E27FC236}">
                <a16:creationId xmlns:a16="http://schemas.microsoft.com/office/drawing/2014/main" id="{93CD106E-A156-43A9-AE6F-A7E10F6ACF8F}"/>
              </a:ext>
            </a:extLst>
          </p:cNvPr>
          <p:cNvSpPr txBox="1">
            <a:spLocks/>
          </p:cNvSpPr>
          <p:nvPr/>
        </p:nvSpPr>
        <p:spPr>
          <a:xfrm>
            <a:off x="7112912" y="485158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20</a:t>
            </a:r>
          </a:p>
        </p:txBody>
      </p:sp>
      <p:sp>
        <p:nvSpPr>
          <p:cNvPr id="155" name="Subtitle 2">
            <a:extLst>
              <a:ext uri="{FF2B5EF4-FFF2-40B4-BE49-F238E27FC236}">
                <a16:creationId xmlns:a16="http://schemas.microsoft.com/office/drawing/2014/main" id="{616A6077-FF18-4F87-9979-913F6C4D5012}"/>
              </a:ext>
            </a:extLst>
          </p:cNvPr>
          <p:cNvSpPr txBox="1">
            <a:spLocks/>
          </p:cNvSpPr>
          <p:nvPr/>
        </p:nvSpPr>
        <p:spPr>
          <a:xfrm>
            <a:off x="7112912" y="555624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20</a:t>
            </a:r>
          </a:p>
        </p:txBody>
      </p:sp>
      <p:sp>
        <p:nvSpPr>
          <p:cNvPr id="156" name="Rounded Rectangle 3">
            <a:extLst>
              <a:ext uri="{FF2B5EF4-FFF2-40B4-BE49-F238E27FC236}">
                <a16:creationId xmlns:a16="http://schemas.microsoft.com/office/drawing/2014/main" id="{DAEBCFB9-A5B5-43D2-B540-8488FA6AD0A7}"/>
              </a:ext>
            </a:extLst>
          </p:cNvPr>
          <p:cNvSpPr/>
          <p:nvPr/>
        </p:nvSpPr>
        <p:spPr>
          <a:xfrm>
            <a:off x="7009880" y="1168840"/>
            <a:ext cx="108000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57" name="TextBox 156">
            <a:extLst>
              <a:ext uri="{FF2B5EF4-FFF2-40B4-BE49-F238E27FC236}">
                <a16:creationId xmlns:a16="http://schemas.microsoft.com/office/drawing/2014/main" id="{AA26D196-E198-4B02-B1DB-E9B2C2BF047C}"/>
              </a:ext>
            </a:extLst>
          </p:cNvPr>
          <p:cNvSpPr txBox="1"/>
          <p:nvPr/>
        </p:nvSpPr>
        <p:spPr>
          <a:xfrm>
            <a:off x="7040551" y="1272367"/>
            <a:ext cx="1049329"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Merchandising</a:t>
            </a:r>
          </a:p>
        </p:txBody>
      </p:sp>
      <p:sp>
        <p:nvSpPr>
          <p:cNvPr id="158" name="Rounded Rectangle 13">
            <a:extLst>
              <a:ext uri="{FF2B5EF4-FFF2-40B4-BE49-F238E27FC236}">
                <a16:creationId xmlns:a16="http://schemas.microsoft.com/office/drawing/2014/main" id="{8A03694A-4D8A-4EBA-B5AD-47D6BE7DFFC9}"/>
              </a:ext>
            </a:extLst>
          </p:cNvPr>
          <p:cNvSpPr/>
          <p:nvPr/>
        </p:nvSpPr>
        <p:spPr>
          <a:xfrm>
            <a:off x="7029420" y="6018998"/>
            <a:ext cx="1080000"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59" name="Subtitle 2">
            <a:extLst>
              <a:ext uri="{FF2B5EF4-FFF2-40B4-BE49-F238E27FC236}">
                <a16:creationId xmlns:a16="http://schemas.microsoft.com/office/drawing/2014/main" id="{9FA52232-7658-4A53-8E12-4B6C9029E98E}"/>
              </a:ext>
            </a:extLst>
          </p:cNvPr>
          <p:cNvSpPr txBox="1">
            <a:spLocks/>
          </p:cNvSpPr>
          <p:nvPr/>
        </p:nvSpPr>
        <p:spPr>
          <a:xfrm>
            <a:off x="7111054" y="6247784"/>
            <a:ext cx="895589" cy="200055"/>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75</a:t>
            </a:r>
          </a:p>
        </p:txBody>
      </p:sp>
      <p:sp>
        <p:nvSpPr>
          <p:cNvPr id="160" name="Subtitle 2">
            <a:extLst>
              <a:ext uri="{FF2B5EF4-FFF2-40B4-BE49-F238E27FC236}">
                <a16:creationId xmlns:a16="http://schemas.microsoft.com/office/drawing/2014/main" id="{C26D3922-C2FD-4EF7-9655-2B2C881914F2}"/>
              </a:ext>
            </a:extLst>
          </p:cNvPr>
          <p:cNvSpPr txBox="1">
            <a:spLocks/>
          </p:cNvSpPr>
          <p:nvPr/>
        </p:nvSpPr>
        <p:spPr>
          <a:xfrm>
            <a:off x="7182599" y="1989046"/>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a:t>
            </a:r>
          </a:p>
        </p:txBody>
      </p:sp>
      <p:sp>
        <p:nvSpPr>
          <p:cNvPr id="161" name="Rounded Rectangle 10">
            <a:extLst>
              <a:ext uri="{FF2B5EF4-FFF2-40B4-BE49-F238E27FC236}">
                <a16:creationId xmlns:a16="http://schemas.microsoft.com/office/drawing/2014/main" id="{4140A4C3-700C-45D0-814C-DD45210A18A4}"/>
              </a:ext>
            </a:extLst>
          </p:cNvPr>
          <p:cNvSpPr/>
          <p:nvPr/>
        </p:nvSpPr>
        <p:spPr>
          <a:xfrm>
            <a:off x="8181063" y="1804010"/>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62" name="Rounded Rectangle 8">
            <a:extLst>
              <a:ext uri="{FF2B5EF4-FFF2-40B4-BE49-F238E27FC236}">
                <a16:creationId xmlns:a16="http://schemas.microsoft.com/office/drawing/2014/main" id="{91152466-DDB4-48B8-8009-E483B763F39F}"/>
              </a:ext>
            </a:extLst>
          </p:cNvPr>
          <p:cNvSpPr/>
          <p:nvPr/>
        </p:nvSpPr>
        <p:spPr>
          <a:xfrm>
            <a:off x="8181063" y="2041083"/>
            <a:ext cx="1080000"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163" name="Rounded Rectangle 9">
            <a:extLst>
              <a:ext uri="{FF2B5EF4-FFF2-40B4-BE49-F238E27FC236}">
                <a16:creationId xmlns:a16="http://schemas.microsoft.com/office/drawing/2014/main" id="{49B8C26F-B923-4156-B1FF-C0CB3115C089}"/>
              </a:ext>
            </a:extLst>
          </p:cNvPr>
          <p:cNvSpPr/>
          <p:nvPr/>
        </p:nvSpPr>
        <p:spPr>
          <a:xfrm>
            <a:off x="8181063" y="2532965"/>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64" name="Rounded Rectangle 10">
            <a:extLst>
              <a:ext uri="{FF2B5EF4-FFF2-40B4-BE49-F238E27FC236}">
                <a16:creationId xmlns:a16="http://schemas.microsoft.com/office/drawing/2014/main" id="{4CE19980-DB37-4EFB-8C69-044B1EC841B9}"/>
              </a:ext>
            </a:extLst>
          </p:cNvPr>
          <p:cNvSpPr/>
          <p:nvPr/>
        </p:nvSpPr>
        <p:spPr>
          <a:xfrm>
            <a:off x="8181063" y="3235305"/>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65" name="Rounded Rectangle 11">
            <a:extLst>
              <a:ext uri="{FF2B5EF4-FFF2-40B4-BE49-F238E27FC236}">
                <a16:creationId xmlns:a16="http://schemas.microsoft.com/office/drawing/2014/main" id="{4A32CEBC-90F1-4390-9A19-C2FDDF97CF0E}"/>
              </a:ext>
            </a:extLst>
          </p:cNvPr>
          <p:cNvSpPr/>
          <p:nvPr/>
        </p:nvSpPr>
        <p:spPr>
          <a:xfrm>
            <a:off x="8181063" y="3937645"/>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66" name="Rounded Rectangle 12">
            <a:extLst>
              <a:ext uri="{FF2B5EF4-FFF2-40B4-BE49-F238E27FC236}">
                <a16:creationId xmlns:a16="http://schemas.microsoft.com/office/drawing/2014/main" id="{FBD1A9CD-FE38-45A3-BD5C-B7809B9D82CC}"/>
              </a:ext>
            </a:extLst>
          </p:cNvPr>
          <p:cNvSpPr/>
          <p:nvPr/>
        </p:nvSpPr>
        <p:spPr>
          <a:xfrm>
            <a:off x="8181063" y="4639985"/>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67" name="Rounded Rectangle 13">
            <a:extLst>
              <a:ext uri="{FF2B5EF4-FFF2-40B4-BE49-F238E27FC236}">
                <a16:creationId xmlns:a16="http://schemas.microsoft.com/office/drawing/2014/main" id="{41FE66C7-E381-4B33-A0C7-66A245C9206B}"/>
              </a:ext>
            </a:extLst>
          </p:cNvPr>
          <p:cNvSpPr/>
          <p:nvPr/>
        </p:nvSpPr>
        <p:spPr>
          <a:xfrm>
            <a:off x="8181063" y="5344645"/>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68" name="Subtitle 2">
            <a:extLst>
              <a:ext uri="{FF2B5EF4-FFF2-40B4-BE49-F238E27FC236}">
                <a16:creationId xmlns:a16="http://schemas.microsoft.com/office/drawing/2014/main" id="{5E507022-DB76-4CF2-90AD-D12FD619E316}"/>
              </a:ext>
            </a:extLst>
          </p:cNvPr>
          <p:cNvSpPr txBox="1">
            <a:spLocks/>
          </p:cNvSpPr>
          <p:nvPr/>
        </p:nvSpPr>
        <p:spPr>
          <a:xfrm>
            <a:off x="8282785" y="2547201"/>
            <a:ext cx="1080000"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4</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69" name="Subtitle 2">
            <a:extLst>
              <a:ext uri="{FF2B5EF4-FFF2-40B4-BE49-F238E27FC236}">
                <a16:creationId xmlns:a16="http://schemas.microsoft.com/office/drawing/2014/main" id="{1CEBFF71-FACF-4B5B-BE17-D094C1C405F9}"/>
              </a:ext>
            </a:extLst>
          </p:cNvPr>
          <p:cNvSpPr txBox="1">
            <a:spLocks/>
          </p:cNvSpPr>
          <p:nvPr/>
        </p:nvSpPr>
        <p:spPr>
          <a:xfrm>
            <a:off x="8262697" y="345267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170" name="Subtitle 2">
            <a:extLst>
              <a:ext uri="{FF2B5EF4-FFF2-40B4-BE49-F238E27FC236}">
                <a16:creationId xmlns:a16="http://schemas.microsoft.com/office/drawing/2014/main" id="{86ED4785-8CD3-4181-B838-FF2E01DCC2DC}"/>
              </a:ext>
            </a:extLst>
          </p:cNvPr>
          <p:cNvSpPr txBox="1">
            <a:spLocks/>
          </p:cNvSpPr>
          <p:nvPr/>
        </p:nvSpPr>
        <p:spPr>
          <a:xfrm>
            <a:off x="8262697" y="415501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3</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71" name="Subtitle 2">
            <a:extLst>
              <a:ext uri="{FF2B5EF4-FFF2-40B4-BE49-F238E27FC236}">
                <a16:creationId xmlns:a16="http://schemas.microsoft.com/office/drawing/2014/main" id="{AB212E48-C138-49CF-B15E-AAA9B7FE37FF}"/>
              </a:ext>
            </a:extLst>
          </p:cNvPr>
          <p:cNvSpPr txBox="1">
            <a:spLocks/>
          </p:cNvSpPr>
          <p:nvPr/>
        </p:nvSpPr>
        <p:spPr>
          <a:xfrm>
            <a:off x="8262697" y="485735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a:t>
            </a:r>
          </a:p>
        </p:txBody>
      </p:sp>
      <p:sp>
        <p:nvSpPr>
          <p:cNvPr id="172" name="Subtitle 2">
            <a:extLst>
              <a:ext uri="{FF2B5EF4-FFF2-40B4-BE49-F238E27FC236}">
                <a16:creationId xmlns:a16="http://schemas.microsoft.com/office/drawing/2014/main" id="{56B82FC4-C86F-415D-8DA2-1A65B186151E}"/>
              </a:ext>
            </a:extLst>
          </p:cNvPr>
          <p:cNvSpPr txBox="1">
            <a:spLocks/>
          </p:cNvSpPr>
          <p:nvPr/>
        </p:nvSpPr>
        <p:spPr>
          <a:xfrm>
            <a:off x="8262697" y="5562013"/>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sp>
        <p:nvSpPr>
          <p:cNvPr id="173" name="Rounded Rectangle 3">
            <a:extLst>
              <a:ext uri="{FF2B5EF4-FFF2-40B4-BE49-F238E27FC236}">
                <a16:creationId xmlns:a16="http://schemas.microsoft.com/office/drawing/2014/main" id="{D57379C8-60BD-488E-914C-6FBE7C9EAE28}"/>
              </a:ext>
            </a:extLst>
          </p:cNvPr>
          <p:cNvSpPr/>
          <p:nvPr/>
        </p:nvSpPr>
        <p:spPr>
          <a:xfrm>
            <a:off x="8159665" y="1174610"/>
            <a:ext cx="108000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74" name="TextBox 173">
            <a:extLst>
              <a:ext uri="{FF2B5EF4-FFF2-40B4-BE49-F238E27FC236}">
                <a16:creationId xmlns:a16="http://schemas.microsoft.com/office/drawing/2014/main" id="{C1572436-8B02-4A17-AFEE-7B65B3B4EF06}"/>
              </a:ext>
            </a:extLst>
          </p:cNvPr>
          <p:cNvSpPr txBox="1"/>
          <p:nvPr/>
        </p:nvSpPr>
        <p:spPr>
          <a:xfrm>
            <a:off x="8190336" y="1278137"/>
            <a:ext cx="1049329"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KAM</a:t>
            </a:r>
          </a:p>
        </p:txBody>
      </p:sp>
      <p:sp>
        <p:nvSpPr>
          <p:cNvPr id="175" name="Rounded Rectangle 13">
            <a:extLst>
              <a:ext uri="{FF2B5EF4-FFF2-40B4-BE49-F238E27FC236}">
                <a16:creationId xmlns:a16="http://schemas.microsoft.com/office/drawing/2014/main" id="{7711F6D1-B89A-4FE5-8E8E-A34D94E79C57}"/>
              </a:ext>
            </a:extLst>
          </p:cNvPr>
          <p:cNvSpPr/>
          <p:nvPr/>
        </p:nvSpPr>
        <p:spPr>
          <a:xfrm>
            <a:off x="8179205" y="6024768"/>
            <a:ext cx="1080000"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76" name="Subtitle 2">
            <a:extLst>
              <a:ext uri="{FF2B5EF4-FFF2-40B4-BE49-F238E27FC236}">
                <a16:creationId xmlns:a16="http://schemas.microsoft.com/office/drawing/2014/main" id="{BCCA8562-10C1-4001-89AE-8E1469F54D18}"/>
              </a:ext>
            </a:extLst>
          </p:cNvPr>
          <p:cNvSpPr txBox="1">
            <a:spLocks/>
          </p:cNvSpPr>
          <p:nvPr/>
        </p:nvSpPr>
        <p:spPr>
          <a:xfrm>
            <a:off x="8260839" y="6250669"/>
            <a:ext cx="904340" cy="200055"/>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14</a:t>
            </a:r>
          </a:p>
        </p:txBody>
      </p:sp>
      <p:sp>
        <p:nvSpPr>
          <p:cNvPr id="177" name="Subtitle 2">
            <a:extLst>
              <a:ext uri="{FF2B5EF4-FFF2-40B4-BE49-F238E27FC236}">
                <a16:creationId xmlns:a16="http://schemas.microsoft.com/office/drawing/2014/main" id="{BFD9C442-F0AA-470D-BAFB-AAA4F00A0D2E}"/>
              </a:ext>
            </a:extLst>
          </p:cNvPr>
          <p:cNvSpPr txBox="1">
            <a:spLocks/>
          </p:cNvSpPr>
          <p:nvPr/>
        </p:nvSpPr>
        <p:spPr>
          <a:xfrm>
            <a:off x="8332384" y="1994816"/>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2</a:t>
            </a:r>
          </a:p>
        </p:txBody>
      </p:sp>
      <p:sp>
        <p:nvSpPr>
          <p:cNvPr id="178" name="Rounded Rectangle 10">
            <a:extLst>
              <a:ext uri="{FF2B5EF4-FFF2-40B4-BE49-F238E27FC236}">
                <a16:creationId xmlns:a16="http://schemas.microsoft.com/office/drawing/2014/main" id="{B94C204C-88D9-432F-A4FF-5BB422882EBA}"/>
              </a:ext>
            </a:extLst>
          </p:cNvPr>
          <p:cNvSpPr/>
          <p:nvPr/>
        </p:nvSpPr>
        <p:spPr>
          <a:xfrm>
            <a:off x="9322639" y="1804010"/>
            <a:ext cx="2483781"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79" name="Rounded Rectangle 8">
            <a:extLst>
              <a:ext uri="{FF2B5EF4-FFF2-40B4-BE49-F238E27FC236}">
                <a16:creationId xmlns:a16="http://schemas.microsoft.com/office/drawing/2014/main" id="{C70DD0E7-4558-4076-BB25-8353A63E370D}"/>
              </a:ext>
            </a:extLst>
          </p:cNvPr>
          <p:cNvSpPr/>
          <p:nvPr/>
        </p:nvSpPr>
        <p:spPr>
          <a:xfrm>
            <a:off x="9322639" y="2041083"/>
            <a:ext cx="2483781"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180" name="Rounded Rectangle 9">
            <a:extLst>
              <a:ext uri="{FF2B5EF4-FFF2-40B4-BE49-F238E27FC236}">
                <a16:creationId xmlns:a16="http://schemas.microsoft.com/office/drawing/2014/main" id="{FAF891CA-A22C-42D9-8802-468547F3BB80}"/>
              </a:ext>
            </a:extLst>
          </p:cNvPr>
          <p:cNvSpPr/>
          <p:nvPr/>
        </p:nvSpPr>
        <p:spPr>
          <a:xfrm>
            <a:off x="9322639" y="2532965"/>
            <a:ext cx="2483781"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81" name="Rounded Rectangle 10">
            <a:extLst>
              <a:ext uri="{FF2B5EF4-FFF2-40B4-BE49-F238E27FC236}">
                <a16:creationId xmlns:a16="http://schemas.microsoft.com/office/drawing/2014/main" id="{24A7BA33-3BE7-45BA-B973-19333985D322}"/>
              </a:ext>
            </a:extLst>
          </p:cNvPr>
          <p:cNvSpPr/>
          <p:nvPr/>
        </p:nvSpPr>
        <p:spPr>
          <a:xfrm>
            <a:off x="9322639" y="3235305"/>
            <a:ext cx="2483781"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82" name="Rounded Rectangle 11">
            <a:extLst>
              <a:ext uri="{FF2B5EF4-FFF2-40B4-BE49-F238E27FC236}">
                <a16:creationId xmlns:a16="http://schemas.microsoft.com/office/drawing/2014/main" id="{EE128A26-1E90-4E76-901F-BD3875FE8121}"/>
              </a:ext>
            </a:extLst>
          </p:cNvPr>
          <p:cNvSpPr/>
          <p:nvPr/>
        </p:nvSpPr>
        <p:spPr>
          <a:xfrm>
            <a:off x="9322639" y="3937645"/>
            <a:ext cx="2483781"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83" name="Rounded Rectangle 12">
            <a:extLst>
              <a:ext uri="{FF2B5EF4-FFF2-40B4-BE49-F238E27FC236}">
                <a16:creationId xmlns:a16="http://schemas.microsoft.com/office/drawing/2014/main" id="{01082BCF-A9F7-47FD-B005-84F2DFFCF47E}"/>
              </a:ext>
            </a:extLst>
          </p:cNvPr>
          <p:cNvSpPr/>
          <p:nvPr/>
        </p:nvSpPr>
        <p:spPr>
          <a:xfrm>
            <a:off x="9322639" y="4639985"/>
            <a:ext cx="2483781"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84" name="Rounded Rectangle 13">
            <a:extLst>
              <a:ext uri="{FF2B5EF4-FFF2-40B4-BE49-F238E27FC236}">
                <a16:creationId xmlns:a16="http://schemas.microsoft.com/office/drawing/2014/main" id="{78C92A1B-FB3A-4D9A-B76F-605327CD63C4}"/>
              </a:ext>
            </a:extLst>
          </p:cNvPr>
          <p:cNvSpPr/>
          <p:nvPr/>
        </p:nvSpPr>
        <p:spPr>
          <a:xfrm>
            <a:off x="9322639" y="5344645"/>
            <a:ext cx="2483781"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85" name="Subtitle 2">
            <a:extLst>
              <a:ext uri="{FF2B5EF4-FFF2-40B4-BE49-F238E27FC236}">
                <a16:creationId xmlns:a16="http://schemas.microsoft.com/office/drawing/2014/main" id="{436B8779-345F-49AF-8815-C7F9E04389E4}"/>
              </a:ext>
            </a:extLst>
          </p:cNvPr>
          <p:cNvSpPr txBox="1">
            <a:spLocks/>
          </p:cNvSpPr>
          <p:nvPr/>
        </p:nvSpPr>
        <p:spPr>
          <a:xfrm>
            <a:off x="9424361" y="2547201"/>
            <a:ext cx="2483781"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86" name="Subtitle 2">
            <a:extLst>
              <a:ext uri="{FF2B5EF4-FFF2-40B4-BE49-F238E27FC236}">
                <a16:creationId xmlns:a16="http://schemas.microsoft.com/office/drawing/2014/main" id="{3B1D2A43-8DB2-4857-A93B-D4867A56BDF7}"/>
              </a:ext>
            </a:extLst>
          </p:cNvPr>
          <p:cNvSpPr txBox="1">
            <a:spLocks/>
          </p:cNvSpPr>
          <p:nvPr/>
        </p:nvSpPr>
        <p:spPr>
          <a:xfrm>
            <a:off x="9404273" y="3452673"/>
            <a:ext cx="2483781"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187" name="Subtitle 2">
            <a:extLst>
              <a:ext uri="{FF2B5EF4-FFF2-40B4-BE49-F238E27FC236}">
                <a16:creationId xmlns:a16="http://schemas.microsoft.com/office/drawing/2014/main" id="{9686CBCC-D595-44A6-B1BB-6CF13627AB13}"/>
              </a:ext>
            </a:extLst>
          </p:cNvPr>
          <p:cNvSpPr txBox="1">
            <a:spLocks/>
          </p:cNvSpPr>
          <p:nvPr/>
        </p:nvSpPr>
        <p:spPr>
          <a:xfrm>
            <a:off x="9404273" y="4155013"/>
            <a:ext cx="2483781"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188" name="Subtitle 2">
            <a:extLst>
              <a:ext uri="{FF2B5EF4-FFF2-40B4-BE49-F238E27FC236}">
                <a16:creationId xmlns:a16="http://schemas.microsoft.com/office/drawing/2014/main" id="{36ECEAFD-1D82-4A0F-9E7E-5BE2B52C0BD9}"/>
              </a:ext>
            </a:extLst>
          </p:cNvPr>
          <p:cNvSpPr txBox="1">
            <a:spLocks/>
          </p:cNvSpPr>
          <p:nvPr/>
        </p:nvSpPr>
        <p:spPr>
          <a:xfrm>
            <a:off x="9404273" y="4857353"/>
            <a:ext cx="2483781"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189" name="Subtitle 2">
            <a:extLst>
              <a:ext uri="{FF2B5EF4-FFF2-40B4-BE49-F238E27FC236}">
                <a16:creationId xmlns:a16="http://schemas.microsoft.com/office/drawing/2014/main" id="{BCB74CF5-800B-431F-AB49-BBC21A7DE04C}"/>
              </a:ext>
            </a:extLst>
          </p:cNvPr>
          <p:cNvSpPr txBox="1">
            <a:spLocks/>
          </p:cNvSpPr>
          <p:nvPr/>
        </p:nvSpPr>
        <p:spPr>
          <a:xfrm>
            <a:off x="9404273" y="5562013"/>
            <a:ext cx="2483781"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190" name="Rounded Rectangle 3">
            <a:extLst>
              <a:ext uri="{FF2B5EF4-FFF2-40B4-BE49-F238E27FC236}">
                <a16:creationId xmlns:a16="http://schemas.microsoft.com/office/drawing/2014/main" id="{874F33D3-673F-454D-8475-645A13B7A9E9}"/>
              </a:ext>
            </a:extLst>
          </p:cNvPr>
          <p:cNvSpPr/>
          <p:nvPr/>
        </p:nvSpPr>
        <p:spPr>
          <a:xfrm>
            <a:off x="9301241" y="1174610"/>
            <a:ext cx="2483781" cy="562093"/>
          </a:xfrm>
          <a:prstGeom prst="roundRect">
            <a:avLst>
              <a:gd name="adj" fmla="val 9314"/>
            </a:avLst>
          </a:prstGeom>
          <a:solidFill>
            <a:schemeClr val="accent2"/>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91" name="TextBox 190">
            <a:extLst>
              <a:ext uri="{FF2B5EF4-FFF2-40B4-BE49-F238E27FC236}">
                <a16:creationId xmlns:a16="http://schemas.microsoft.com/office/drawing/2014/main" id="{E227427B-0A61-4F9B-AD7B-2B77B9017667}"/>
              </a:ext>
            </a:extLst>
          </p:cNvPr>
          <p:cNvSpPr txBox="1"/>
          <p:nvPr/>
        </p:nvSpPr>
        <p:spPr>
          <a:xfrm>
            <a:off x="9331913" y="1278137"/>
            <a:ext cx="2413244" cy="338554"/>
          </a:xfrm>
          <a:prstGeom prst="rect">
            <a:avLst/>
          </a:prstGeom>
          <a:solidFill>
            <a:schemeClr val="accent2"/>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100" dirty="0">
                <a:solidFill>
                  <a:prstClr val="white"/>
                </a:solidFill>
              </a:rPr>
              <a:t>Comments</a:t>
            </a:r>
            <a:endParaRPr kumimoji="0" lang="en-US"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92" name="Subtitle 2">
            <a:extLst>
              <a:ext uri="{FF2B5EF4-FFF2-40B4-BE49-F238E27FC236}">
                <a16:creationId xmlns:a16="http://schemas.microsoft.com/office/drawing/2014/main" id="{FA7FD55B-4A48-43CE-9DD5-458F20965A17}"/>
              </a:ext>
            </a:extLst>
          </p:cNvPr>
          <p:cNvSpPr txBox="1">
            <a:spLocks/>
          </p:cNvSpPr>
          <p:nvPr/>
        </p:nvSpPr>
        <p:spPr>
          <a:xfrm>
            <a:off x="9473960" y="1917872"/>
            <a:ext cx="2483781"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Development region for building XYZ business </a:t>
            </a:r>
          </a:p>
        </p:txBody>
      </p:sp>
      <p:sp>
        <p:nvSpPr>
          <p:cNvPr id="193" name="Rounded Rectangle 13">
            <a:extLst>
              <a:ext uri="{FF2B5EF4-FFF2-40B4-BE49-F238E27FC236}">
                <a16:creationId xmlns:a16="http://schemas.microsoft.com/office/drawing/2014/main" id="{349E5ADC-29B1-4661-901E-26D2B08DE9A1}"/>
              </a:ext>
            </a:extLst>
          </p:cNvPr>
          <p:cNvSpPr/>
          <p:nvPr/>
        </p:nvSpPr>
        <p:spPr>
          <a:xfrm>
            <a:off x="9330921" y="6049305"/>
            <a:ext cx="2483781" cy="621768"/>
          </a:xfrm>
          <a:prstGeom prst="roundRect">
            <a:avLst>
              <a:gd name="adj" fmla="val 9314"/>
            </a:avLst>
          </a:prstGeom>
          <a:solidFill>
            <a:schemeClr val="accent2"/>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pic>
        <p:nvPicPr>
          <p:cNvPr id="135" name="Picture 134" descr="Logo&#10;&#10;Description automatically generated">
            <a:extLst>
              <a:ext uri="{FF2B5EF4-FFF2-40B4-BE49-F238E27FC236}">
                <a16:creationId xmlns:a16="http://schemas.microsoft.com/office/drawing/2014/main" id="{D2379AD1-A34A-4FDE-8014-ABD8BD6DC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3713102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Прямая со стрелкой 5">
            <a:extLst>
              <a:ext uri="{FF2B5EF4-FFF2-40B4-BE49-F238E27FC236}">
                <a16:creationId xmlns:a16="http://schemas.microsoft.com/office/drawing/2014/main" id="{F99E1898-3C41-4470-A0B0-AE23E9C9F660}"/>
              </a:ext>
            </a:extLst>
          </p:cNvPr>
          <p:cNvCxnSpPr>
            <a:cxnSpLocks/>
            <a:stCxn id="49" idx="3"/>
            <a:endCxn id="61" idx="1"/>
          </p:cNvCxnSpPr>
          <p:nvPr/>
        </p:nvCxnSpPr>
        <p:spPr bwMode="auto">
          <a:xfrm flipV="1">
            <a:off x="3468393" y="3929152"/>
            <a:ext cx="612145" cy="0"/>
          </a:xfrm>
          <a:prstGeom prst="straightConnector1">
            <a:avLst/>
          </a:prstGeom>
          <a:blipFill dpi="0" rotWithShape="0">
            <a:blip r:embed="rId2"/>
            <a:srcRect/>
            <a:tile tx="0" ty="0" sx="100000" sy="100000" flip="none" algn="tl"/>
          </a:blipFill>
          <a:ln w="38100" cap="flat" cmpd="sng" algn="ctr">
            <a:solidFill>
              <a:srgbClr val="FFFFFF">
                <a:lumMod val="75000"/>
              </a:srgbClr>
            </a:solidFill>
            <a:prstDash val="solid"/>
            <a:miter lim="400000"/>
            <a:headEnd type="none" w="med" len="med"/>
            <a:tailEnd type="triangle"/>
          </a:ln>
          <a:effectLst/>
        </p:spPr>
      </p:cxnSp>
      <p:sp>
        <p:nvSpPr>
          <p:cNvPr id="49" name="Скругленный прямоугольник 11">
            <a:extLst>
              <a:ext uri="{FF2B5EF4-FFF2-40B4-BE49-F238E27FC236}">
                <a16:creationId xmlns:a16="http://schemas.microsoft.com/office/drawing/2014/main" id="{F64462F9-5727-418E-9729-75EDA883FCF4}"/>
              </a:ext>
            </a:extLst>
          </p:cNvPr>
          <p:cNvSpPr/>
          <p:nvPr/>
        </p:nvSpPr>
        <p:spPr bwMode="auto">
          <a:xfrm>
            <a:off x="876780" y="3474031"/>
            <a:ext cx="2591613" cy="913381"/>
          </a:xfrm>
          <a:prstGeom prst="roundRect">
            <a:avLst>
              <a:gd name="adj" fmla="val 0"/>
            </a:avLst>
          </a:prstGeom>
          <a:solidFill>
            <a:srgbClr val="0091B5"/>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marL="0" marR="0" lvl="0" indent="0" defTabSz="412626" eaLnBrk="1" fontAlgn="base" latinLnBrk="0" hangingPunct="0">
              <a:lnSpc>
                <a:spcPct val="100000"/>
              </a:lnSpc>
              <a:spcBef>
                <a:spcPct val="0"/>
              </a:spcBef>
              <a:spcAft>
                <a:spcPct val="0"/>
              </a:spcAft>
              <a:buClrTx/>
              <a:buSzTx/>
              <a:buFontTx/>
              <a:buNone/>
              <a:tabLst/>
              <a:defRPr/>
            </a:pPr>
            <a:endParaRPr kumimoji="0" lang="ru-RU" sz="999" b="0" i="0" u="none" strike="noStrike" kern="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50" name="Скругленный прямоугольник 40">
            <a:extLst>
              <a:ext uri="{FF2B5EF4-FFF2-40B4-BE49-F238E27FC236}">
                <a16:creationId xmlns:a16="http://schemas.microsoft.com/office/drawing/2014/main" id="{613F1789-FFC2-4621-B077-781F868F4677}"/>
              </a:ext>
            </a:extLst>
          </p:cNvPr>
          <p:cNvSpPr/>
          <p:nvPr/>
        </p:nvSpPr>
        <p:spPr bwMode="auto">
          <a:xfrm>
            <a:off x="876780" y="3474031"/>
            <a:ext cx="2591613" cy="323916"/>
          </a:xfrm>
          <a:prstGeom prst="roundRect">
            <a:avLst>
              <a:gd name="adj" fmla="val 0"/>
            </a:avLst>
          </a:prstGeom>
          <a:solidFill>
            <a:srgbClr val="3E8E99">
              <a:lumMod val="75000"/>
            </a:srgbClr>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marL="0" marR="0" lvl="0" indent="0" defTabSz="412626" eaLnBrk="1" fontAlgn="base" latinLnBrk="0" hangingPunct="0">
              <a:lnSpc>
                <a:spcPct val="100000"/>
              </a:lnSpc>
              <a:spcBef>
                <a:spcPct val="0"/>
              </a:spcBef>
              <a:spcAft>
                <a:spcPct val="0"/>
              </a:spcAft>
              <a:buClrTx/>
              <a:buSzTx/>
              <a:buFontTx/>
              <a:buNone/>
              <a:tabLst/>
              <a:defRPr/>
            </a:pPr>
            <a:endParaRPr kumimoji="0" lang="ru-RU" sz="999" b="0" i="0" u="none" strike="noStrike" kern="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51" name="Скругленный прямоугольник 87">
            <a:extLst>
              <a:ext uri="{FF2B5EF4-FFF2-40B4-BE49-F238E27FC236}">
                <a16:creationId xmlns:a16="http://schemas.microsoft.com/office/drawing/2014/main" id="{83172FE9-F66C-449A-AFD9-F5781AA74C5C}"/>
              </a:ext>
            </a:extLst>
          </p:cNvPr>
          <p:cNvSpPr/>
          <p:nvPr/>
        </p:nvSpPr>
        <p:spPr bwMode="auto">
          <a:xfrm>
            <a:off x="4077364" y="1921187"/>
            <a:ext cx="2123920" cy="836781"/>
          </a:xfrm>
          <a:prstGeom prst="roundRect">
            <a:avLst>
              <a:gd name="adj" fmla="val 0"/>
            </a:avLst>
          </a:prstGeom>
          <a:solidFill>
            <a:srgbClr val="DB5000"/>
          </a:solidFill>
          <a:ln w="12700" cap="flat" cmpd="sng" algn="ctr">
            <a:noFill/>
            <a:prstDash val="solid"/>
            <a:miter lim="800000"/>
          </a:ln>
          <a:effectLst/>
        </p:spPr>
        <p:txBody>
          <a:bodyPr wrap="square" rtlCol="0" anchor="ctr"/>
          <a:lstStyle/>
          <a:p>
            <a:pPr algn="ctr" defTabSz="914217"/>
            <a:endParaRPr lang="ru-RU" sz="1000" b="1" kern="0" dirty="0">
              <a:solidFill>
                <a:srgbClr val="FFFFFF"/>
              </a:solidFill>
              <a:sym typeface="Poppins" charset="0"/>
            </a:endParaRPr>
          </a:p>
        </p:txBody>
      </p:sp>
      <p:sp>
        <p:nvSpPr>
          <p:cNvPr id="52" name="Скругленный прямоугольник 102">
            <a:extLst>
              <a:ext uri="{FF2B5EF4-FFF2-40B4-BE49-F238E27FC236}">
                <a16:creationId xmlns:a16="http://schemas.microsoft.com/office/drawing/2014/main" id="{B2101FA4-CFE9-4A78-895B-D5F1163ABF81}"/>
              </a:ext>
            </a:extLst>
          </p:cNvPr>
          <p:cNvSpPr/>
          <p:nvPr/>
        </p:nvSpPr>
        <p:spPr bwMode="auto">
          <a:xfrm>
            <a:off x="4077364" y="1921187"/>
            <a:ext cx="2123920" cy="323916"/>
          </a:xfrm>
          <a:prstGeom prst="roundRect">
            <a:avLst>
              <a:gd name="adj" fmla="val 0"/>
            </a:avLst>
          </a:prstGeom>
          <a:solidFill>
            <a:srgbClr val="3E8E99">
              <a:lumMod val="75000"/>
            </a:srgbClr>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kern="0">
              <a:solidFill>
                <a:srgbClr val="74808C"/>
              </a:solidFill>
              <a:sym typeface="Poppins" charset="0"/>
            </a:endParaRPr>
          </a:p>
        </p:txBody>
      </p:sp>
      <p:sp>
        <p:nvSpPr>
          <p:cNvPr id="53" name="Скругленный прямоугольник 91">
            <a:extLst>
              <a:ext uri="{FF2B5EF4-FFF2-40B4-BE49-F238E27FC236}">
                <a16:creationId xmlns:a16="http://schemas.microsoft.com/office/drawing/2014/main" id="{DEADA008-CB5D-4910-AB33-2B718D34BF1B}"/>
              </a:ext>
            </a:extLst>
          </p:cNvPr>
          <p:cNvSpPr/>
          <p:nvPr/>
        </p:nvSpPr>
        <p:spPr bwMode="auto">
          <a:xfrm>
            <a:off x="4077364" y="5112864"/>
            <a:ext cx="2123920" cy="837662"/>
          </a:xfrm>
          <a:prstGeom prst="roundRect">
            <a:avLst>
              <a:gd name="adj" fmla="val 0"/>
            </a:avLst>
          </a:prstGeom>
          <a:solidFill>
            <a:srgbClr val="F8D90F"/>
          </a:solidFill>
          <a:ln w="12700" cap="flat" cmpd="sng" algn="ctr">
            <a:noFill/>
            <a:prstDash val="solid"/>
            <a:miter lim="800000"/>
          </a:ln>
          <a:effectLst/>
        </p:spPr>
        <p:txBody>
          <a:bodyPr wrap="square" rtlCol="0" anchor="ctr"/>
          <a:lstStyle/>
          <a:p>
            <a:pPr algn="ctr" defTabSz="914217"/>
            <a:endParaRPr lang="ru-RU" sz="1100" b="1" kern="0">
              <a:solidFill>
                <a:schemeClr val="tx1">
                  <a:lumMod val="50000"/>
                  <a:lumOff val="50000"/>
                </a:schemeClr>
              </a:solidFill>
              <a:sym typeface="Poppins" charset="0"/>
            </a:endParaRPr>
          </a:p>
        </p:txBody>
      </p:sp>
      <p:sp>
        <p:nvSpPr>
          <p:cNvPr id="54" name="Скругленный прямоугольник 93">
            <a:extLst>
              <a:ext uri="{FF2B5EF4-FFF2-40B4-BE49-F238E27FC236}">
                <a16:creationId xmlns:a16="http://schemas.microsoft.com/office/drawing/2014/main" id="{C3392C0C-4A17-4511-9DDB-96D5C324AA30}"/>
              </a:ext>
            </a:extLst>
          </p:cNvPr>
          <p:cNvSpPr/>
          <p:nvPr/>
        </p:nvSpPr>
        <p:spPr bwMode="auto">
          <a:xfrm>
            <a:off x="4077364" y="5113745"/>
            <a:ext cx="2123920" cy="323916"/>
          </a:xfrm>
          <a:prstGeom prst="roundRect">
            <a:avLst>
              <a:gd name="adj" fmla="val 0"/>
            </a:avLst>
          </a:prstGeom>
          <a:solidFill>
            <a:srgbClr val="3E8E99">
              <a:lumMod val="75000"/>
            </a:srgbClr>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kern="0">
              <a:solidFill>
                <a:srgbClr val="74808C"/>
              </a:solidFill>
              <a:sym typeface="Poppins" charset="0"/>
            </a:endParaRPr>
          </a:p>
        </p:txBody>
      </p:sp>
      <p:cxnSp>
        <p:nvCxnSpPr>
          <p:cNvPr id="55" name="Соединительная линия уступом 17">
            <a:extLst>
              <a:ext uri="{FF2B5EF4-FFF2-40B4-BE49-F238E27FC236}">
                <a16:creationId xmlns:a16="http://schemas.microsoft.com/office/drawing/2014/main" id="{8FBA65BE-4100-407F-9FFE-37008CE2BC2F}"/>
              </a:ext>
            </a:extLst>
          </p:cNvPr>
          <p:cNvCxnSpPr>
            <a:cxnSpLocks/>
            <a:stCxn id="51" idx="1"/>
            <a:endCxn id="53" idx="1"/>
          </p:cNvCxnSpPr>
          <p:nvPr/>
        </p:nvCxnSpPr>
        <p:spPr bwMode="auto">
          <a:xfrm rot="10800000" flipV="1">
            <a:off x="4077364" y="2339578"/>
            <a:ext cx="6349" cy="3192118"/>
          </a:xfrm>
          <a:prstGeom prst="bentConnector3">
            <a:avLst>
              <a:gd name="adj1" fmla="val 4786075"/>
            </a:avLst>
          </a:prstGeom>
          <a:blipFill dpi="0" rotWithShape="0">
            <a:blip r:embed="rId2"/>
            <a:srcRect/>
            <a:tile tx="0" ty="0" sx="100000" sy="100000" flip="none" algn="tl"/>
          </a:blipFill>
          <a:ln w="38100" cap="flat" cmpd="sng" algn="ctr">
            <a:solidFill>
              <a:srgbClr val="FFFFFF">
                <a:lumMod val="75000"/>
              </a:srgbClr>
            </a:solidFill>
            <a:prstDash val="solid"/>
            <a:miter lim="400000"/>
            <a:headEnd type="triangle"/>
            <a:tailEnd type="triangle"/>
          </a:ln>
          <a:effectLst/>
        </p:spPr>
      </p:cxnSp>
      <p:sp>
        <p:nvSpPr>
          <p:cNvPr id="56" name="Скругленный прямоугольник 110">
            <a:extLst>
              <a:ext uri="{FF2B5EF4-FFF2-40B4-BE49-F238E27FC236}">
                <a16:creationId xmlns:a16="http://schemas.microsoft.com/office/drawing/2014/main" id="{5F127B86-6738-4573-9B70-83EDD36BC6AF}"/>
              </a:ext>
            </a:extLst>
          </p:cNvPr>
          <p:cNvSpPr/>
          <p:nvPr/>
        </p:nvSpPr>
        <p:spPr bwMode="auto">
          <a:xfrm>
            <a:off x="6738181" y="2079333"/>
            <a:ext cx="2123920" cy="521864"/>
          </a:xfrm>
          <a:prstGeom prst="roundRect">
            <a:avLst>
              <a:gd name="adj" fmla="val 0"/>
            </a:avLst>
          </a:prstGeom>
          <a:solidFill>
            <a:srgbClr val="DB5000"/>
          </a:solidFill>
          <a:ln w="12700" cap="flat" cmpd="sng" algn="ctr">
            <a:noFill/>
            <a:prstDash val="solid"/>
            <a:miter lim="800000"/>
          </a:ln>
          <a:effectLst/>
        </p:spPr>
        <p:txBody>
          <a:bodyPr wrap="square" rtlCol="0" anchor="ctr"/>
          <a:lstStyle/>
          <a:p>
            <a:pPr algn="ctr" defTabSz="914217"/>
            <a:endParaRPr lang="ru-RU" sz="1000" b="1" kern="0">
              <a:solidFill>
                <a:srgbClr val="FFFFFF"/>
              </a:solidFill>
              <a:sym typeface="Poppins" charset="0"/>
            </a:endParaRPr>
          </a:p>
        </p:txBody>
      </p:sp>
      <p:sp>
        <p:nvSpPr>
          <p:cNvPr id="57" name="Скругленный прямоугольник 66">
            <a:extLst>
              <a:ext uri="{FF2B5EF4-FFF2-40B4-BE49-F238E27FC236}">
                <a16:creationId xmlns:a16="http://schemas.microsoft.com/office/drawing/2014/main" id="{62EC0692-2EDD-4F42-9BAD-3013DD625C2C}"/>
              </a:ext>
            </a:extLst>
          </p:cNvPr>
          <p:cNvSpPr/>
          <p:nvPr/>
        </p:nvSpPr>
        <p:spPr bwMode="auto">
          <a:xfrm>
            <a:off x="6738181" y="1428914"/>
            <a:ext cx="2123920" cy="521864"/>
          </a:xfrm>
          <a:prstGeom prst="roundRect">
            <a:avLst>
              <a:gd name="adj" fmla="val 0"/>
            </a:avLst>
          </a:prstGeom>
          <a:solidFill>
            <a:srgbClr val="DB5000"/>
          </a:solidFill>
          <a:ln w="12700" cap="flat" cmpd="sng" algn="ctr">
            <a:noFill/>
            <a:prstDash val="solid"/>
            <a:miter lim="800000"/>
          </a:ln>
          <a:effectLst/>
        </p:spPr>
        <p:txBody>
          <a:bodyPr wrap="square" rtlCol="0" anchor="ctr"/>
          <a:lstStyle/>
          <a:p>
            <a:pPr algn="ctr" defTabSz="914217"/>
            <a:endParaRPr lang="ru-RU" sz="1000" b="1" kern="0">
              <a:solidFill>
                <a:srgbClr val="FFFFFF"/>
              </a:solidFill>
              <a:sym typeface="Poppins" charset="0"/>
            </a:endParaRPr>
          </a:p>
        </p:txBody>
      </p:sp>
      <p:sp>
        <p:nvSpPr>
          <p:cNvPr id="58" name="Скругленный прямоугольник 69">
            <a:extLst>
              <a:ext uri="{FF2B5EF4-FFF2-40B4-BE49-F238E27FC236}">
                <a16:creationId xmlns:a16="http://schemas.microsoft.com/office/drawing/2014/main" id="{96CB3321-46F9-4F71-B7AB-A1733CFD7117}"/>
              </a:ext>
            </a:extLst>
          </p:cNvPr>
          <p:cNvSpPr/>
          <p:nvPr/>
        </p:nvSpPr>
        <p:spPr bwMode="auto">
          <a:xfrm>
            <a:off x="6738181" y="2729065"/>
            <a:ext cx="2123920" cy="521864"/>
          </a:xfrm>
          <a:prstGeom prst="roundRect">
            <a:avLst>
              <a:gd name="adj" fmla="val 0"/>
            </a:avLst>
          </a:prstGeom>
          <a:solidFill>
            <a:srgbClr val="DB5000"/>
          </a:solidFill>
          <a:ln w="12700" cap="flat" cmpd="sng" algn="ctr">
            <a:noFill/>
            <a:prstDash val="solid"/>
            <a:miter lim="800000"/>
          </a:ln>
          <a:effectLst/>
        </p:spPr>
        <p:txBody>
          <a:bodyPr wrap="square" rtlCol="0" anchor="ctr"/>
          <a:lstStyle/>
          <a:p>
            <a:pPr algn="ctr" defTabSz="914217"/>
            <a:endParaRPr lang="ru-RU" sz="1000" b="1" kern="0">
              <a:solidFill>
                <a:srgbClr val="FFFFFF"/>
              </a:solidFill>
              <a:sym typeface="Poppins" charset="0"/>
            </a:endParaRPr>
          </a:p>
        </p:txBody>
      </p:sp>
      <p:cxnSp>
        <p:nvCxnSpPr>
          <p:cNvPr id="59" name="Прямая со стрелкой 18">
            <a:extLst>
              <a:ext uri="{FF2B5EF4-FFF2-40B4-BE49-F238E27FC236}">
                <a16:creationId xmlns:a16="http://schemas.microsoft.com/office/drawing/2014/main" id="{93EC7807-B70F-4C5F-979A-5498FC337795}"/>
              </a:ext>
            </a:extLst>
          </p:cNvPr>
          <p:cNvCxnSpPr>
            <a:cxnSpLocks/>
            <a:endCxn id="56" idx="1"/>
          </p:cNvCxnSpPr>
          <p:nvPr/>
        </p:nvCxnSpPr>
        <p:spPr bwMode="auto">
          <a:xfrm>
            <a:off x="6201284" y="2328779"/>
            <a:ext cx="536898" cy="0"/>
          </a:xfrm>
          <a:prstGeom prst="straightConnector1">
            <a:avLst/>
          </a:prstGeom>
          <a:blipFill dpi="0" rotWithShape="0">
            <a:blip r:embed="rId2"/>
            <a:srcRect/>
            <a:tile tx="0" ty="0" sx="100000" sy="100000" flip="none" algn="tl"/>
          </a:blipFill>
          <a:ln w="38100" cap="flat" cmpd="sng" algn="ctr">
            <a:solidFill>
              <a:srgbClr val="FFFFFF">
                <a:lumMod val="75000"/>
              </a:srgbClr>
            </a:solidFill>
            <a:prstDash val="solid"/>
            <a:miter lim="400000"/>
            <a:headEnd type="none" w="med" len="med"/>
            <a:tailEnd type="triangle"/>
          </a:ln>
          <a:effectLst/>
        </p:spPr>
      </p:cxnSp>
      <p:cxnSp>
        <p:nvCxnSpPr>
          <p:cNvPr id="60" name="Соединительная линия уступом 95">
            <a:extLst>
              <a:ext uri="{FF2B5EF4-FFF2-40B4-BE49-F238E27FC236}">
                <a16:creationId xmlns:a16="http://schemas.microsoft.com/office/drawing/2014/main" id="{7504843A-AA3E-48D4-8058-928F07C9C967}"/>
              </a:ext>
            </a:extLst>
          </p:cNvPr>
          <p:cNvCxnSpPr>
            <a:cxnSpLocks/>
            <a:stCxn id="57" idx="1"/>
            <a:endCxn id="58" idx="1"/>
          </p:cNvCxnSpPr>
          <p:nvPr/>
        </p:nvCxnSpPr>
        <p:spPr bwMode="auto">
          <a:xfrm rot="10800000" flipV="1">
            <a:off x="6738181" y="1689846"/>
            <a:ext cx="6350" cy="1300151"/>
          </a:xfrm>
          <a:prstGeom prst="bentConnector3">
            <a:avLst>
              <a:gd name="adj1" fmla="val 3907315"/>
            </a:avLst>
          </a:prstGeom>
          <a:blipFill dpi="0" rotWithShape="0">
            <a:blip r:embed="rId2"/>
            <a:srcRect/>
            <a:tile tx="0" ty="0" sx="100000" sy="100000" flip="none" algn="tl"/>
          </a:blipFill>
          <a:ln w="38100" cap="flat" cmpd="sng" algn="ctr">
            <a:solidFill>
              <a:srgbClr val="FFFFFF">
                <a:lumMod val="75000"/>
              </a:srgbClr>
            </a:solidFill>
            <a:prstDash val="solid"/>
            <a:miter lim="400000"/>
            <a:headEnd type="triangle"/>
            <a:tailEnd type="triangle"/>
          </a:ln>
          <a:effectLst/>
        </p:spPr>
      </p:cxnSp>
      <p:sp>
        <p:nvSpPr>
          <p:cNvPr id="61" name="Скругленный прямоугольник 45">
            <a:extLst>
              <a:ext uri="{FF2B5EF4-FFF2-40B4-BE49-F238E27FC236}">
                <a16:creationId xmlns:a16="http://schemas.microsoft.com/office/drawing/2014/main" id="{7B236968-2A31-4A18-9947-31A291639386}"/>
              </a:ext>
            </a:extLst>
          </p:cNvPr>
          <p:cNvSpPr/>
          <p:nvPr/>
        </p:nvSpPr>
        <p:spPr bwMode="auto">
          <a:xfrm>
            <a:off x="4080538" y="3509192"/>
            <a:ext cx="2123920" cy="839919"/>
          </a:xfrm>
          <a:prstGeom prst="roundRect">
            <a:avLst>
              <a:gd name="adj" fmla="val 0"/>
            </a:avLst>
          </a:prstGeom>
          <a:solidFill>
            <a:srgbClr val="54B8A8"/>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kern="0">
              <a:solidFill>
                <a:srgbClr val="74808C"/>
              </a:solidFill>
              <a:sym typeface="Poppins" charset="0"/>
            </a:endParaRPr>
          </a:p>
        </p:txBody>
      </p:sp>
      <p:sp>
        <p:nvSpPr>
          <p:cNvPr id="62" name="Скругленный прямоугольник 47">
            <a:extLst>
              <a:ext uri="{FF2B5EF4-FFF2-40B4-BE49-F238E27FC236}">
                <a16:creationId xmlns:a16="http://schemas.microsoft.com/office/drawing/2014/main" id="{CCEF3F96-E9A8-4B08-B570-2EDEB9EE97DB}"/>
              </a:ext>
            </a:extLst>
          </p:cNvPr>
          <p:cNvSpPr/>
          <p:nvPr/>
        </p:nvSpPr>
        <p:spPr bwMode="auto">
          <a:xfrm>
            <a:off x="4080538" y="3512330"/>
            <a:ext cx="2123920" cy="323916"/>
          </a:xfrm>
          <a:prstGeom prst="roundRect">
            <a:avLst>
              <a:gd name="adj" fmla="val 0"/>
            </a:avLst>
          </a:prstGeom>
          <a:solidFill>
            <a:srgbClr val="3E8E99">
              <a:lumMod val="75000"/>
            </a:srgbClr>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kern="0">
              <a:solidFill>
                <a:srgbClr val="74808C"/>
              </a:solidFill>
              <a:sym typeface="Poppins" charset="0"/>
            </a:endParaRPr>
          </a:p>
        </p:txBody>
      </p:sp>
      <p:sp>
        <p:nvSpPr>
          <p:cNvPr id="63" name="Скругленный прямоугольник 82">
            <a:extLst>
              <a:ext uri="{FF2B5EF4-FFF2-40B4-BE49-F238E27FC236}">
                <a16:creationId xmlns:a16="http://schemas.microsoft.com/office/drawing/2014/main" id="{74AEB1F1-0154-4722-8958-7FE0DC48B036}"/>
              </a:ext>
            </a:extLst>
          </p:cNvPr>
          <p:cNvSpPr/>
          <p:nvPr/>
        </p:nvSpPr>
        <p:spPr bwMode="auto">
          <a:xfrm>
            <a:off x="9302704" y="3671520"/>
            <a:ext cx="2123920" cy="521864"/>
          </a:xfrm>
          <a:prstGeom prst="roundRect">
            <a:avLst>
              <a:gd name="adj" fmla="val 0"/>
            </a:avLst>
          </a:prstGeom>
          <a:solidFill>
            <a:srgbClr val="54B8A8"/>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marL="0" marR="0" lvl="0" indent="0" defTabSz="412626" eaLnBrk="1" fontAlgn="base" latinLnBrk="0" hangingPunct="0">
              <a:lnSpc>
                <a:spcPct val="100000"/>
              </a:lnSpc>
              <a:spcBef>
                <a:spcPct val="0"/>
              </a:spcBef>
              <a:spcAft>
                <a:spcPct val="0"/>
              </a:spcAft>
              <a:buClrTx/>
              <a:buSzTx/>
              <a:buFontTx/>
              <a:buNone/>
              <a:tabLst/>
              <a:defRPr/>
            </a:pPr>
            <a:endParaRPr kumimoji="0" lang="ru-RU" sz="999" b="0" i="0" u="none" strike="noStrike" kern="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64" name="Скругленный прямоугольник 63">
            <a:extLst>
              <a:ext uri="{FF2B5EF4-FFF2-40B4-BE49-F238E27FC236}">
                <a16:creationId xmlns:a16="http://schemas.microsoft.com/office/drawing/2014/main" id="{ADFD6781-7A63-47A6-8AED-579636107789}"/>
              </a:ext>
            </a:extLst>
          </p:cNvPr>
          <p:cNvSpPr/>
          <p:nvPr/>
        </p:nvSpPr>
        <p:spPr bwMode="auto">
          <a:xfrm>
            <a:off x="9302704" y="3032586"/>
            <a:ext cx="2123920" cy="521864"/>
          </a:xfrm>
          <a:prstGeom prst="roundRect">
            <a:avLst>
              <a:gd name="adj" fmla="val 0"/>
            </a:avLst>
          </a:prstGeom>
          <a:solidFill>
            <a:srgbClr val="54B8A8"/>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marL="0" marR="0" lvl="0" indent="0" defTabSz="412626" eaLnBrk="1" fontAlgn="base" latinLnBrk="0" hangingPunct="0">
              <a:lnSpc>
                <a:spcPct val="100000"/>
              </a:lnSpc>
              <a:spcBef>
                <a:spcPct val="0"/>
              </a:spcBef>
              <a:spcAft>
                <a:spcPct val="0"/>
              </a:spcAft>
              <a:buClrTx/>
              <a:buSzTx/>
              <a:buFontTx/>
              <a:buNone/>
              <a:tabLst/>
              <a:defRPr/>
            </a:pPr>
            <a:endParaRPr kumimoji="0" lang="ru-RU" sz="999" b="0" i="0" u="none" strike="noStrike" kern="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65" name="Скругленный прямоугольник 61">
            <a:extLst>
              <a:ext uri="{FF2B5EF4-FFF2-40B4-BE49-F238E27FC236}">
                <a16:creationId xmlns:a16="http://schemas.microsoft.com/office/drawing/2014/main" id="{1FEDFF9F-EFC3-4911-AF4C-3B56428F02A8}"/>
              </a:ext>
            </a:extLst>
          </p:cNvPr>
          <p:cNvSpPr/>
          <p:nvPr/>
        </p:nvSpPr>
        <p:spPr bwMode="auto">
          <a:xfrm>
            <a:off x="9302704" y="4310453"/>
            <a:ext cx="2123920" cy="521864"/>
          </a:xfrm>
          <a:prstGeom prst="roundRect">
            <a:avLst>
              <a:gd name="adj" fmla="val 0"/>
            </a:avLst>
          </a:prstGeom>
          <a:solidFill>
            <a:srgbClr val="54B8A8"/>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marL="0" marR="0" lvl="0" indent="0" defTabSz="412626" eaLnBrk="1" fontAlgn="base" latinLnBrk="0" hangingPunct="0">
              <a:lnSpc>
                <a:spcPct val="100000"/>
              </a:lnSpc>
              <a:spcBef>
                <a:spcPct val="0"/>
              </a:spcBef>
              <a:spcAft>
                <a:spcPct val="0"/>
              </a:spcAft>
              <a:buClrTx/>
              <a:buSzTx/>
              <a:buFontTx/>
              <a:buNone/>
              <a:tabLst/>
              <a:defRPr/>
            </a:pPr>
            <a:endParaRPr kumimoji="0" lang="ru-RU" sz="999" b="0" i="0" u="none" strike="noStrike" kern="0" cap="none" spc="0" normalizeH="0" baseline="0" noProof="0">
              <a:ln>
                <a:noFill/>
              </a:ln>
              <a:solidFill>
                <a:srgbClr val="74808C"/>
              </a:solidFill>
              <a:effectLst/>
              <a:uLnTx/>
              <a:uFillTx/>
              <a:latin typeface="Poppins" charset="0"/>
              <a:ea typeface="Poppins" charset="0"/>
              <a:cs typeface="Poppins" charset="0"/>
              <a:sym typeface="Poppins" charset="0"/>
            </a:endParaRPr>
          </a:p>
        </p:txBody>
      </p:sp>
      <p:cxnSp>
        <p:nvCxnSpPr>
          <p:cNvPr id="66" name="Прямая со стрелкой 84">
            <a:extLst>
              <a:ext uri="{FF2B5EF4-FFF2-40B4-BE49-F238E27FC236}">
                <a16:creationId xmlns:a16="http://schemas.microsoft.com/office/drawing/2014/main" id="{41F143FF-6291-4B22-8785-358F303C3989}"/>
              </a:ext>
            </a:extLst>
          </p:cNvPr>
          <p:cNvCxnSpPr>
            <a:cxnSpLocks/>
            <a:endCxn id="63" idx="1"/>
          </p:cNvCxnSpPr>
          <p:nvPr/>
        </p:nvCxnSpPr>
        <p:spPr bwMode="auto">
          <a:xfrm>
            <a:off x="6204458" y="3932452"/>
            <a:ext cx="3098247" cy="0"/>
          </a:xfrm>
          <a:prstGeom prst="straightConnector1">
            <a:avLst/>
          </a:prstGeom>
          <a:blipFill dpi="0" rotWithShape="0">
            <a:blip r:embed="rId2"/>
            <a:srcRect/>
            <a:tile tx="0" ty="0" sx="100000" sy="100000" flip="none" algn="tl"/>
          </a:blipFill>
          <a:ln w="38100" cap="flat" cmpd="sng" algn="ctr">
            <a:solidFill>
              <a:srgbClr val="FFFFFF">
                <a:lumMod val="75000"/>
              </a:srgbClr>
            </a:solidFill>
            <a:prstDash val="solid"/>
            <a:miter lim="400000"/>
            <a:headEnd type="none" w="med" len="med"/>
            <a:tailEnd type="triangle"/>
          </a:ln>
          <a:effectLst/>
        </p:spPr>
      </p:cxnSp>
      <p:cxnSp>
        <p:nvCxnSpPr>
          <p:cNvPr id="67" name="Соединительная линия уступом 85">
            <a:extLst>
              <a:ext uri="{FF2B5EF4-FFF2-40B4-BE49-F238E27FC236}">
                <a16:creationId xmlns:a16="http://schemas.microsoft.com/office/drawing/2014/main" id="{4B8DA96E-E693-4293-9DDA-3E2EC0FE0890}"/>
              </a:ext>
            </a:extLst>
          </p:cNvPr>
          <p:cNvCxnSpPr>
            <a:cxnSpLocks/>
            <a:stCxn id="64" idx="1"/>
            <a:endCxn id="65" idx="1"/>
          </p:cNvCxnSpPr>
          <p:nvPr/>
        </p:nvCxnSpPr>
        <p:spPr bwMode="auto">
          <a:xfrm rot="10800000" flipV="1">
            <a:off x="9302704" y="3293518"/>
            <a:ext cx="6349" cy="1277867"/>
          </a:xfrm>
          <a:prstGeom prst="bentConnector3">
            <a:avLst>
              <a:gd name="adj1" fmla="val 4680000"/>
            </a:avLst>
          </a:prstGeom>
          <a:blipFill dpi="0" rotWithShape="0">
            <a:blip r:embed="rId2"/>
            <a:srcRect/>
            <a:tile tx="0" ty="0" sx="100000" sy="100000" flip="none" algn="tl"/>
          </a:blipFill>
          <a:ln w="38100" cap="flat" cmpd="sng" algn="ctr">
            <a:solidFill>
              <a:srgbClr val="FFFFFF">
                <a:lumMod val="75000"/>
              </a:srgbClr>
            </a:solidFill>
            <a:prstDash val="solid"/>
            <a:miter lim="400000"/>
            <a:headEnd type="triangle"/>
            <a:tailEnd type="triangle"/>
          </a:ln>
          <a:effectLst/>
        </p:spPr>
      </p:cxnSp>
      <p:sp>
        <p:nvSpPr>
          <p:cNvPr id="68" name="Скругленный прямоугольник 105">
            <a:extLst>
              <a:ext uri="{FF2B5EF4-FFF2-40B4-BE49-F238E27FC236}">
                <a16:creationId xmlns:a16="http://schemas.microsoft.com/office/drawing/2014/main" id="{7194C4A2-A8F2-472D-A44C-4C228E6DEB06}"/>
              </a:ext>
            </a:extLst>
          </p:cNvPr>
          <p:cNvSpPr/>
          <p:nvPr/>
        </p:nvSpPr>
        <p:spPr bwMode="auto">
          <a:xfrm>
            <a:off x="6738181" y="5282999"/>
            <a:ext cx="2123920" cy="521864"/>
          </a:xfrm>
          <a:prstGeom prst="roundRect">
            <a:avLst>
              <a:gd name="adj" fmla="val 0"/>
            </a:avLst>
          </a:prstGeom>
          <a:solidFill>
            <a:srgbClr val="F8D90F"/>
          </a:solidFill>
          <a:ln w="12700" cap="flat" cmpd="sng" algn="ctr">
            <a:noFill/>
            <a:prstDash val="solid"/>
            <a:miter lim="800000"/>
          </a:ln>
          <a:effectLst/>
        </p:spPr>
        <p:txBody>
          <a:bodyPr wrap="square" rtlCol="0" anchor="ctr"/>
          <a:lstStyle/>
          <a:p>
            <a:pPr algn="ctr" defTabSz="914217"/>
            <a:endParaRPr lang="ru-RU" sz="1100" b="1" kern="0">
              <a:solidFill>
                <a:schemeClr val="tx1">
                  <a:lumMod val="50000"/>
                  <a:lumOff val="50000"/>
                </a:schemeClr>
              </a:solidFill>
              <a:sym typeface="Poppins" charset="0"/>
            </a:endParaRPr>
          </a:p>
        </p:txBody>
      </p:sp>
      <p:sp>
        <p:nvSpPr>
          <p:cNvPr id="69" name="Скругленный прямоугольник 100">
            <a:extLst>
              <a:ext uri="{FF2B5EF4-FFF2-40B4-BE49-F238E27FC236}">
                <a16:creationId xmlns:a16="http://schemas.microsoft.com/office/drawing/2014/main" id="{71BBF5B0-000C-4321-AE8D-701EEA4DF2C2}"/>
              </a:ext>
            </a:extLst>
          </p:cNvPr>
          <p:cNvSpPr/>
          <p:nvPr/>
        </p:nvSpPr>
        <p:spPr bwMode="auto">
          <a:xfrm>
            <a:off x="6738181" y="4644066"/>
            <a:ext cx="2123920" cy="521864"/>
          </a:xfrm>
          <a:prstGeom prst="roundRect">
            <a:avLst>
              <a:gd name="adj" fmla="val 0"/>
            </a:avLst>
          </a:prstGeom>
          <a:solidFill>
            <a:srgbClr val="F8D90F"/>
          </a:solidFill>
          <a:ln w="12700" cap="flat" cmpd="sng" algn="ctr">
            <a:noFill/>
            <a:prstDash val="solid"/>
            <a:miter lim="800000"/>
          </a:ln>
          <a:effectLst/>
        </p:spPr>
        <p:txBody>
          <a:bodyPr wrap="square" rtlCol="0" anchor="ctr"/>
          <a:lstStyle/>
          <a:p>
            <a:pPr algn="ctr" defTabSz="914217"/>
            <a:endParaRPr lang="ru-RU" sz="1100" b="1" kern="0">
              <a:solidFill>
                <a:schemeClr val="tx1">
                  <a:lumMod val="50000"/>
                  <a:lumOff val="50000"/>
                </a:schemeClr>
              </a:solidFill>
              <a:sym typeface="Poppins" charset="0"/>
            </a:endParaRPr>
          </a:p>
        </p:txBody>
      </p:sp>
      <p:sp>
        <p:nvSpPr>
          <p:cNvPr id="70" name="Скругленный прямоугольник 98">
            <a:extLst>
              <a:ext uri="{FF2B5EF4-FFF2-40B4-BE49-F238E27FC236}">
                <a16:creationId xmlns:a16="http://schemas.microsoft.com/office/drawing/2014/main" id="{5427A3D6-A0DC-4163-9550-D3C9BA4B8584}"/>
              </a:ext>
            </a:extLst>
          </p:cNvPr>
          <p:cNvSpPr/>
          <p:nvPr/>
        </p:nvSpPr>
        <p:spPr bwMode="auto">
          <a:xfrm>
            <a:off x="6738181" y="5921933"/>
            <a:ext cx="2123920" cy="521864"/>
          </a:xfrm>
          <a:prstGeom prst="roundRect">
            <a:avLst>
              <a:gd name="adj" fmla="val 0"/>
            </a:avLst>
          </a:prstGeom>
          <a:solidFill>
            <a:srgbClr val="F8D90F"/>
          </a:solidFill>
          <a:ln w="12700" cap="flat" cmpd="sng" algn="ctr">
            <a:noFill/>
            <a:prstDash val="solid"/>
            <a:miter lim="800000"/>
          </a:ln>
          <a:effectLst/>
        </p:spPr>
        <p:txBody>
          <a:bodyPr wrap="square" rtlCol="0" anchor="ctr"/>
          <a:lstStyle/>
          <a:p>
            <a:pPr algn="ctr" defTabSz="914217"/>
            <a:endParaRPr lang="ru-RU" sz="1100" b="1" kern="0">
              <a:solidFill>
                <a:schemeClr val="tx1">
                  <a:lumMod val="50000"/>
                  <a:lumOff val="50000"/>
                </a:schemeClr>
              </a:solidFill>
              <a:sym typeface="Poppins" charset="0"/>
            </a:endParaRPr>
          </a:p>
        </p:txBody>
      </p:sp>
      <p:cxnSp>
        <p:nvCxnSpPr>
          <p:cNvPr id="71" name="Прямая со стрелкой 107">
            <a:extLst>
              <a:ext uri="{FF2B5EF4-FFF2-40B4-BE49-F238E27FC236}">
                <a16:creationId xmlns:a16="http://schemas.microsoft.com/office/drawing/2014/main" id="{2ECD75CD-357F-4EE5-A322-187719359C55}"/>
              </a:ext>
            </a:extLst>
          </p:cNvPr>
          <p:cNvCxnSpPr>
            <a:cxnSpLocks/>
            <a:endCxn id="68" idx="1"/>
          </p:cNvCxnSpPr>
          <p:nvPr/>
        </p:nvCxnSpPr>
        <p:spPr bwMode="auto">
          <a:xfrm flipV="1">
            <a:off x="6201284" y="5543932"/>
            <a:ext cx="536898" cy="0"/>
          </a:xfrm>
          <a:prstGeom prst="straightConnector1">
            <a:avLst/>
          </a:prstGeom>
          <a:blipFill dpi="0" rotWithShape="0">
            <a:blip r:embed="rId2"/>
            <a:srcRect/>
            <a:tile tx="0" ty="0" sx="100000" sy="100000" flip="none" algn="tl"/>
          </a:blipFill>
          <a:ln w="38100" cap="flat" cmpd="sng" algn="ctr">
            <a:solidFill>
              <a:srgbClr val="FFFFFF">
                <a:lumMod val="75000"/>
              </a:srgbClr>
            </a:solidFill>
            <a:prstDash val="solid"/>
            <a:miter lim="400000"/>
            <a:headEnd type="none" w="med" len="med"/>
            <a:tailEnd type="triangle"/>
          </a:ln>
          <a:effectLst/>
        </p:spPr>
      </p:cxnSp>
      <p:cxnSp>
        <p:nvCxnSpPr>
          <p:cNvPr id="72" name="Соединительная линия уступом 108">
            <a:extLst>
              <a:ext uri="{FF2B5EF4-FFF2-40B4-BE49-F238E27FC236}">
                <a16:creationId xmlns:a16="http://schemas.microsoft.com/office/drawing/2014/main" id="{9312330F-B583-490A-825E-0F77840DA955}"/>
              </a:ext>
            </a:extLst>
          </p:cNvPr>
          <p:cNvCxnSpPr>
            <a:cxnSpLocks/>
            <a:stCxn id="69" idx="1"/>
            <a:endCxn id="70" idx="1"/>
          </p:cNvCxnSpPr>
          <p:nvPr/>
        </p:nvCxnSpPr>
        <p:spPr bwMode="auto">
          <a:xfrm rot="10800000" flipV="1">
            <a:off x="6738181" y="4904998"/>
            <a:ext cx="6349" cy="1277867"/>
          </a:xfrm>
          <a:prstGeom prst="bentConnector3">
            <a:avLst>
              <a:gd name="adj1" fmla="val 4040000"/>
            </a:avLst>
          </a:prstGeom>
          <a:blipFill dpi="0" rotWithShape="0">
            <a:blip r:embed="rId2"/>
            <a:srcRect/>
            <a:tile tx="0" ty="0" sx="100000" sy="100000" flip="none" algn="tl"/>
          </a:blipFill>
          <a:ln w="38100" cap="flat" cmpd="sng" algn="ctr">
            <a:solidFill>
              <a:srgbClr val="FFFFFF">
                <a:lumMod val="75000"/>
              </a:srgbClr>
            </a:solidFill>
            <a:prstDash val="solid"/>
            <a:miter lim="400000"/>
            <a:headEnd type="triangle"/>
            <a:tailEnd type="triangle"/>
          </a:ln>
          <a:effectLst/>
        </p:spPr>
      </p:cxnSp>
      <p:sp>
        <p:nvSpPr>
          <p:cNvPr id="73" name="Subtitle 2">
            <a:extLst>
              <a:ext uri="{FF2B5EF4-FFF2-40B4-BE49-F238E27FC236}">
                <a16:creationId xmlns:a16="http://schemas.microsoft.com/office/drawing/2014/main" id="{6B427006-DF49-4008-9515-B752666A7889}"/>
              </a:ext>
            </a:extLst>
          </p:cNvPr>
          <p:cNvSpPr txBox="1">
            <a:spLocks/>
          </p:cNvSpPr>
          <p:nvPr/>
        </p:nvSpPr>
        <p:spPr>
          <a:xfrm>
            <a:off x="1730767" y="3518085"/>
            <a:ext cx="877804" cy="230832"/>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2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Sales Head </a:t>
            </a:r>
          </a:p>
        </p:txBody>
      </p:sp>
      <p:sp>
        <p:nvSpPr>
          <p:cNvPr id="74" name="TextBox 73">
            <a:extLst>
              <a:ext uri="{FF2B5EF4-FFF2-40B4-BE49-F238E27FC236}">
                <a16:creationId xmlns:a16="http://schemas.microsoft.com/office/drawing/2014/main" id="{DC670EC6-AC3C-4499-819A-A90CEE975B88}"/>
              </a:ext>
            </a:extLst>
          </p:cNvPr>
          <p:cNvSpPr txBox="1"/>
          <p:nvPr/>
        </p:nvSpPr>
        <p:spPr>
          <a:xfrm>
            <a:off x="1399103" y="3912553"/>
            <a:ext cx="1541128"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LILLIE MITCHELL</a:t>
            </a:r>
          </a:p>
        </p:txBody>
      </p:sp>
      <p:sp>
        <p:nvSpPr>
          <p:cNvPr id="75" name="Subtitle 2">
            <a:extLst>
              <a:ext uri="{FF2B5EF4-FFF2-40B4-BE49-F238E27FC236}">
                <a16:creationId xmlns:a16="http://schemas.microsoft.com/office/drawing/2014/main" id="{BB5B1486-8EA6-42AD-846A-3E8C1DB943A5}"/>
              </a:ext>
            </a:extLst>
          </p:cNvPr>
          <p:cNvSpPr txBox="1">
            <a:spLocks/>
          </p:cNvSpPr>
          <p:nvPr/>
        </p:nvSpPr>
        <p:spPr>
          <a:xfrm>
            <a:off x="4344640" y="3559040"/>
            <a:ext cx="1598899" cy="230832"/>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2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Manager / Supervisor </a:t>
            </a:r>
          </a:p>
        </p:txBody>
      </p:sp>
      <p:sp>
        <p:nvSpPr>
          <p:cNvPr id="76" name="TextBox 75">
            <a:extLst>
              <a:ext uri="{FF2B5EF4-FFF2-40B4-BE49-F238E27FC236}">
                <a16:creationId xmlns:a16="http://schemas.microsoft.com/office/drawing/2014/main" id="{A5958059-9993-4164-B032-7A5890AA5F9F}"/>
              </a:ext>
            </a:extLst>
          </p:cNvPr>
          <p:cNvSpPr txBox="1"/>
          <p:nvPr/>
        </p:nvSpPr>
        <p:spPr>
          <a:xfrm>
            <a:off x="4455436" y="3923401"/>
            <a:ext cx="1377301"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EDITH PHELPS</a:t>
            </a:r>
          </a:p>
        </p:txBody>
      </p:sp>
      <p:sp>
        <p:nvSpPr>
          <p:cNvPr id="77" name="Subtitle 2">
            <a:extLst>
              <a:ext uri="{FF2B5EF4-FFF2-40B4-BE49-F238E27FC236}">
                <a16:creationId xmlns:a16="http://schemas.microsoft.com/office/drawing/2014/main" id="{51197336-DB88-41A9-8EA5-2F5E996FDBE1}"/>
              </a:ext>
            </a:extLst>
          </p:cNvPr>
          <p:cNvSpPr txBox="1">
            <a:spLocks/>
          </p:cNvSpPr>
          <p:nvPr/>
        </p:nvSpPr>
        <p:spPr>
          <a:xfrm>
            <a:off x="4371890" y="1963917"/>
            <a:ext cx="1544398" cy="230832"/>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2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Manager Supervisor </a:t>
            </a:r>
          </a:p>
        </p:txBody>
      </p:sp>
      <p:sp>
        <p:nvSpPr>
          <p:cNvPr id="78" name="TextBox 77">
            <a:extLst>
              <a:ext uri="{FF2B5EF4-FFF2-40B4-BE49-F238E27FC236}">
                <a16:creationId xmlns:a16="http://schemas.microsoft.com/office/drawing/2014/main" id="{5F7FF98F-849B-4CED-B783-FB1EB2859EB3}"/>
              </a:ext>
            </a:extLst>
          </p:cNvPr>
          <p:cNvSpPr txBox="1"/>
          <p:nvPr/>
        </p:nvSpPr>
        <p:spPr>
          <a:xfrm>
            <a:off x="4282857" y="2328279"/>
            <a:ext cx="1722459"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MICHELE BURTON</a:t>
            </a:r>
          </a:p>
        </p:txBody>
      </p:sp>
      <p:sp>
        <p:nvSpPr>
          <p:cNvPr id="79" name="Subtitle 2">
            <a:extLst>
              <a:ext uri="{FF2B5EF4-FFF2-40B4-BE49-F238E27FC236}">
                <a16:creationId xmlns:a16="http://schemas.microsoft.com/office/drawing/2014/main" id="{BDFA6C5A-0A99-4AF4-B316-EFE5D6EF7EAE}"/>
              </a:ext>
            </a:extLst>
          </p:cNvPr>
          <p:cNvSpPr txBox="1">
            <a:spLocks/>
          </p:cNvSpPr>
          <p:nvPr/>
        </p:nvSpPr>
        <p:spPr>
          <a:xfrm>
            <a:off x="4395133" y="5160463"/>
            <a:ext cx="1497911" cy="230832"/>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pPr>
            <a:r>
              <a:rPr lang="en-US" sz="12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Manager Supervisor </a:t>
            </a:r>
          </a:p>
        </p:txBody>
      </p:sp>
      <p:sp>
        <p:nvSpPr>
          <p:cNvPr id="80" name="TextBox 79">
            <a:extLst>
              <a:ext uri="{FF2B5EF4-FFF2-40B4-BE49-F238E27FC236}">
                <a16:creationId xmlns:a16="http://schemas.microsoft.com/office/drawing/2014/main" id="{0C9251D4-B638-464E-A4FD-9641EA777941}"/>
              </a:ext>
            </a:extLst>
          </p:cNvPr>
          <p:cNvSpPr txBox="1"/>
          <p:nvPr/>
        </p:nvSpPr>
        <p:spPr>
          <a:xfrm>
            <a:off x="4305138" y="5524824"/>
            <a:ext cx="1677896" cy="338554"/>
          </a:xfrm>
          <a:prstGeom prst="rect">
            <a:avLst/>
          </a:prstGeom>
          <a:noFill/>
        </p:spPr>
        <p:txBody>
          <a:bodyPr wrap="none" rtlCol="0" anchor="ctr" anchorCtr="0">
            <a:spAutoFit/>
          </a:bodyPr>
          <a:lstStyle/>
          <a:p>
            <a:pPr algn="ctr" defTabSz="914217"/>
            <a:r>
              <a:rPr lang="en-US" sz="1600" b="1" dirty="0">
                <a:solidFill>
                  <a:schemeClr val="tx1">
                    <a:lumMod val="50000"/>
                    <a:lumOff val="50000"/>
                  </a:schemeClr>
                </a:solidFill>
                <a:latin typeface="Poppins" pitchFamily="2" charset="77"/>
                <a:ea typeface="League Spartan" charset="0"/>
                <a:cs typeface="Poppins" pitchFamily="2" charset="77"/>
              </a:rPr>
              <a:t>LORRAINE GROSS</a:t>
            </a:r>
          </a:p>
        </p:txBody>
      </p:sp>
      <p:sp>
        <p:nvSpPr>
          <p:cNvPr id="81" name="TextBox 80">
            <a:extLst>
              <a:ext uri="{FF2B5EF4-FFF2-40B4-BE49-F238E27FC236}">
                <a16:creationId xmlns:a16="http://schemas.microsoft.com/office/drawing/2014/main" id="{DB9903C8-850A-4636-B580-5773CFDCAB5B}"/>
              </a:ext>
            </a:extLst>
          </p:cNvPr>
          <p:cNvSpPr txBox="1"/>
          <p:nvPr/>
        </p:nvSpPr>
        <p:spPr>
          <a:xfrm>
            <a:off x="7653277" y="2167492"/>
            <a:ext cx="300082"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B</a:t>
            </a:r>
          </a:p>
        </p:txBody>
      </p:sp>
      <p:sp>
        <p:nvSpPr>
          <p:cNvPr id="82" name="TextBox 81">
            <a:extLst>
              <a:ext uri="{FF2B5EF4-FFF2-40B4-BE49-F238E27FC236}">
                <a16:creationId xmlns:a16="http://schemas.microsoft.com/office/drawing/2014/main" id="{5A49E91C-50A3-4B13-BA1B-74B2C9CE4A22}"/>
              </a:ext>
            </a:extLst>
          </p:cNvPr>
          <p:cNvSpPr txBox="1"/>
          <p:nvPr/>
        </p:nvSpPr>
        <p:spPr>
          <a:xfrm>
            <a:off x="7648467" y="1520453"/>
            <a:ext cx="309700"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A</a:t>
            </a:r>
          </a:p>
        </p:txBody>
      </p:sp>
      <p:sp>
        <p:nvSpPr>
          <p:cNvPr id="83" name="TextBox 82">
            <a:extLst>
              <a:ext uri="{FF2B5EF4-FFF2-40B4-BE49-F238E27FC236}">
                <a16:creationId xmlns:a16="http://schemas.microsoft.com/office/drawing/2014/main" id="{7E214A32-1B59-47AE-9503-5483A719655A}"/>
              </a:ext>
            </a:extLst>
          </p:cNvPr>
          <p:cNvSpPr txBox="1"/>
          <p:nvPr/>
        </p:nvSpPr>
        <p:spPr>
          <a:xfrm>
            <a:off x="7656482" y="2818758"/>
            <a:ext cx="293670"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C</a:t>
            </a:r>
          </a:p>
        </p:txBody>
      </p:sp>
      <p:sp>
        <p:nvSpPr>
          <p:cNvPr id="84" name="TextBox 83">
            <a:extLst>
              <a:ext uri="{FF2B5EF4-FFF2-40B4-BE49-F238E27FC236}">
                <a16:creationId xmlns:a16="http://schemas.microsoft.com/office/drawing/2014/main" id="{27B65B1A-02AF-4F16-9B1B-6DFB567DD159}"/>
              </a:ext>
            </a:extLst>
          </p:cNvPr>
          <p:cNvSpPr txBox="1"/>
          <p:nvPr/>
        </p:nvSpPr>
        <p:spPr>
          <a:xfrm>
            <a:off x="7630034" y="4704943"/>
            <a:ext cx="346570" cy="400110"/>
          </a:xfrm>
          <a:prstGeom prst="rect">
            <a:avLst/>
          </a:prstGeom>
          <a:noFill/>
        </p:spPr>
        <p:txBody>
          <a:bodyPr wrap="none" rtlCol="0" anchor="ctr" anchorCtr="0">
            <a:spAutoFit/>
          </a:bodyPr>
          <a:lstStyle/>
          <a:p>
            <a:pPr algn="ctr" defTabSz="914217"/>
            <a:r>
              <a:rPr lang="en-US" sz="2000" b="1" dirty="0">
                <a:solidFill>
                  <a:schemeClr val="tx1">
                    <a:lumMod val="50000"/>
                    <a:lumOff val="50000"/>
                  </a:schemeClr>
                </a:solidFill>
                <a:latin typeface="Poppins" pitchFamily="2" charset="77"/>
                <a:ea typeface="League Spartan" charset="0"/>
                <a:cs typeface="Poppins" pitchFamily="2" charset="77"/>
              </a:rPr>
              <a:t>D</a:t>
            </a:r>
          </a:p>
        </p:txBody>
      </p:sp>
      <p:sp>
        <p:nvSpPr>
          <p:cNvPr id="85" name="TextBox 84">
            <a:extLst>
              <a:ext uri="{FF2B5EF4-FFF2-40B4-BE49-F238E27FC236}">
                <a16:creationId xmlns:a16="http://schemas.microsoft.com/office/drawing/2014/main" id="{26DDB355-6B56-45BF-84F7-87A0480F2E94}"/>
              </a:ext>
            </a:extLst>
          </p:cNvPr>
          <p:cNvSpPr txBox="1"/>
          <p:nvPr/>
        </p:nvSpPr>
        <p:spPr>
          <a:xfrm>
            <a:off x="7648467" y="5343876"/>
            <a:ext cx="309701" cy="400110"/>
          </a:xfrm>
          <a:prstGeom prst="rect">
            <a:avLst/>
          </a:prstGeom>
          <a:noFill/>
        </p:spPr>
        <p:txBody>
          <a:bodyPr wrap="none" rtlCol="0" anchor="ctr" anchorCtr="0">
            <a:spAutoFit/>
          </a:bodyPr>
          <a:lstStyle/>
          <a:p>
            <a:pPr algn="ctr" defTabSz="914217"/>
            <a:r>
              <a:rPr lang="en-US" sz="2000" b="1" dirty="0">
                <a:solidFill>
                  <a:schemeClr val="tx1">
                    <a:lumMod val="50000"/>
                    <a:lumOff val="50000"/>
                  </a:schemeClr>
                </a:solidFill>
                <a:latin typeface="Poppins" pitchFamily="2" charset="77"/>
                <a:ea typeface="League Spartan" charset="0"/>
                <a:cs typeface="Poppins" pitchFamily="2" charset="77"/>
              </a:rPr>
              <a:t>E</a:t>
            </a:r>
          </a:p>
        </p:txBody>
      </p:sp>
      <p:sp>
        <p:nvSpPr>
          <p:cNvPr id="86" name="TextBox 85">
            <a:extLst>
              <a:ext uri="{FF2B5EF4-FFF2-40B4-BE49-F238E27FC236}">
                <a16:creationId xmlns:a16="http://schemas.microsoft.com/office/drawing/2014/main" id="{FD13E523-2184-4EFA-8CA2-C68B491B6865}"/>
              </a:ext>
            </a:extLst>
          </p:cNvPr>
          <p:cNvSpPr txBox="1"/>
          <p:nvPr/>
        </p:nvSpPr>
        <p:spPr>
          <a:xfrm>
            <a:off x="7652477" y="5982810"/>
            <a:ext cx="301686" cy="400110"/>
          </a:xfrm>
          <a:prstGeom prst="rect">
            <a:avLst/>
          </a:prstGeom>
          <a:noFill/>
        </p:spPr>
        <p:txBody>
          <a:bodyPr wrap="none" rtlCol="0" anchor="ctr" anchorCtr="0">
            <a:spAutoFit/>
          </a:bodyPr>
          <a:lstStyle/>
          <a:p>
            <a:pPr algn="ctr" defTabSz="914217"/>
            <a:r>
              <a:rPr lang="en-US" sz="2000" b="1" dirty="0">
                <a:solidFill>
                  <a:schemeClr val="tx1">
                    <a:lumMod val="50000"/>
                    <a:lumOff val="50000"/>
                  </a:schemeClr>
                </a:solidFill>
                <a:latin typeface="Poppins" pitchFamily="2" charset="77"/>
                <a:ea typeface="League Spartan" charset="0"/>
                <a:cs typeface="Poppins" pitchFamily="2" charset="77"/>
              </a:rPr>
              <a:t>F</a:t>
            </a:r>
          </a:p>
        </p:txBody>
      </p:sp>
      <p:sp>
        <p:nvSpPr>
          <p:cNvPr id="87" name="TextBox 86">
            <a:extLst>
              <a:ext uri="{FF2B5EF4-FFF2-40B4-BE49-F238E27FC236}">
                <a16:creationId xmlns:a16="http://schemas.microsoft.com/office/drawing/2014/main" id="{3A9825D9-2A62-46C2-96E5-31A20DAE08B2}"/>
              </a:ext>
            </a:extLst>
          </p:cNvPr>
          <p:cNvSpPr txBox="1"/>
          <p:nvPr/>
        </p:nvSpPr>
        <p:spPr>
          <a:xfrm>
            <a:off x="10223441" y="3124241"/>
            <a:ext cx="282450"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S</a:t>
            </a:r>
          </a:p>
        </p:txBody>
      </p:sp>
      <p:sp>
        <p:nvSpPr>
          <p:cNvPr id="88" name="TextBox 87">
            <a:extLst>
              <a:ext uri="{FF2B5EF4-FFF2-40B4-BE49-F238E27FC236}">
                <a16:creationId xmlns:a16="http://schemas.microsoft.com/office/drawing/2014/main" id="{74BCB1B0-FDD0-4A7A-89E6-B4A4811C1C83}"/>
              </a:ext>
            </a:extLst>
          </p:cNvPr>
          <p:cNvSpPr txBox="1"/>
          <p:nvPr/>
        </p:nvSpPr>
        <p:spPr>
          <a:xfrm>
            <a:off x="10221837" y="3763175"/>
            <a:ext cx="285655"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T</a:t>
            </a:r>
          </a:p>
        </p:txBody>
      </p:sp>
      <p:sp>
        <p:nvSpPr>
          <p:cNvPr id="89" name="TextBox 88">
            <a:extLst>
              <a:ext uri="{FF2B5EF4-FFF2-40B4-BE49-F238E27FC236}">
                <a16:creationId xmlns:a16="http://schemas.microsoft.com/office/drawing/2014/main" id="{88187465-0CE3-4235-AA96-CF3CF460B454}"/>
              </a:ext>
            </a:extLst>
          </p:cNvPr>
          <p:cNvSpPr txBox="1"/>
          <p:nvPr/>
        </p:nvSpPr>
        <p:spPr>
          <a:xfrm>
            <a:off x="10267069" y="4405430"/>
            <a:ext cx="300082"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R</a:t>
            </a:r>
          </a:p>
        </p:txBody>
      </p:sp>
      <p:sp>
        <p:nvSpPr>
          <p:cNvPr id="90" name="TextBox 89">
            <a:extLst>
              <a:ext uri="{FF2B5EF4-FFF2-40B4-BE49-F238E27FC236}">
                <a16:creationId xmlns:a16="http://schemas.microsoft.com/office/drawing/2014/main" id="{2254DE72-A7B9-4CE8-B46E-A03754F7A730}"/>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Poppins" panose="00000500000000000000" pitchFamily="2" charset="0"/>
                <a:cs typeface="Poppins" panose="00000500000000000000" pitchFamily="2" charset="0"/>
              </a:rPr>
              <a:t>Company Size / Sales Organization</a:t>
            </a:r>
          </a:p>
        </p:txBody>
      </p:sp>
      <p:sp>
        <p:nvSpPr>
          <p:cNvPr id="92" name="Slide Number Placeholder 91">
            <a:extLst>
              <a:ext uri="{FF2B5EF4-FFF2-40B4-BE49-F238E27FC236}">
                <a16:creationId xmlns:a16="http://schemas.microsoft.com/office/drawing/2014/main" id="{D942986C-A291-4AC2-91F3-523B124E432A}"/>
              </a:ext>
            </a:extLst>
          </p:cNvPr>
          <p:cNvSpPr>
            <a:spLocks noGrp="1"/>
          </p:cNvSpPr>
          <p:nvPr>
            <p:ph type="sldNum" sz="quarter" idx="12"/>
          </p:nvPr>
        </p:nvSpPr>
        <p:spPr/>
        <p:txBody>
          <a:bodyPr/>
          <a:lstStyle/>
          <a:p>
            <a:fld id="{24B2F68A-A663-4168-9E06-38B8E6BC48FC}" type="slidenum">
              <a:rPr lang="en-GB" smtClean="0"/>
              <a:t>23</a:t>
            </a:fld>
            <a:endParaRPr lang="en-GB"/>
          </a:p>
        </p:txBody>
      </p:sp>
      <p:pic>
        <p:nvPicPr>
          <p:cNvPr id="47" name="Picture 46" descr="Logo&#10;&#10;Description automatically generated">
            <a:extLst>
              <a:ext uri="{FF2B5EF4-FFF2-40B4-BE49-F238E27FC236}">
                <a16:creationId xmlns:a16="http://schemas.microsoft.com/office/drawing/2014/main" id="{039BE3C3-5520-4A89-AB94-1FD548DA6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2771495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C7D87-5461-4790-8514-49B0409AEAFA}"/>
              </a:ext>
            </a:extLst>
          </p:cNvPr>
          <p:cNvSpPr txBox="1"/>
          <p:nvPr/>
        </p:nvSpPr>
        <p:spPr>
          <a:xfrm>
            <a:off x="106433" y="-51914"/>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rPr>
              <a:t>Account Management ( KAM / ABM ) </a:t>
            </a:r>
            <a:endParaRPr kumimoji="0" lang="en-US" sz="2000" b="1" i="0" u="none" strike="noStrike" kern="120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endParaRPr>
          </a:p>
        </p:txBody>
      </p:sp>
      <p:sp>
        <p:nvSpPr>
          <p:cNvPr id="109" name="Rounded Rectangle 14">
            <a:extLst>
              <a:ext uri="{FF2B5EF4-FFF2-40B4-BE49-F238E27FC236}">
                <a16:creationId xmlns:a16="http://schemas.microsoft.com/office/drawing/2014/main" id="{9E482E62-FAF5-4D4E-B669-734655B50121}"/>
              </a:ext>
            </a:extLst>
          </p:cNvPr>
          <p:cNvSpPr/>
          <p:nvPr/>
        </p:nvSpPr>
        <p:spPr>
          <a:xfrm>
            <a:off x="798265" y="184994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Account A </a:t>
            </a:r>
          </a:p>
        </p:txBody>
      </p:sp>
      <p:sp>
        <p:nvSpPr>
          <p:cNvPr id="111" name="Rounded Rectangle 15">
            <a:extLst>
              <a:ext uri="{FF2B5EF4-FFF2-40B4-BE49-F238E27FC236}">
                <a16:creationId xmlns:a16="http://schemas.microsoft.com/office/drawing/2014/main" id="{497302BD-9A6B-40C3-BA19-FC7EB99B9A10}"/>
              </a:ext>
            </a:extLst>
          </p:cNvPr>
          <p:cNvSpPr/>
          <p:nvPr/>
        </p:nvSpPr>
        <p:spPr>
          <a:xfrm>
            <a:off x="798265" y="255228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Account B </a:t>
            </a:r>
          </a:p>
        </p:txBody>
      </p:sp>
      <p:sp>
        <p:nvSpPr>
          <p:cNvPr id="113" name="Rounded Rectangle 16">
            <a:extLst>
              <a:ext uri="{FF2B5EF4-FFF2-40B4-BE49-F238E27FC236}">
                <a16:creationId xmlns:a16="http://schemas.microsoft.com/office/drawing/2014/main" id="{F3E48145-AEFE-45D5-B632-C4AFF724E5ED}"/>
              </a:ext>
            </a:extLst>
          </p:cNvPr>
          <p:cNvSpPr/>
          <p:nvPr/>
        </p:nvSpPr>
        <p:spPr>
          <a:xfrm>
            <a:off x="798265" y="325462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Account C</a:t>
            </a:r>
          </a:p>
        </p:txBody>
      </p:sp>
      <p:sp>
        <p:nvSpPr>
          <p:cNvPr id="115" name="Rounded Rectangle 17">
            <a:extLst>
              <a:ext uri="{FF2B5EF4-FFF2-40B4-BE49-F238E27FC236}">
                <a16:creationId xmlns:a16="http://schemas.microsoft.com/office/drawing/2014/main" id="{1E87BE9F-60F1-4509-9BD1-6459C07011E1}"/>
              </a:ext>
            </a:extLst>
          </p:cNvPr>
          <p:cNvSpPr/>
          <p:nvPr/>
        </p:nvSpPr>
        <p:spPr>
          <a:xfrm>
            <a:off x="798265" y="3956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Account D</a:t>
            </a:r>
          </a:p>
        </p:txBody>
      </p:sp>
      <p:sp>
        <p:nvSpPr>
          <p:cNvPr id="117" name="Rounded Rectangle 18">
            <a:extLst>
              <a:ext uri="{FF2B5EF4-FFF2-40B4-BE49-F238E27FC236}">
                <a16:creationId xmlns:a16="http://schemas.microsoft.com/office/drawing/2014/main" id="{8C2E963B-B05D-4D71-905C-77210FE16E7F}"/>
              </a:ext>
            </a:extLst>
          </p:cNvPr>
          <p:cNvSpPr/>
          <p:nvPr/>
        </p:nvSpPr>
        <p:spPr>
          <a:xfrm>
            <a:off x="798265" y="465930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kern="0" dirty="0">
                <a:solidFill>
                  <a:prstClr val="white">
                    <a:lumMod val="50000"/>
                  </a:prstClr>
                </a:solidFill>
                <a:latin typeface="Lato Light" panose="020F0502020204030203" pitchFamily="34" charset="0"/>
              </a:rPr>
              <a:t>Account E</a:t>
            </a:r>
            <a:endPar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119" name="Rounded Rectangle 19">
            <a:extLst>
              <a:ext uri="{FF2B5EF4-FFF2-40B4-BE49-F238E27FC236}">
                <a16:creationId xmlns:a16="http://schemas.microsoft.com/office/drawing/2014/main" id="{C73CA45E-9413-4103-90BF-C08DBDDA4232}"/>
              </a:ext>
            </a:extLst>
          </p:cNvPr>
          <p:cNvSpPr/>
          <p:nvPr/>
        </p:nvSpPr>
        <p:spPr>
          <a:xfrm>
            <a:off x="798265" y="5363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Account F</a:t>
            </a:r>
          </a:p>
        </p:txBody>
      </p:sp>
      <p:sp>
        <p:nvSpPr>
          <p:cNvPr id="107" name="Rounded Rectangle 4">
            <a:extLst>
              <a:ext uri="{FF2B5EF4-FFF2-40B4-BE49-F238E27FC236}">
                <a16:creationId xmlns:a16="http://schemas.microsoft.com/office/drawing/2014/main" id="{39C45F6B-0AE0-43AB-9C50-1FAAADF65FD6}"/>
              </a:ext>
            </a:extLst>
          </p:cNvPr>
          <p:cNvSpPr/>
          <p:nvPr/>
        </p:nvSpPr>
        <p:spPr>
          <a:xfrm>
            <a:off x="798265" y="1193934"/>
            <a:ext cx="1876741"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21" name="TextBox 120">
            <a:extLst>
              <a:ext uri="{FF2B5EF4-FFF2-40B4-BE49-F238E27FC236}">
                <a16:creationId xmlns:a16="http://schemas.microsoft.com/office/drawing/2014/main" id="{C64C63E1-236F-4117-8BCA-16757E0E2523}"/>
              </a:ext>
            </a:extLst>
          </p:cNvPr>
          <p:cNvSpPr txBox="1"/>
          <p:nvPr/>
        </p:nvSpPr>
        <p:spPr>
          <a:xfrm>
            <a:off x="1296946" y="1308125"/>
            <a:ext cx="861884"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Subject </a:t>
            </a:r>
          </a:p>
        </p:txBody>
      </p:sp>
      <p:sp>
        <p:nvSpPr>
          <p:cNvPr id="35" name="Rounded Rectangle 10">
            <a:extLst>
              <a:ext uri="{FF2B5EF4-FFF2-40B4-BE49-F238E27FC236}">
                <a16:creationId xmlns:a16="http://schemas.microsoft.com/office/drawing/2014/main" id="{2A4B8778-F9F2-40C1-863C-D9FF0071A098}"/>
              </a:ext>
            </a:extLst>
          </p:cNvPr>
          <p:cNvSpPr/>
          <p:nvPr/>
        </p:nvSpPr>
        <p:spPr>
          <a:xfrm>
            <a:off x="2765207" y="1830644"/>
            <a:ext cx="1913286"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6" name="Rounded Rectangle 8">
            <a:extLst>
              <a:ext uri="{FF2B5EF4-FFF2-40B4-BE49-F238E27FC236}">
                <a16:creationId xmlns:a16="http://schemas.microsoft.com/office/drawing/2014/main" id="{28F84121-0722-436E-99E3-923341F5A297}"/>
              </a:ext>
            </a:extLst>
          </p:cNvPr>
          <p:cNvSpPr/>
          <p:nvPr/>
        </p:nvSpPr>
        <p:spPr>
          <a:xfrm>
            <a:off x="2765207" y="2067717"/>
            <a:ext cx="1913286"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37" name="Rounded Rectangle 9">
            <a:extLst>
              <a:ext uri="{FF2B5EF4-FFF2-40B4-BE49-F238E27FC236}">
                <a16:creationId xmlns:a16="http://schemas.microsoft.com/office/drawing/2014/main" id="{801FECA4-C412-4A65-8417-D0CEDD6D94B6}"/>
              </a:ext>
            </a:extLst>
          </p:cNvPr>
          <p:cNvSpPr/>
          <p:nvPr/>
        </p:nvSpPr>
        <p:spPr>
          <a:xfrm>
            <a:off x="2765207" y="2559599"/>
            <a:ext cx="1913286"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8" name="Rounded Rectangle 10">
            <a:extLst>
              <a:ext uri="{FF2B5EF4-FFF2-40B4-BE49-F238E27FC236}">
                <a16:creationId xmlns:a16="http://schemas.microsoft.com/office/drawing/2014/main" id="{5CBB6E47-177C-4BD8-89EA-C680F3EC82A8}"/>
              </a:ext>
            </a:extLst>
          </p:cNvPr>
          <p:cNvSpPr/>
          <p:nvPr/>
        </p:nvSpPr>
        <p:spPr>
          <a:xfrm>
            <a:off x="2765207" y="3261939"/>
            <a:ext cx="1913286"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9" name="Rounded Rectangle 11">
            <a:extLst>
              <a:ext uri="{FF2B5EF4-FFF2-40B4-BE49-F238E27FC236}">
                <a16:creationId xmlns:a16="http://schemas.microsoft.com/office/drawing/2014/main" id="{93C15C7A-03EA-437B-BAA3-9961E5CBD7D6}"/>
              </a:ext>
            </a:extLst>
          </p:cNvPr>
          <p:cNvSpPr/>
          <p:nvPr/>
        </p:nvSpPr>
        <p:spPr>
          <a:xfrm>
            <a:off x="2765207" y="3964279"/>
            <a:ext cx="1913286"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0" name="Rounded Rectangle 12">
            <a:extLst>
              <a:ext uri="{FF2B5EF4-FFF2-40B4-BE49-F238E27FC236}">
                <a16:creationId xmlns:a16="http://schemas.microsoft.com/office/drawing/2014/main" id="{AA715A2F-236C-4608-9747-9F370169C1BE}"/>
              </a:ext>
            </a:extLst>
          </p:cNvPr>
          <p:cNvSpPr/>
          <p:nvPr/>
        </p:nvSpPr>
        <p:spPr>
          <a:xfrm>
            <a:off x="2765207" y="4666619"/>
            <a:ext cx="1913286"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1" name="Rounded Rectangle 13">
            <a:extLst>
              <a:ext uri="{FF2B5EF4-FFF2-40B4-BE49-F238E27FC236}">
                <a16:creationId xmlns:a16="http://schemas.microsoft.com/office/drawing/2014/main" id="{755B21EB-5B17-4109-BB35-AAE621F06F1F}"/>
              </a:ext>
            </a:extLst>
          </p:cNvPr>
          <p:cNvSpPr/>
          <p:nvPr/>
        </p:nvSpPr>
        <p:spPr>
          <a:xfrm>
            <a:off x="2765207" y="5371279"/>
            <a:ext cx="1913286"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2" name="Subtitle 2">
            <a:extLst>
              <a:ext uri="{FF2B5EF4-FFF2-40B4-BE49-F238E27FC236}">
                <a16:creationId xmlns:a16="http://schemas.microsoft.com/office/drawing/2014/main" id="{74E9F729-47A2-472F-B730-59C093F73B72}"/>
              </a:ext>
            </a:extLst>
          </p:cNvPr>
          <p:cNvSpPr txBox="1">
            <a:spLocks/>
          </p:cNvSpPr>
          <p:nvPr/>
        </p:nvSpPr>
        <p:spPr>
          <a:xfrm>
            <a:off x="2829085" y="2010091"/>
            <a:ext cx="1913286"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3.5Mn</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3" name="Subtitle 2">
            <a:extLst>
              <a:ext uri="{FF2B5EF4-FFF2-40B4-BE49-F238E27FC236}">
                <a16:creationId xmlns:a16="http://schemas.microsoft.com/office/drawing/2014/main" id="{D9611F4B-D9A9-416E-8094-7E0DA69EFB3E}"/>
              </a:ext>
            </a:extLst>
          </p:cNvPr>
          <p:cNvSpPr txBox="1">
            <a:spLocks/>
          </p:cNvSpPr>
          <p:nvPr/>
        </p:nvSpPr>
        <p:spPr>
          <a:xfrm>
            <a:off x="2866930" y="2573835"/>
            <a:ext cx="1913286"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4" name="Subtitle 2">
            <a:extLst>
              <a:ext uri="{FF2B5EF4-FFF2-40B4-BE49-F238E27FC236}">
                <a16:creationId xmlns:a16="http://schemas.microsoft.com/office/drawing/2014/main" id="{6C557899-F0AD-42B1-BC54-10C84A8AE555}"/>
              </a:ext>
            </a:extLst>
          </p:cNvPr>
          <p:cNvSpPr txBox="1">
            <a:spLocks/>
          </p:cNvSpPr>
          <p:nvPr/>
        </p:nvSpPr>
        <p:spPr>
          <a:xfrm>
            <a:off x="2846842" y="3479307"/>
            <a:ext cx="1913286"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45" name="Subtitle 2">
            <a:extLst>
              <a:ext uri="{FF2B5EF4-FFF2-40B4-BE49-F238E27FC236}">
                <a16:creationId xmlns:a16="http://schemas.microsoft.com/office/drawing/2014/main" id="{F3671381-7812-467B-B432-35AA9C79EA0C}"/>
              </a:ext>
            </a:extLst>
          </p:cNvPr>
          <p:cNvSpPr txBox="1">
            <a:spLocks/>
          </p:cNvSpPr>
          <p:nvPr/>
        </p:nvSpPr>
        <p:spPr>
          <a:xfrm>
            <a:off x="2846842" y="4181647"/>
            <a:ext cx="1913286"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46" name="Subtitle 2">
            <a:extLst>
              <a:ext uri="{FF2B5EF4-FFF2-40B4-BE49-F238E27FC236}">
                <a16:creationId xmlns:a16="http://schemas.microsoft.com/office/drawing/2014/main" id="{F6057B26-5484-45F1-A5D8-2053898E1B21}"/>
              </a:ext>
            </a:extLst>
          </p:cNvPr>
          <p:cNvSpPr txBox="1">
            <a:spLocks/>
          </p:cNvSpPr>
          <p:nvPr/>
        </p:nvSpPr>
        <p:spPr>
          <a:xfrm>
            <a:off x="2846842" y="4883987"/>
            <a:ext cx="1913286"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47" name="Subtitle 2">
            <a:extLst>
              <a:ext uri="{FF2B5EF4-FFF2-40B4-BE49-F238E27FC236}">
                <a16:creationId xmlns:a16="http://schemas.microsoft.com/office/drawing/2014/main" id="{F32C8169-2A09-4C46-914A-F25499748B98}"/>
              </a:ext>
            </a:extLst>
          </p:cNvPr>
          <p:cNvSpPr txBox="1">
            <a:spLocks/>
          </p:cNvSpPr>
          <p:nvPr/>
        </p:nvSpPr>
        <p:spPr>
          <a:xfrm>
            <a:off x="2846842" y="5588647"/>
            <a:ext cx="1913286"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0</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8" name="Rounded Rectangle 3">
            <a:extLst>
              <a:ext uri="{FF2B5EF4-FFF2-40B4-BE49-F238E27FC236}">
                <a16:creationId xmlns:a16="http://schemas.microsoft.com/office/drawing/2014/main" id="{0CD92896-692F-4E0E-A624-F55C9905616E}"/>
              </a:ext>
            </a:extLst>
          </p:cNvPr>
          <p:cNvSpPr/>
          <p:nvPr/>
        </p:nvSpPr>
        <p:spPr>
          <a:xfrm>
            <a:off x="2743809" y="1201244"/>
            <a:ext cx="1913286"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49" name="TextBox 48">
            <a:extLst>
              <a:ext uri="{FF2B5EF4-FFF2-40B4-BE49-F238E27FC236}">
                <a16:creationId xmlns:a16="http://schemas.microsoft.com/office/drawing/2014/main" id="{B684D529-ADCD-4AF0-9893-2D9702F563F6}"/>
              </a:ext>
            </a:extLst>
          </p:cNvPr>
          <p:cNvSpPr txBox="1"/>
          <p:nvPr/>
        </p:nvSpPr>
        <p:spPr>
          <a:xfrm>
            <a:off x="2743494" y="1304771"/>
            <a:ext cx="1913286"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Overall sales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Contribution </a:t>
            </a:r>
          </a:p>
        </p:txBody>
      </p:sp>
      <p:sp>
        <p:nvSpPr>
          <p:cNvPr id="50" name="Rounded Rectangle 13">
            <a:extLst>
              <a:ext uri="{FF2B5EF4-FFF2-40B4-BE49-F238E27FC236}">
                <a16:creationId xmlns:a16="http://schemas.microsoft.com/office/drawing/2014/main" id="{6FF1DC32-DAAB-415D-96C0-424902B047CE}"/>
              </a:ext>
            </a:extLst>
          </p:cNvPr>
          <p:cNvSpPr/>
          <p:nvPr/>
        </p:nvSpPr>
        <p:spPr>
          <a:xfrm>
            <a:off x="2763349" y="6051402"/>
            <a:ext cx="1913286"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51" name="Subtitle 2">
            <a:extLst>
              <a:ext uri="{FF2B5EF4-FFF2-40B4-BE49-F238E27FC236}">
                <a16:creationId xmlns:a16="http://schemas.microsoft.com/office/drawing/2014/main" id="{188D90B7-01A2-4842-B26B-9CAD3434546D}"/>
              </a:ext>
            </a:extLst>
          </p:cNvPr>
          <p:cNvSpPr txBox="1">
            <a:spLocks/>
          </p:cNvSpPr>
          <p:nvPr/>
        </p:nvSpPr>
        <p:spPr>
          <a:xfrm>
            <a:off x="2879931" y="6281635"/>
            <a:ext cx="1752807" cy="200055"/>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35.0</a:t>
            </a:r>
            <a:endPar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70" name="Rounded Rectangle 10">
            <a:extLst>
              <a:ext uri="{FF2B5EF4-FFF2-40B4-BE49-F238E27FC236}">
                <a16:creationId xmlns:a16="http://schemas.microsoft.com/office/drawing/2014/main" id="{13A257FD-52AA-4607-986B-B151FCAEA56B}"/>
              </a:ext>
            </a:extLst>
          </p:cNvPr>
          <p:cNvSpPr/>
          <p:nvPr/>
        </p:nvSpPr>
        <p:spPr>
          <a:xfrm>
            <a:off x="4764864" y="1823334"/>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1" name="Rounded Rectangle 8">
            <a:extLst>
              <a:ext uri="{FF2B5EF4-FFF2-40B4-BE49-F238E27FC236}">
                <a16:creationId xmlns:a16="http://schemas.microsoft.com/office/drawing/2014/main" id="{433152AD-987B-42D9-9948-82113A76E88D}"/>
              </a:ext>
            </a:extLst>
          </p:cNvPr>
          <p:cNvSpPr/>
          <p:nvPr/>
        </p:nvSpPr>
        <p:spPr>
          <a:xfrm>
            <a:off x="4764864" y="2060407"/>
            <a:ext cx="1080000"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94" name="Rounded Rectangle 9">
            <a:extLst>
              <a:ext uri="{FF2B5EF4-FFF2-40B4-BE49-F238E27FC236}">
                <a16:creationId xmlns:a16="http://schemas.microsoft.com/office/drawing/2014/main" id="{380581CF-5498-43A3-B0A9-0A5043210637}"/>
              </a:ext>
            </a:extLst>
          </p:cNvPr>
          <p:cNvSpPr/>
          <p:nvPr/>
        </p:nvSpPr>
        <p:spPr>
          <a:xfrm>
            <a:off x="4764864" y="255228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95" name="Rounded Rectangle 10">
            <a:extLst>
              <a:ext uri="{FF2B5EF4-FFF2-40B4-BE49-F238E27FC236}">
                <a16:creationId xmlns:a16="http://schemas.microsoft.com/office/drawing/2014/main" id="{5D57F715-9BC3-4A26-B5A7-87AAF5745CDF}"/>
              </a:ext>
            </a:extLst>
          </p:cNvPr>
          <p:cNvSpPr/>
          <p:nvPr/>
        </p:nvSpPr>
        <p:spPr>
          <a:xfrm>
            <a:off x="4764864" y="325462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96" name="Rounded Rectangle 11">
            <a:extLst>
              <a:ext uri="{FF2B5EF4-FFF2-40B4-BE49-F238E27FC236}">
                <a16:creationId xmlns:a16="http://schemas.microsoft.com/office/drawing/2014/main" id="{DBA44CD1-BF9A-40A4-93F6-68B6945C9C27}"/>
              </a:ext>
            </a:extLst>
          </p:cNvPr>
          <p:cNvSpPr/>
          <p:nvPr/>
        </p:nvSpPr>
        <p:spPr>
          <a:xfrm>
            <a:off x="4764864" y="395696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97" name="Rounded Rectangle 12">
            <a:extLst>
              <a:ext uri="{FF2B5EF4-FFF2-40B4-BE49-F238E27FC236}">
                <a16:creationId xmlns:a16="http://schemas.microsoft.com/office/drawing/2014/main" id="{A4AB192B-A8F4-4C91-AE7E-398F5DAB15E2}"/>
              </a:ext>
            </a:extLst>
          </p:cNvPr>
          <p:cNvSpPr/>
          <p:nvPr/>
        </p:nvSpPr>
        <p:spPr>
          <a:xfrm>
            <a:off x="4764864" y="4659309"/>
            <a:ext cx="10800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98" name="Rounded Rectangle 13">
            <a:extLst>
              <a:ext uri="{FF2B5EF4-FFF2-40B4-BE49-F238E27FC236}">
                <a16:creationId xmlns:a16="http://schemas.microsoft.com/office/drawing/2014/main" id="{4B9A696F-D458-4A8A-9787-895F82000584}"/>
              </a:ext>
            </a:extLst>
          </p:cNvPr>
          <p:cNvSpPr/>
          <p:nvPr/>
        </p:nvSpPr>
        <p:spPr>
          <a:xfrm>
            <a:off x="4764864" y="5363969"/>
            <a:ext cx="10800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99" name="Subtitle 2">
            <a:extLst>
              <a:ext uri="{FF2B5EF4-FFF2-40B4-BE49-F238E27FC236}">
                <a16:creationId xmlns:a16="http://schemas.microsoft.com/office/drawing/2014/main" id="{19DFECC3-F639-45DC-9290-3EDB4219A975}"/>
              </a:ext>
            </a:extLst>
          </p:cNvPr>
          <p:cNvSpPr txBox="1">
            <a:spLocks/>
          </p:cNvSpPr>
          <p:nvPr/>
        </p:nvSpPr>
        <p:spPr>
          <a:xfrm>
            <a:off x="4828742" y="2002781"/>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0.2Mn</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0" name="Subtitle 2">
            <a:extLst>
              <a:ext uri="{FF2B5EF4-FFF2-40B4-BE49-F238E27FC236}">
                <a16:creationId xmlns:a16="http://schemas.microsoft.com/office/drawing/2014/main" id="{57441CA7-62AC-4FD7-B2A6-8DC86C82FBB0}"/>
              </a:ext>
            </a:extLst>
          </p:cNvPr>
          <p:cNvSpPr txBox="1">
            <a:spLocks/>
          </p:cNvSpPr>
          <p:nvPr/>
        </p:nvSpPr>
        <p:spPr>
          <a:xfrm>
            <a:off x="4866587" y="2566525"/>
            <a:ext cx="1080000"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Subtitle 2">
            <a:extLst>
              <a:ext uri="{FF2B5EF4-FFF2-40B4-BE49-F238E27FC236}">
                <a16:creationId xmlns:a16="http://schemas.microsoft.com/office/drawing/2014/main" id="{BF7F6876-9212-4188-98FC-0A0F38BDAE1C}"/>
              </a:ext>
            </a:extLst>
          </p:cNvPr>
          <p:cNvSpPr txBox="1">
            <a:spLocks/>
          </p:cNvSpPr>
          <p:nvPr/>
        </p:nvSpPr>
        <p:spPr>
          <a:xfrm>
            <a:off x="4846499" y="347199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102" name="Subtitle 2">
            <a:extLst>
              <a:ext uri="{FF2B5EF4-FFF2-40B4-BE49-F238E27FC236}">
                <a16:creationId xmlns:a16="http://schemas.microsoft.com/office/drawing/2014/main" id="{080E8686-B186-4C19-AEF2-2763081D1255}"/>
              </a:ext>
            </a:extLst>
          </p:cNvPr>
          <p:cNvSpPr txBox="1">
            <a:spLocks/>
          </p:cNvSpPr>
          <p:nvPr/>
        </p:nvSpPr>
        <p:spPr>
          <a:xfrm>
            <a:off x="4846499" y="417433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103" name="Subtitle 2">
            <a:extLst>
              <a:ext uri="{FF2B5EF4-FFF2-40B4-BE49-F238E27FC236}">
                <a16:creationId xmlns:a16="http://schemas.microsoft.com/office/drawing/2014/main" id="{9B32A2B1-EDF8-4E72-87DE-9E567449741D}"/>
              </a:ext>
            </a:extLst>
          </p:cNvPr>
          <p:cNvSpPr txBox="1">
            <a:spLocks/>
          </p:cNvSpPr>
          <p:nvPr/>
        </p:nvSpPr>
        <p:spPr>
          <a:xfrm>
            <a:off x="4846499" y="487667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104" name="Subtitle 2">
            <a:extLst>
              <a:ext uri="{FF2B5EF4-FFF2-40B4-BE49-F238E27FC236}">
                <a16:creationId xmlns:a16="http://schemas.microsoft.com/office/drawing/2014/main" id="{23E02552-CD6A-4368-A919-B4ACBC47EC82}"/>
              </a:ext>
            </a:extLst>
          </p:cNvPr>
          <p:cNvSpPr txBox="1">
            <a:spLocks/>
          </p:cNvSpPr>
          <p:nvPr/>
        </p:nvSpPr>
        <p:spPr>
          <a:xfrm>
            <a:off x="4846499" y="5581337"/>
            <a:ext cx="1080000"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0</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5" name="Rounded Rectangle 3">
            <a:extLst>
              <a:ext uri="{FF2B5EF4-FFF2-40B4-BE49-F238E27FC236}">
                <a16:creationId xmlns:a16="http://schemas.microsoft.com/office/drawing/2014/main" id="{980A82C7-F045-4EFB-8E24-2BFF25BE13B6}"/>
              </a:ext>
            </a:extLst>
          </p:cNvPr>
          <p:cNvSpPr/>
          <p:nvPr/>
        </p:nvSpPr>
        <p:spPr>
          <a:xfrm>
            <a:off x="4743466" y="1193934"/>
            <a:ext cx="1080000"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6" name="TextBox 105">
            <a:extLst>
              <a:ext uri="{FF2B5EF4-FFF2-40B4-BE49-F238E27FC236}">
                <a16:creationId xmlns:a16="http://schemas.microsoft.com/office/drawing/2014/main" id="{CC701526-FDB5-4824-AD74-0CDDCEC3376F}"/>
              </a:ext>
            </a:extLst>
          </p:cNvPr>
          <p:cNvSpPr txBox="1"/>
          <p:nvPr/>
        </p:nvSpPr>
        <p:spPr>
          <a:xfrm>
            <a:off x="4743151" y="1297461"/>
            <a:ext cx="1080000"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Planned Investments </a:t>
            </a:r>
          </a:p>
        </p:txBody>
      </p:sp>
      <p:sp>
        <p:nvSpPr>
          <p:cNvPr id="108" name="Rounded Rectangle 13">
            <a:extLst>
              <a:ext uri="{FF2B5EF4-FFF2-40B4-BE49-F238E27FC236}">
                <a16:creationId xmlns:a16="http://schemas.microsoft.com/office/drawing/2014/main" id="{B3ED6041-7DFE-4678-A662-5E32C4466990}"/>
              </a:ext>
            </a:extLst>
          </p:cNvPr>
          <p:cNvSpPr/>
          <p:nvPr/>
        </p:nvSpPr>
        <p:spPr>
          <a:xfrm>
            <a:off x="4763006" y="6044092"/>
            <a:ext cx="1080000"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10" name="Subtitle 2">
            <a:extLst>
              <a:ext uri="{FF2B5EF4-FFF2-40B4-BE49-F238E27FC236}">
                <a16:creationId xmlns:a16="http://schemas.microsoft.com/office/drawing/2014/main" id="{D381F5AB-E448-431D-9EEC-19CA93ECD46F}"/>
              </a:ext>
            </a:extLst>
          </p:cNvPr>
          <p:cNvSpPr txBox="1">
            <a:spLocks/>
          </p:cNvSpPr>
          <p:nvPr/>
        </p:nvSpPr>
        <p:spPr>
          <a:xfrm>
            <a:off x="4844641" y="6261460"/>
            <a:ext cx="851309" cy="200055"/>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1.25</a:t>
            </a:r>
          </a:p>
        </p:txBody>
      </p:sp>
      <p:sp>
        <p:nvSpPr>
          <p:cNvPr id="112" name="Rounded Rectangle 10">
            <a:extLst>
              <a:ext uri="{FF2B5EF4-FFF2-40B4-BE49-F238E27FC236}">
                <a16:creationId xmlns:a16="http://schemas.microsoft.com/office/drawing/2014/main" id="{F59F807B-EFEC-4735-B73F-1D2010D04DC3}"/>
              </a:ext>
            </a:extLst>
          </p:cNvPr>
          <p:cNvSpPr/>
          <p:nvPr/>
        </p:nvSpPr>
        <p:spPr>
          <a:xfrm>
            <a:off x="5916747" y="1823334"/>
            <a:ext cx="1591616"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14" name="Rounded Rectangle 8">
            <a:extLst>
              <a:ext uri="{FF2B5EF4-FFF2-40B4-BE49-F238E27FC236}">
                <a16:creationId xmlns:a16="http://schemas.microsoft.com/office/drawing/2014/main" id="{4A66890B-916D-4DC3-9AD8-1A1EABC631F6}"/>
              </a:ext>
            </a:extLst>
          </p:cNvPr>
          <p:cNvSpPr/>
          <p:nvPr/>
        </p:nvSpPr>
        <p:spPr>
          <a:xfrm>
            <a:off x="5916747" y="2060407"/>
            <a:ext cx="1591616"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116" name="Rounded Rectangle 9">
            <a:extLst>
              <a:ext uri="{FF2B5EF4-FFF2-40B4-BE49-F238E27FC236}">
                <a16:creationId xmlns:a16="http://schemas.microsoft.com/office/drawing/2014/main" id="{67611411-DFAA-48A6-A78F-C327E05BD24D}"/>
              </a:ext>
            </a:extLst>
          </p:cNvPr>
          <p:cNvSpPr/>
          <p:nvPr/>
        </p:nvSpPr>
        <p:spPr>
          <a:xfrm>
            <a:off x="5916747" y="2552289"/>
            <a:ext cx="1591616"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18" name="Rounded Rectangle 10">
            <a:extLst>
              <a:ext uri="{FF2B5EF4-FFF2-40B4-BE49-F238E27FC236}">
                <a16:creationId xmlns:a16="http://schemas.microsoft.com/office/drawing/2014/main" id="{CCCD248E-59E3-4760-9B4C-17B745C37D65}"/>
              </a:ext>
            </a:extLst>
          </p:cNvPr>
          <p:cNvSpPr/>
          <p:nvPr/>
        </p:nvSpPr>
        <p:spPr>
          <a:xfrm>
            <a:off x="5916747" y="3254629"/>
            <a:ext cx="1591616"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0" name="Rounded Rectangle 11">
            <a:extLst>
              <a:ext uri="{FF2B5EF4-FFF2-40B4-BE49-F238E27FC236}">
                <a16:creationId xmlns:a16="http://schemas.microsoft.com/office/drawing/2014/main" id="{A1E7E6C9-0DC7-4B7A-A0CD-F2C9287E68DA}"/>
              </a:ext>
            </a:extLst>
          </p:cNvPr>
          <p:cNvSpPr/>
          <p:nvPr/>
        </p:nvSpPr>
        <p:spPr>
          <a:xfrm>
            <a:off x="5916747" y="3956969"/>
            <a:ext cx="1591616"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2" name="Rounded Rectangle 12">
            <a:extLst>
              <a:ext uri="{FF2B5EF4-FFF2-40B4-BE49-F238E27FC236}">
                <a16:creationId xmlns:a16="http://schemas.microsoft.com/office/drawing/2014/main" id="{38664DF1-A75E-4358-886B-E04279980DDF}"/>
              </a:ext>
            </a:extLst>
          </p:cNvPr>
          <p:cNvSpPr/>
          <p:nvPr/>
        </p:nvSpPr>
        <p:spPr>
          <a:xfrm>
            <a:off x="5916747" y="4659309"/>
            <a:ext cx="1591616"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3" name="Rounded Rectangle 13">
            <a:extLst>
              <a:ext uri="{FF2B5EF4-FFF2-40B4-BE49-F238E27FC236}">
                <a16:creationId xmlns:a16="http://schemas.microsoft.com/office/drawing/2014/main" id="{C29F61CA-563E-413A-B98D-D79686D37B32}"/>
              </a:ext>
            </a:extLst>
          </p:cNvPr>
          <p:cNvSpPr/>
          <p:nvPr/>
        </p:nvSpPr>
        <p:spPr>
          <a:xfrm>
            <a:off x="5916747" y="5363969"/>
            <a:ext cx="1591616"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4" name="Subtitle 2">
            <a:extLst>
              <a:ext uri="{FF2B5EF4-FFF2-40B4-BE49-F238E27FC236}">
                <a16:creationId xmlns:a16="http://schemas.microsoft.com/office/drawing/2014/main" id="{2AF6A82D-8FD9-4B65-A80D-80031465AE62}"/>
              </a:ext>
            </a:extLst>
          </p:cNvPr>
          <p:cNvSpPr txBox="1">
            <a:spLocks/>
          </p:cNvSpPr>
          <p:nvPr/>
        </p:nvSpPr>
        <p:spPr>
          <a:xfrm>
            <a:off x="5980625" y="1818115"/>
            <a:ext cx="1591616" cy="56938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New Hires</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Training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Handheld Devices</a:t>
            </a:r>
          </a:p>
        </p:txBody>
      </p:sp>
      <p:sp>
        <p:nvSpPr>
          <p:cNvPr id="125" name="Subtitle 2">
            <a:extLst>
              <a:ext uri="{FF2B5EF4-FFF2-40B4-BE49-F238E27FC236}">
                <a16:creationId xmlns:a16="http://schemas.microsoft.com/office/drawing/2014/main" id="{3D924656-F73C-4CA8-9C3D-FEC9B3B02616}"/>
              </a:ext>
            </a:extLst>
          </p:cNvPr>
          <p:cNvSpPr txBox="1">
            <a:spLocks/>
          </p:cNvSpPr>
          <p:nvPr/>
        </p:nvSpPr>
        <p:spPr>
          <a:xfrm>
            <a:off x="6018470" y="2566525"/>
            <a:ext cx="1591616"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6" name="Subtitle 2">
            <a:extLst>
              <a:ext uri="{FF2B5EF4-FFF2-40B4-BE49-F238E27FC236}">
                <a16:creationId xmlns:a16="http://schemas.microsoft.com/office/drawing/2014/main" id="{B97B164D-B1B7-42B7-8304-58FEBA918C9A}"/>
              </a:ext>
            </a:extLst>
          </p:cNvPr>
          <p:cNvSpPr txBox="1">
            <a:spLocks/>
          </p:cNvSpPr>
          <p:nvPr/>
        </p:nvSpPr>
        <p:spPr>
          <a:xfrm>
            <a:off x="5998382" y="3471997"/>
            <a:ext cx="1591616"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127" name="Subtitle 2">
            <a:extLst>
              <a:ext uri="{FF2B5EF4-FFF2-40B4-BE49-F238E27FC236}">
                <a16:creationId xmlns:a16="http://schemas.microsoft.com/office/drawing/2014/main" id="{6811EBA9-4474-4310-B88C-29EC7C1448AA}"/>
              </a:ext>
            </a:extLst>
          </p:cNvPr>
          <p:cNvSpPr txBox="1">
            <a:spLocks/>
          </p:cNvSpPr>
          <p:nvPr/>
        </p:nvSpPr>
        <p:spPr>
          <a:xfrm>
            <a:off x="5998382" y="4174337"/>
            <a:ext cx="1591616"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128" name="Subtitle 2">
            <a:extLst>
              <a:ext uri="{FF2B5EF4-FFF2-40B4-BE49-F238E27FC236}">
                <a16:creationId xmlns:a16="http://schemas.microsoft.com/office/drawing/2014/main" id="{43963ABE-EAD1-4036-82C0-3BDB46D7C409}"/>
              </a:ext>
            </a:extLst>
          </p:cNvPr>
          <p:cNvSpPr txBox="1">
            <a:spLocks/>
          </p:cNvSpPr>
          <p:nvPr/>
        </p:nvSpPr>
        <p:spPr>
          <a:xfrm>
            <a:off x="5998382" y="4876677"/>
            <a:ext cx="1591616"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129" name="Subtitle 2">
            <a:extLst>
              <a:ext uri="{FF2B5EF4-FFF2-40B4-BE49-F238E27FC236}">
                <a16:creationId xmlns:a16="http://schemas.microsoft.com/office/drawing/2014/main" id="{7A10CB70-8B12-4027-9B32-5BC39CC674CA}"/>
              </a:ext>
            </a:extLst>
          </p:cNvPr>
          <p:cNvSpPr txBox="1">
            <a:spLocks/>
          </p:cNvSpPr>
          <p:nvPr/>
        </p:nvSpPr>
        <p:spPr>
          <a:xfrm>
            <a:off x="5998382" y="5581337"/>
            <a:ext cx="1591616"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0</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30" name="Rounded Rectangle 3">
            <a:extLst>
              <a:ext uri="{FF2B5EF4-FFF2-40B4-BE49-F238E27FC236}">
                <a16:creationId xmlns:a16="http://schemas.microsoft.com/office/drawing/2014/main" id="{3C232756-07B1-405F-BE25-2081173199B2}"/>
              </a:ext>
            </a:extLst>
          </p:cNvPr>
          <p:cNvSpPr/>
          <p:nvPr/>
        </p:nvSpPr>
        <p:spPr>
          <a:xfrm>
            <a:off x="5895349" y="1193934"/>
            <a:ext cx="1591616"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31" name="TextBox 130">
            <a:extLst>
              <a:ext uri="{FF2B5EF4-FFF2-40B4-BE49-F238E27FC236}">
                <a16:creationId xmlns:a16="http://schemas.microsoft.com/office/drawing/2014/main" id="{12C1847F-73C5-49D9-88C9-120DFB5FC72D}"/>
              </a:ext>
            </a:extLst>
          </p:cNvPr>
          <p:cNvSpPr txBox="1"/>
          <p:nvPr/>
        </p:nvSpPr>
        <p:spPr>
          <a:xfrm>
            <a:off x="5895034" y="1297461"/>
            <a:ext cx="1591616"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Critical Success Factors </a:t>
            </a:r>
          </a:p>
        </p:txBody>
      </p:sp>
      <p:sp>
        <p:nvSpPr>
          <p:cNvPr id="134" name="Rounded Rectangle 10">
            <a:extLst>
              <a:ext uri="{FF2B5EF4-FFF2-40B4-BE49-F238E27FC236}">
                <a16:creationId xmlns:a16="http://schemas.microsoft.com/office/drawing/2014/main" id="{A7626054-0EA5-48FC-ACAD-6EC658627825}"/>
              </a:ext>
            </a:extLst>
          </p:cNvPr>
          <p:cNvSpPr/>
          <p:nvPr/>
        </p:nvSpPr>
        <p:spPr>
          <a:xfrm>
            <a:off x="7581278" y="1823334"/>
            <a:ext cx="1591616"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36" name="Rounded Rectangle 8">
            <a:extLst>
              <a:ext uri="{FF2B5EF4-FFF2-40B4-BE49-F238E27FC236}">
                <a16:creationId xmlns:a16="http://schemas.microsoft.com/office/drawing/2014/main" id="{D195B797-E3B4-4CDF-A32E-068B16883F7F}"/>
              </a:ext>
            </a:extLst>
          </p:cNvPr>
          <p:cNvSpPr/>
          <p:nvPr/>
        </p:nvSpPr>
        <p:spPr>
          <a:xfrm>
            <a:off x="7581278" y="2060407"/>
            <a:ext cx="1591616"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137" name="Rounded Rectangle 9">
            <a:extLst>
              <a:ext uri="{FF2B5EF4-FFF2-40B4-BE49-F238E27FC236}">
                <a16:creationId xmlns:a16="http://schemas.microsoft.com/office/drawing/2014/main" id="{B9DEA375-0BB9-4A27-9989-82295D957035}"/>
              </a:ext>
            </a:extLst>
          </p:cNvPr>
          <p:cNvSpPr/>
          <p:nvPr/>
        </p:nvSpPr>
        <p:spPr>
          <a:xfrm>
            <a:off x="7581278" y="2552289"/>
            <a:ext cx="1591616"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38" name="Rounded Rectangle 10">
            <a:extLst>
              <a:ext uri="{FF2B5EF4-FFF2-40B4-BE49-F238E27FC236}">
                <a16:creationId xmlns:a16="http://schemas.microsoft.com/office/drawing/2014/main" id="{049D4252-BDF9-4923-A361-4190B0AD8469}"/>
              </a:ext>
            </a:extLst>
          </p:cNvPr>
          <p:cNvSpPr/>
          <p:nvPr/>
        </p:nvSpPr>
        <p:spPr>
          <a:xfrm>
            <a:off x="7581278" y="3254629"/>
            <a:ext cx="1591616"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39" name="Rounded Rectangle 11">
            <a:extLst>
              <a:ext uri="{FF2B5EF4-FFF2-40B4-BE49-F238E27FC236}">
                <a16:creationId xmlns:a16="http://schemas.microsoft.com/office/drawing/2014/main" id="{E7785015-EE2E-4D0A-836C-E4526C717D45}"/>
              </a:ext>
            </a:extLst>
          </p:cNvPr>
          <p:cNvSpPr/>
          <p:nvPr/>
        </p:nvSpPr>
        <p:spPr>
          <a:xfrm>
            <a:off x="7581278" y="3956969"/>
            <a:ext cx="1591616"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0" name="Rounded Rectangle 12">
            <a:extLst>
              <a:ext uri="{FF2B5EF4-FFF2-40B4-BE49-F238E27FC236}">
                <a16:creationId xmlns:a16="http://schemas.microsoft.com/office/drawing/2014/main" id="{5EF18E11-B307-4E5A-A48E-4D1E4E7ACD7C}"/>
              </a:ext>
            </a:extLst>
          </p:cNvPr>
          <p:cNvSpPr/>
          <p:nvPr/>
        </p:nvSpPr>
        <p:spPr>
          <a:xfrm>
            <a:off x="7581278" y="4659309"/>
            <a:ext cx="1591616"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1" name="Rounded Rectangle 13">
            <a:extLst>
              <a:ext uri="{FF2B5EF4-FFF2-40B4-BE49-F238E27FC236}">
                <a16:creationId xmlns:a16="http://schemas.microsoft.com/office/drawing/2014/main" id="{95A8674A-576B-4001-8436-2E816CDFBEB7}"/>
              </a:ext>
            </a:extLst>
          </p:cNvPr>
          <p:cNvSpPr/>
          <p:nvPr/>
        </p:nvSpPr>
        <p:spPr>
          <a:xfrm>
            <a:off x="7581278" y="5363969"/>
            <a:ext cx="1591616"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2" name="Subtitle 2">
            <a:extLst>
              <a:ext uri="{FF2B5EF4-FFF2-40B4-BE49-F238E27FC236}">
                <a16:creationId xmlns:a16="http://schemas.microsoft.com/office/drawing/2014/main" id="{99C8BD2B-732E-48FD-A8AC-C72EFFBD2BEA}"/>
              </a:ext>
            </a:extLst>
          </p:cNvPr>
          <p:cNvSpPr txBox="1">
            <a:spLocks/>
          </p:cNvSpPr>
          <p:nvPr/>
        </p:nvSpPr>
        <p:spPr>
          <a:xfrm>
            <a:off x="7645156" y="2002781"/>
            <a:ext cx="1591616"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1.95 - RBL</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43" name="Subtitle 2">
            <a:extLst>
              <a:ext uri="{FF2B5EF4-FFF2-40B4-BE49-F238E27FC236}">
                <a16:creationId xmlns:a16="http://schemas.microsoft.com/office/drawing/2014/main" id="{630E03F8-8EB7-477C-BC30-8477E23159B3}"/>
              </a:ext>
            </a:extLst>
          </p:cNvPr>
          <p:cNvSpPr txBox="1">
            <a:spLocks/>
          </p:cNvSpPr>
          <p:nvPr/>
        </p:nvSpPr>
        <p:spPr>
          <a:xfrm>
            <a:off x="7683001" y="2566525"/>
            <a:ext cx="1591616"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44" name="Subtitle 2">
            <a:extLst>
              <a:ext uri="{FF2B5EF4-FFF2-40B4-BE49-F238E27FC236}">
                <a16:creationId xmlns:a16="http://schemas.microsoft.com/office/drawing/2014/main" id="{271AB90B-A7A9-4578-9C31-75FEB4B5A1D7}"/>
              </a:ext>
            </a:extLst>
          </p:cNvPr>
          <p:cNvSpPr txBox="1">
            <a:spLocks/>
          </p:cNvSpPr>
          <p:nvPr/>
        </p:nvSpPr>
        <p:spPr>
          <a:xfrm>
            <a:off x="7662913" y="3471997"/>
            <a:ext cx="1591616"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3825</a:t>
            </a:r>
          </a:p>
        </p:txBody>
      </p:sp>
      <p:sp>
        <p:nvSpPr>
          <p:cNvPr id="145" name="Subtitle 2">
            <a:extLst>
              <a:ext uri="{FF2B5EF4-FFF2-40B4-BE49-F238E27FC236}">
                <a16:creationId xmlns:a16="http://schemas.microsoft.com/office/drawing/2014/main" id="{8547A02D-7B6C-480D-B83D-EFE215813174}"/>
              </a:ext>
            </a:extLst>
          </p:cNvPr>
          <p:cNvSpPr txBox="1">
            <a:spLocks/>
          </p:cNvSpPr>
          <p:nvPr/>
        </p:nvSpPr>
        <p:spPr>
          <a:xfrm>
            <a:off x="7662913" y="4174337"/>
            <a:ext cx="1591616"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146" name="Subtitle 2">
            <a:extLst>
              <a:ext uri="{FF2B5EF4-FFF2-40B4-BE49-F238E27FC236}">
                <a16:creationId xmlns:a16="http://schemas.microsoft.com/office/drawing/2014/main" id="{CDDA3951-8D9E-4289-B6E9-C88A23020FF6}"/>
              </a:ext>
            </a:extLst>
          </p:cNvPr>
          <p:cNvSpPr txBox="1">
            <a:spLocks/>
          </p:cNvSpPr>
          <p:nvPr/>
        </p:nvSpPr>
        <p:spPr>
          <a:xfrm>
            <a:off x="7662913" y="4876677"/>
            <a:ext cx="1591616"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147" name="Subtitle 2">
            <a:extLst>
              <a:ext uri="{FF2B5EF4-FFF2-40B4-BE49-F238E27FC236}">
                <a16:creationId xmlns:a16="http://schemas.microsoft.com/office/drawing/2014/main" id="{A0ED7F74-90CE-4D3A-AD2F-20BAF6F8CB4C}"/>
              </a:ext>
            </a:extLst>
          </p:cNvPr>
          <p:cNvSpPr txBox="1">
            <a:spLocks/>
          </p:cNvSpPr>
          <p:nvPr/>
        </p:nvSpPr>
        <p:spPr>
          <a:xfrm>
            <a:off x="7662913" y="5581337"/>
            <a:ext cx="1591616"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0</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48" name="Rounded Rectangle 3">
            <a:extLst>
              <a:ext uri="{FF2B5EF4-FFF2-40B4-BE49-F238E27FC236}">
                <a16:creationId xmlns:a16="http://schemas.microsoft.com/office/drawing/2014/main" id="{D7CB7B01-2F49-4FAB-87D1-1067BA427EF8}"/>
              </a:ext>
            </a:extLst>
          </p:cNvPr>
          <p:cNvSpPr/>
          <p:nvPr/>
        </p:nvSpPr>
        <p:spPr>
          <a:xfrm>
            <a:off x="7559880" y="1193934"/>
            <a:ext cx="1591616"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49" name="TextBox 148">
            <a:extLst>
              <a:ext uri="{FF2B5EF4-FFF2-40B4-BE49-F238E27FC236}">
                <a16:creationId xmlns:a16="http://schemas.microsoft.com/office/drawing/2014/main" id="{3E7925CC-78B0-4CA6-9E70-2EFACD6AD03B}"/>
              </a:ext>
            </a:extLst>
          </p:cNvPr>
          <p:cNvSpPr txBox="1"/>
          <p:nvPr/>
        </p:nvSpPr>
        <p:spPr>
          <a:xfrm>
            <a:off x="7559565" y="1297461"/>
            <a:ext cx="1591616"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Nearest Competition </a:t>
            </a:r>
          </a:p>
        </p:txBody>
      </p:sp>
      <p:sp>
        <p:nvSpPr>
          <p:cNvPr id="150" name="Rounded Rectangle 13">
            <a:extLst>
              <a:ext uri="{FF2B5EF4-FFF2-40B4-BE49-F238E27FC236}">
                <a16:creationId xmlns:a16="http://schemas.microsoft.com/office/drawing/2014/main" id="{AAAEC587-6727-48CB-B489-513E3F544198}"/>
              </a:ext>
            </a:extLst>
          </p:cNvPr>
          <p:cNvSpPr/>
          <p:nvPr/>
        </p:nvSpPr>
        <p:spPr>
          <a:xfrm>
            <a:off x="7579420" y="6044092"/>
            <a:ext cx="1591616"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51" name="Subtitle 2">
            <a:extLst>
              <a:ext uri="{FF2B5EF4-FFF2-40B4-BE49-F238E27FC236}">
                <a16:creationId xmlns:a16="http://schemas.microsoft.com/office/drawing/2014/main" id="{1923A97C-977D-4B70-AC61-BF7496F2BDE3}"/>
              </a:ext>
            </a:extLst>
          </p:cNvPr>
          <p:cNvSpPr txBox="1">
            <a:spLocks/>
          </p:cNvSpPr>
          <p:nvPr/>
        </p:nvSpPr>
        <p:spPr>
          <a:xfrm>
            <a:off x="7661055" y="6261460"/>
            <a:ext cx="1378170" cy="207365"/>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9.5</a:t>
            </a:r>
          </a:p>
        </p:txBody>
      </p:sp>
      <p:sp>
        <p:nvSpPr>
          <p:cNvPr id="152" name="Rounded Rectangle 10">
            <a:extLst>
              <a:ext uri="{FF2B5EF4-FFF2-40B4-BE49-F238E27FC236}">
                <a16:creationId xmlns:a16="http://schemas.microsoft.com/office/drawing/2014/main" id="{C6438A3F-62EC-46A5-B78F-F9375583618F}"/>
              </a:ext>
            </a:extLst>
          </p:cNvPr>
          <p:cNvSpPr/>
          <p:nvPr/>
        </p:nvSpPr>
        <p:spPr>
          <a:xfrm>
            <a:off x="9249411" y="1823334"/>
            <a:ext cx="1591616"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53" name="Rounded Rectangle 8">
            <a:extLst>
              <a:ext uri="{FF2B5EF4-FFF2-40B4-BE49-F238E27FC236}">
                <a16:creationId xmlns:a16="http://schemas.microsoft.com/office/drawing/2014/main" id="{B828DE61-C2BD-4F3A-BB8B-FDBF23CF4758}"/>
              </a:ext>
            </a:extLst>
          </p:cNvPr>
          <p:cNvSpPr/>
          <p:nvPr/>
        </p:nvSpPr>
        <p:spPr>
          <a:xfrm>
            <a:off x="9249411" y="2060407"/>
            <a:ext cx="1591616"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154" name="Rounded Rectangle 9">
            <a:extLst>
              <a:ext uri="{FF2B5EF4-FFF2-40B4-BE49-F238E27FC236}">
                <a16:creationId xmlns:a16="http://schemas.microsoft.com/office/drawing/2014/main" id="{FCAD398C-5458-4762-9576-0EA6D49946FD}"/>
              </a:ext>
            </a:extLst>
          </p:cNvPr>
          <p:cNvSpPr/>
          <p:nvPr/>
        </p:nvSpPr>
        <p:spPr>
          <a:xfrm>
            <a:off x="9249411" y="2552289"/>
            <a:ext cx="1591616"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55" name="Rounded Rectangle 10">
            <a:extLst>
              <a:ext uri="{FF2B5EF4-FFF2-40B4-BE49-F238E27FC236}">
                <a16:creationId xmlns:a16="http://schemas.microsoft.com/office/drawing/2014/main" id="{B4F6650D-817D-43F5-9CDD-9D739755D671}"/>
              </a:ext>
            </a:extLst>
          </p:cNvPr>
          <p:cNvSpPr/>
          <p:nvPr/>
        </p:nvSpPr>
        <p:spPr>
          <a:xfrm>
            <a:off x="9249411" y="3254629"/>
            <a:ext cx="1591616"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56" name="Rounded Rectangle 11">
            <a:extLst>
              <a:ext uri="{FF2B5EF4-FFF2-40B4-BE49-F238E27FC236}">
                <a16:creationId xmlns:a16="http://schemas.microsoft.com/office/drawing/2014/main" id="{6502EA4D-D13E-453A-9B6E-A7A13826D573}"/>
              </a:ext>
            </a:extLst>
          </p:cNvPr>
          <p:cNvSpPr/>
          <p:nvPr/>
        </p:nvSpPr>
        <p:spPr>
          <a:xfrm>
            <a:off x="9249411" y="3956969"/>
            <a:ext cx="1591616"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57" name="Rounded Rectangle 12">
            <a:extLst>
              <a:ext uri="{FF2B5EF4-FFF2-40B4-BE49-F238E27FC236}">
                <a16:creationId xmlns:a16="http://schemas.microsoft.com/office/drawing/2014/main" id="{5172F70A-BCEA-471B-AB49-2C01F300534F}"/>
              </a:ext>
            </a:extLst>
          </p:cNvPr>
          <p:cNvSpPr/>
          <p:nvPr/>
        </p:nvSpPr>
        <p:spPr>
          <a:xfrm>
            <a:off x="9249411" y="4659309"/>
            <a:ext cx="1591616"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58" name="Rounded Rectangle 13">
            <a:extLst>
              <a:ext uri="{FF2B5EF4-FFF2-40B4-BE49-F238E27FC236}">
                <a16:creationId xmlns:a16="http://schemas.microsoft.com/office/drawing/2014/main" id="{3C07057D-4878-4EE0-A33C-61BE739C8F7D}"/>
              </a:ext>
            </a:extLst>
          </p:cNvPr>
          <p:cNvSpPr/>
          <p:nvPr/>
        </p:nvSpPr>
        <p:spPr>
          <a:xfrm>
            <a:off x="9249411" y="5363969"/>
            <a:ext cx="1591616"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59" name="Subtitle 2">
            <a:extLst>
              <a:ext uri="{FF2B5EF4-FFF2-40B4-BE49-F238E27FC236}">
                <a16:creationId xmlns:a16="http://schemas.microsoft.com/office/drawing/2014/main" id="{D50691F7-0607-496C-A0E2-576D95DF09E6}"/>
              </a:ext>
            </a:extLst>
          </p:cNvPr>
          <p:cNvSpPr txBox="1">
            <a:spLocks/>
          </p:cNvSpPr>
          <p:nvPr/>
        </p:nvSpPr>
        <p:spPr>
          <a:xfrm>
            <a:off x="9313289" y="2002781"/>
            <a:ext cx="1591616"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45%</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60" name="Subtitle 2">
            <a:extLst>
              <a:ext uri="{FF2B5EF4-FFF2-40B4-BE49-F238E27FC236}">
                <a16:creationId xmlns:a16="http://schemas.microsoft.com/office/drawing/2014/main" id="{1D4CB7CD-D77D-4526-9B12-EDA4C4A8A7BB}"/>
              </a:ext>
            </a:extLst>
          </p:cNvPr>
          <p:cNvSpPr txBox="1">
            <a:spLocks/>
          </p:cNvSpPr>
          <p:nvPr/>
        </p:nvSpPr>
        <p:spPr>
          <a:xfrm>
            <a:off x="9351134" y="2566525"/>
            <a:ext cx="1591616"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61" name="Subtitle 2">
            <a:extLst>
              <a:ext uri="{FF2B5EF4-FFF2-40B4-BE49-F238E27FC236}">
                <a16:creationId xmlns:a16="http://schemas.microsoft.com/office/drawing/2014/main" id="{12FA752B-C6DB-48AB-9293-5DEF55053D43}"/>
              </a:ext>
            </a:extLst>
          </p:cNvPr>
          <p:cNvSpPr txBox="1">
            <a:spLocks/>
          </p:cNvSpPr>
          <p:nvPr/>
        </p:nvSpPr>
        <p:spPr>
          <a:xfrm>
            <a:off x="9331046" y="3471997"/>
            <a:ext cx="1591616"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162" name="Subtitle 2">
            <a:extLst>
              <a:ext uri="{FF2B5EF4-FFF2-40B4-BE49-F238E27FC236}">
                <a16:creationId xmlns:a16="http://schemas.microsoft.com/office/drawing/2014/main" id="{2BFE6958-9F35-45EE-A03D-3F57D1ABD0CC}"/>
              </a:ext>
            </a:extLst>
          </p:cNvPr>
          <p:cNvSpPr txBox="1">
            <a:spLocks/>
          </p:cNvSpPr>
          <p:nvPr/>
        </p:nvSpPr>
        <p:spPr>
          <a:xfrm>
            <a:off x="9331046" y="4174337"/>
            <a:ext cx="1591616"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163" name="Subtitle 2">
            <a:extLst>
              <a:ext uri="{FF2B5EF4-FFF2-40B4-BE49-F238E27FC236}">
                <a16:creationId xmlns:a16="http://schemas.microsoft.com/office/drawing/2014/main" id="{83B152C5-6A21-4A9B-92C8-7BCA33C758DC}"/>
              </a:ext>
            </a:extLst>
          </p:cNvPr>
          <p:cNvSpPr txBox="1">
            <a:spLocks/>
          </p:cNvSpPr>
          <p:nvPr/>
        </p:nvSpPr>
        <p:spPr>
          <a:xfrm>
            <a:off x="9331046" y="4876677"/>
            <a:ext cx="1591616"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0</a:t>
            </a:r>
          </a:p>
        </p:txBody>
      </p:sp>
      <p:sp>
        <p:nvSpPr>
          <p:cNvPr id="164" name="Subtitle 2">
            <a:extLst>
              <a:ext uri="{FF2B5EF4-FFF2-40B4-BE49-F238E27FC236}">
                <a16:creationId xmlns:a16="http://schemas.microsoft.com/office/drawing/2014/main" id="{BE8F3000-8DD2-4405-8B7F-2F39D35E157E}"/>
              </a:ext>
            </a:extLst>
          </p:cNvPr>
          <p:cNvSpPr txBox="1">
            <a:spLocks/>
          </p:cNvSpPr>
          <p:nvPr/>
        </p:nvSpPr>
        <p:spPr>
          <a:xfrm>
            <a:off x="9331046" y="5581337"/>
            <a:ext cx="1591616"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0</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65" name="Rounded Rectangle 3">
            <a:extLst>
              <a:ext uri="{FF2B5EF4-FFF2-40B4-BE49-F238E27FC236}">
                <a16:creationId xmlns:a16="http://schemas.microsoft.com/office/drawing/2014/main" id="{9113C6D7-80CE-4E23-BCC3-7594817404F2}"/>
              </a:ext>
            </a:extLst>
          </p:cNvPr>
          <p:cNvSpPr/>
          <p:nvPr/>
        </p:nvSpPr>
        <p:spPr>
          <a:xfrm>
            <a:off x="9228013" y="1193934"/>
            <a:ext cx="1591616"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66" name="TextBox 165">
            <a:extLst>
              <a:ext uri="{FF2B5EF4-FFF2-40B4-BE49-F238E27FC236}">
                <a16:creationId xmlns:a16="http://schemas.microsoft.com/office/drawing/2014/main" id="{047AEBD8-C93D-47E4-B80D-4EA146ADFCF8}"/>
              </a:ext>
            </a:extLst>
          </p:cNvPr>
          <p:cNvSpPr txBox="1"/>
          <p:nvPr/>
        </p:nvSpPr>
        <p:spPr>
          <a:xfrm>
            <a:off x="9227698" y="1297461"/>
            <a:ext cx="1591616"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Category Share </a:t>
            </a:r>
          </a:p>
        </p:txBody>
      </p:sp>
      <p:sp>
        <p:nvSpPr>
          <p:cNvPr id="167" name="Rounded Rectangle 13">
            <a:extLst>
              <a:ext uri="{FF2B5EF4-FFF2-40B4-BE49-F238E27FC236}">
                <a16:creationId xmlns:a16="http://schemas.microsoft.com/office/drawing/2014/main" id="{4FCC2FF0-D7B9-436D-8352-69F67366289D}"/>
              </a:ext>
            </a:extLst>
          </p:cNvPr>
          <p:cNvSpPr/>
          <p:nvPr/>
        </p:nvSpPr>
        <p:spPr>
          <a:xfrm>
            <a:off x="9247553" y="6044092"/>
            <a:ext cx="1591616"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168" name="Subtitle 2">
            <a:extLst>
              <a:ext uri="{FF2B5EF4-FFF2-40B4-BE49-F238E27FC236}">
                <a16:creationId xmlns:a16="http://schemas.microsoft.com/office/drawing/2014/main" id="{0D3A5B2E-FFC9-4849-A538-0247A709378A}"/>
              </a:ext>
            </a:extLst>
          </p:cNvPr>
          <p:cNvSpPr txBox="1">
            <a:spLocks/>
          </p:cNvSpPr>
          <p:nvPr/>
        </p:nvSpPr>
        <p:spPr>
          <a:xfrm>
            <a:off x="9329188" y="6261460"/>
            <a:ext cx="1490126" cy="207365"/>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33%</a:t>
            </a:r>
            <a:endPar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35" name="Picture 134" descr="Logo&#10;&#10;Description automatically generated">
            <a:extLst>
              <a:ext uri="{FF2B5EF4-FFF2-40B4-BE49-F238E27FC236}">
                <a16:creationId xmlns:a16="http://schemas.microsoft.com/office/drawing/2014/main" id="{30C6FB3E-D653-4AB7-8709-4BA1DE1CD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3743634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ounded Rectangle 10">
            <a:extLst>
              <a:ext uri="{FF2B5EF4-FFF2-40B4-BE49-F238E27FC236}">
                <a16:creationId xmlns:a16="http://schemas.microsoft.com/office/drawing/2014/main" id="{FA0E3CF3-FE59-4AB4-8E59-1D8DBACCA306}"/>
              </a:ext>
            </a:extLst>
          </p:cNvPr>
          <p:cNvSpPr/>
          <p:nvPr/>
        </p:nvSpPr>
        <p:spPr>
          <a:xfrm>
            <a:off x="2549202" y="1821764"/>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endParaRPr>
          </a:p>
        </p:txBody>
      </p:sp>
      <p:sp>
        <p:nvSpPr>
          <p:cNvPr id="4" name="TextBox 3">
            <a:extLst>
              <a:ext uri="{FF2B5EF4-FFF2-40B4-BE49-F238E27FC236}">
                <a16:creationId xmlns:a16="http://schemas.microsoft.com/office/drawing/2014/main" id="{801C7D87-5461-4790-8514-49B0409AEAFA}"/>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Poppins" panose="00000500000000000000" pitchFamily="2" charset="0"/>
                <a:cs typeface="Poppins" panose="00000500000000000000" pitchFamily="2" charset="0"/>
              </a:rPr>
              <a:t>Margin expectation </a:t>
            </a:r>
            <a:endParaRPr kumimoji="0" lang="en-US" sz="2000" b="1" i="0" u="none" strike="noStrike" kern="1200" cap="none" spc="0" normalizeH="0" baseline="0" noProof="0" dirty="0">
              <a:ln>
                <a:noFill/>
              </a:ln>
              <a:solidFill>
                <a:schemeClr val="tx1">
                  <a:lumMod val="50000"/>
                  <a:lumOff val="50000"/>
                </a:schemeClr>
              </a:solidFill>
              <a:effectLst/>
              <a:uLnTx/>
              <a:uFillTx/>
              <a:latin typeface="Poppins" panose="00000500000000000000" pitchFamily="2" charset="0"/>
              <a:cs typeface="Poppins" panose="00000500000000000000" pitchFamily="2" charset="0"/>
            </a:endParaRPr>
          </a:p>
        </p:txBody>
      </p:sp>
      <p:sp>
        <p:nvSpPr>
          <p:cNvPr id="74" name="Rounded Rectangle 8">
            <a:extLst>
              <a:ext uri="{FF2B5EF4-FFF2-40B4-BE49-F238E27FC236}">
                <a16:creationId xmlns:a16="http://schemas.microsoft.com/office/drawing/2014/main" id="{49191CC2-2CE6-4EF3-8184-950B7D02E6E0}"/>
              </a:ext>
            </a:extLst>
          </p:cNvPr>
          <p:cNvSpPr/>
          <p:nvPr/>
        </p:nvSpPr>
        <p:spPr>
          <a:xfrm>
            <a:off x="2549202" y="2058837"/>
            <a:ext cx="1878599"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mn-ea"/>
              <a:cs typeface="+mn-cs"/>
            </a:endParaRPr>
          </a:p>
        </p:txBody>
      </p:sp>
      <p:sp>
        <p:nvSpPr>
          <p:cNvPr id="75" name="Rounded Rectangle 9">
            <a:extLst>
              <a:ext uri="{FF2B5EF4-FFF2-40B4-BE49-F238E27FC236}">
                <a16:creationId xmlns:a16="http://schemas.microsoft.com/office/drawing/2014/main" id="{8A7B407D-E494-490E-B47A-DF1987B861FF}"/>
              </a:ext>
            </a:extLst>
          </p:cNvPr>
          <p:cNvSpPr/>
          <p:nvPr/>
        </p:nvSpPr>
        <p:spPr>
          <a:xfrm>
            <a:off x="2549202" y="255071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endParaRPr>
          </a:p>
        </p:txBody>
      </p:sp>
      <p:sp>
        <p:nvSpPr>
          <p:cNvPr id="76" name="Rounded Rectangle 10">
            <a:extLst>
              <a:ext uri="{FF2B5EF4-FFF2-40B4-BE49-F238E27FC236}">
                <a16:creationId xmlns:a16="http://schemas.microsoft.com/office/drawing/2014/main" id="{187ADF0C-1032-4547-B44F-BB2FA9A09206}"/>
              </a:ext>
            </a:extLst>
          </p:cNvPr>
          <p:cNvSpPr/>
          <p:nvPr/>
        </p:nvSpPr>
        <p:spPr>
          <a:xfrm>
            <a:off x="2549202" y="325305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endParaRPr>
          </a:p>
        </p:txBody>
      </p:sp>
      <p:sp>
        <p:nvSpPr>
          <p:cNvPr id="77" name="Rounded Rectangle 11">
            <a:extLst>
              <a:ext uri="{FF2B5EF4-FFF2-40B4-BE49-F238E27FC236}">
                <a16:creationId xmlns:a16="http://schemas.microsoft.com/office/drawing/2014/main" id="{21BA824A-F1ED-42CF-B70B-57A619F064FA}"/>
              </a:ext>
            </a:extLst>
          </p:cNvPr>
          <p:cNvSpPr/>
          <p:nvPr/>
        </p:nvSpPr>
        <p:spPr>
          <a:xfrm>
            <a:off x="2549202" y="395539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endParaRPr>
          </a:p>
        </p:txBody>
      </p:sp>
      <p:sp>
        <p:nvSpPr>
          <p:cNvPr id="78" name="Rounded Rectangle 12">
            <a:extLst>
              <a:ext uri="{FF2B5EF4-FFF2-40B4-BE49-F238E27FC236}">
                <a16:creationId xmlns:a16="http://schemas.microsoft.com/office/drawing/2014/main" id="{41F88D3B-5E62-4D5D-B9AE-0CE99978052A}"/>
              </a:ext>
            </a:extLst>
          </p:cNvPr>
          <p:cNvSpPr/>
          <p:nvPr/>
        </p:nvSpPr>
        <p:spPr>
          <a:xfrm>
            <a:off x="2549202" y="465773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endParaRPr>
          </a:p>
        </p:txBody>
      </p:sp>
      <p:sp>
        <p:nvSpPr>
          <p:cNvPr id="79" name="Rounded Rectangle 13">
            <a:extLst>
              <a:ext uri="{FF2B5EF4-FFF2-40B4-BE49-F238E27FC236}">
                <a16:creationId xmlns:a16="http://schemas.microsoft.com/office/drawing/2014/main" id="{6254DB7F-CC5D-4BF6-9C01-A45E68BE3608}"/>
              </a:ext>
            </a:extLst>
          </p:cNvPr>
          <p:cNvSpPr/>
          <p:nvPr/>
        </p:nvSpPr>
        <p:spPr>
          <a:xfrm>
            <a:off x="2549202" y="5362399"/>
            <a:ext cx="1878599"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endParaRPr lang="en-US" sz="1600" kern="0" dirty="0">
              <a:solidFill>
                <a:schemeClr val="bg1"/>
              </a:solidFill>
              <a:latin typeface="Lato Light" panose="020F0502020204030203" pitchFamily="34" charset="0"/>
            </a:endParaRPr>
          </a:p>
        </p:txBody>
      </p:sp>
      <p:sp>
        <p:nvSpPr>
          <p:cNvPr id="80" name="Rounded Rectangle 14">
            <a:extLst>
              <a:ext uri="{FF2B5EF4-FFF2-40B4-BE49-F238E27FC236}">
                <a16:creationId xmlns:a16="http://schemas.microsoft.com/office/drawing/2014/main" id="{6846B947-6B1D-44C2-A9DA-2A6012C9A28B}"/>
              </a:ext>
            </a:extLst>
          </p:cNvPr>
          <p:cNvSpPr/>
          <p:nvPr/>
        </p:nvSpPr>
        <p:spPr>
          <a:xfrm>
            <a:off x="4483904" y="184837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rPr>
              <a:t>100 ( SP )  – 25 ( Margin ) = 75 Landed Cost </a:t>
            </a:r>
          </a:p>
        </p:txBody>
      </p:sp>
      <p:sp>
        <p:nvSpPr>
          <p:cNvPr id="81" name="Rounded Rectangle 15">
            <a:extLst>
              <a:ext uri="{FF2B5EF4-FFF2-40B4-BE49-F238E27FC236}">
                <a16:creationId xmlns:a16="http://schemas.microsoft.com/office/drawing/2014/main" id="{E0533C6E-8DCF-4698-9A00-5F2A0CE52BCA}"/>
              </a:ext>
            </a:extLst>
          </p:cNvPr>
          <p:cNvSpPr/>
          <p:nvPr/>
        </p:nvSpPr>
        <p:spPr>
          <a:xfrm>
            <a:off x="4483904" y="255071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endParaRPr>
          </a:p>
        </p:txBody>
      </p:sp>
      <p:sp>
        <p:nvSpPr>
          <p:cNvPr id="82" name="Rounded Rectangle 16">
            <a:extLst>
              <a:ext uri="{FF2B5EF4-FFF2-40B4-BE49-F238E27FC236}">
                <a16:creationId xmlns:a16="http://schemas.microsoft.com/office/drawing/2014/main" id="{4C501D2C-2EA2-4DA8-B7CF-9F5867CDC89A}"/>
              </a:ext>
            </a:extLst>
          </p:cNvPr>
          <p:cNvSpPr/>
          <p:nvPr/>
        </p:nvSpPr>
        <p:spPr>
          <a:xfrm>
            <a:off x="4483904" y="325305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endParaRPr>
          </a:p>
        </p:txBody>
      </p:sp>
      <p:sp>
        <p:nvSpPr>
          <p:cNvPr id="83" name="Rounded Rectangle 17">
            <a:extLst>
              <a:ext uri="{FF2B5EF4-FFF2-40B4-BE49-F238E27FC236}">
                <a16:creationId xmlns:a16="http://schemas.microsoft.com/office/drawing/2014/main" id="{E54168B7-41A4-403B-888C-32C4C8946860}"/>
              </a:ext>
            </a:extLst>
          </p:cNvPr>
          <p:cNvSpPr/>
          <p:nvPr/>
        </p:nvSpPr>
        <p:spPr>
          <a:xfrm>
            <a:off x="4483904" y="395539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endParaRPr>
          </a:p>
        </p:txBody>
      </p:sp>
      <p:sp>
        <p:nvSpPr>
          <p:cNvPr id="84" name="Rounded Rectangle 18">
            <a:extLst>
              <a:ext uri="{FF2B5EF4-FFF2-40B4-BE49-F238E27FC236}">
                <a16:creationId xmlns:a16="http://schemas.microsoft.com/office/drawing/2014/main" id="{8FD5B5EC-5CC9-4D52-B4FB-6327FFFAAB34}"/>
              </a:ext>
            </a:extLst>
          </p:cNvPr>
          <p:cNvSpPr/>
          <p:nvPr/>
        </p:nvSpPr>
        <p:spPr>
          <a:xfrm>
            <a:off x="4483904" y="465773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endParaRPr>
          </a:p>
        </p:txBody>
      </p:sp>
      <p:sp>
        <p:nvSpPr>
          <p:cNvPr id="88" name="Subtitle 2">
            <a:extLst>
              <a:ext uri="{FF2B5EF4-FFF2-40B4-BE49-F238E27FC236}">
                <a16:creationId xmlns:a16="http://schemas.microsoft.com/office/drawing/2014/main" id="{D2B769D6-9200-4A6F-BC1F-69AC8536628F}"/>
              </a:ext>
            </a:extLst>
          </p:cNvPr>
          <p:cNvSpPr txBox="1">
            <a:spLocks/>
          </p:cNvSpPr>
          <p:nvPr/>
        </p:nvSpPr>
        <p:spPr>
          <a:xfrm>
            <a:off x="2650925" y="2065747"/>
            <a:ext cx="1793914"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R="0" lvl="0" defTabSz="543818" rtl="0" eaLnBrk="1" fontAlgn="auto" latinLnBrk="0" hangingPunct="1">
              <a:lnSpc>
                <a:spcPct val="100000"/>
              </a:lnSpc>
              <a:spcBef>
                <a:spcPct val="20000"/>
              </a:spcBef>
              <a:spcAft>
                <a:spcPts val="0"/>
              </a:spcAft>
              <a:buClrTx/>
              <a:buSzTx/>
              <a:tabLst/>
              <a:defRPr/>
            </a:pPr>
            <a:r>
              <a:rPr kumimoji="0" lang="en-US" sz="10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25%</a:t>
            </a:r>
          </a:p>
        </p:txBody>
      </p:sp>
      <p:sp>
        <p:nvSpPr>
          <p:cNvPr id="89" name="Subtitle 2">
            <a:extLst>
              <a:ext uri="{FF2B5EF4-FFF2-40B4-BE49-F238E27FC236}">
                <a16:creationId xmlns:a16="http://schemas.microsoft.com/office/drawing/2014/main" id="{5E678386-62CF-4EE4-90FA-6AC16108384B}"/>
              </a:ext>
            </a:extLst>
          </p:cNvPr>
          <p:cNvSpPr txBox="1">
            <a:spLocks/>
          </p:cNvSpPr>
          <p:nvPr/>
        </p:nvSpPr>
        <p:spPr>
          <a:xfrm>
            <a:off x="2650925" y="2583421"/>
            <a:ext cx="1793914" cy="56938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R="0" lvl="0" defTabSz="543818" rtl="0" eaLnBrk="1" fontAlgn="auto" latinLnBrk="0" hangingPunct="1">
              <a:lnSpc>
                <a:spcPct val="100000"/>
              </a:lnSpc>
              <a:spcBef>
                <a:spcPct val="20000"/>
              </a:spcBef>
              <a:spcAft>
                <a:spcPts val="0"/>
              </a:spcAft>
              <a:buClrTx/>
              <a:buSzTx/>
              <a:tabLst/>
              <a:defRPr/>
            </a:pPr>
            <a:endParaRPr kumimoji="0" lang="en-US" sz="10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R="0" lvl="0" defTabSz="543818" rtl="0" eaLnBrk="1" fontAlgn="auto" latinLnBrk="0" hangingPunct="1">
              <a:lnSpc>
                <a:spcPct val="100000"/>
              </a:lnSpc>
              <a:spcBef>
                <a:spcPct val="20000"/>
              </a:spcBef>
              <a:spcAft>
                <a:spcPts val="0"/>
              </a:spcAft>
              <a:buClrTx/>
              <a:buSzTx/>
              <a:tabLst/>
              <a:defRPr/>
            </a:pPr>
            <a:r>
              <a:rPr kumimoji="0" lang="en-US" sz="10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20%</a:t>
            </a:r>
          </a:p>
          <a:p>
            <a:pPr marR="0" lvl="0" defTabSz="543818" rtl="0" eaLnBrk="1" fontAlgn="auto" latinLnBrk="0" hangingPunct="1">
              <a:lnSpc>
                <a:spcPct val="100000"/>
              </a:lnSpc>
              <a:spcBef>
                <a:spcPct val="20000"/>
              </a:spcBef>
              <a:spcAft>
                <a:spcPts val="0"/>
              </a:spcAft>
              <a:buClrTx/>
              <a:buSzTx/>
              <a:tabLst/>
              <a:defRPr/>
            </a:pPr>
            <a:endParaRPr kumimoji="0" lang="en-US" sz="10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0" name="Subtitle 2">
            <a:extLst>
              <a:ext uri="{FF2B5EF4-FFF2-40B4-BE49-F238E27FC236}">
                <a16:creationId xmlns:a16="http://schemas.microsoft.com/office/drawing/2014/main" id="{A2761428-E0C3-46F3-952C-7CE89394E371}"/>
              </a:ext>
            </a:extLst>
          </p:cNvPr>
          <p:cNvSpPr txBox="1">
            <a:spLocks/>
          </p:cNvSpPr>
          <p:nvPr/>
        </p:nvSpPr>
        <p:spPr>
          <a:xfrm>
            <a:off x="2650925" y="3470427"/>
            <a:ext cx="1793914"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R="0" lvl="0" defTabSz="543818" rtl="0" eaLnBrk="1" fontAlgn="auto" latinLnBrk="0" hangingPunct="1">
              <a:lnSpc>
                <a:spcPct val="100000"/>
              </a:lnSpc>
              <a:spcBef>
                <a:spcPct val="20000"/>
              </a:spcBef>
              <a:spcAft>
                <a:spcPts val="0"/>
              </a:spcAft>
              <a:buClrTx/>
              <a:buSzTx/>
              <a:tabLst/>
              <a:defRPr/>
            </a:pPr>
            <a:r>
              <a:rPr kumimoji="0" lang="en-US" sz="10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30%</a:t>
            </a:r>
          </a:p>
        </p:txBody>
      </p:sp>
      <p:sp>
        <p:nvSpPr>
          <p:cNvPr id="91" name="Subtitle 2">
            <a:extLst>
              <a:ext uri="{FF2B5EF4-FFF2-40B4-BE49-F238E27FC236}">
                <a16:creationId xmlns:a16="http://schemas.microsoft.com/office/drawing/2014/main" id="{A85B27A3-5859-4689-BE71-A187C1359AE2}"/>
              </a:ext>
            </a:extLst>
          </p:cNvPr>
          <p:cNvSpPr txBox="1">
            <a:spLocks/>
          </p:cNvSpPr>
          <p:nvPr/>
        </p:nvSpPr>
        <p:spPr>
          <a:xfrm>
            <a:off x="2650925" y="4172767"/>
            <a:ext cx="1793914"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R="0" lvl="0" defTabSz="543818" rtl="0" eaLnBrk="1" fontAlgn="auto" latinLnBrk="0" hangingPunct="1">
              <a:lnSpc>
                <a:spcPct val="100000"/>
              </a:lnSpc>
              <a:spcBef>
                <a:spcPct val="20000"/>
              </a:spcBef>
              <a:spcAft>
                <a:spcPts val="0"/>
              </a:spcAft>
              <a:buClrTx/>
              <a:buSzTx/>
              <a:tabLst/>
              <a:defRPr/>
            </a:pPr>
            <a:r>
              <a:rPr kumimoji="0" lang="en-US" sz="10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27%</a:t>
            </a:r>
          </a:p>
        </p:txBody>
      </p:sp>
      <p:sp>
        <p:nvSpPr>
          <p:cNvPr id="92" name="Subtitle 2">
            <a:extLst>
              <a:ext uri="{FF2B5EF4-FFF2-40B4-BE49-F238E27FC236}">
                <a16:creationId xmlns:a16="http://schemas.microsoft.com/office/drawing/2014/main" id="{C28BF29B-BBBC-458E-ACEB-85DDF47B8799}"/>
              </a:ext>
            </a:extLst>
          </p:cNvPr>
          <p:cNvSpPr txBox="1">
            <a:spLocks/>
          </p:cNvSpPr>
          <p:nvPr/>
        </p:nvSpPr>
        <p:spPr>
          <a:xfrm>
            <a:off x="2650925" y="4875107"/>
            <a:ext cx="1793914"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R="0" lvl="0" defTabSz="543818" rtl="0" eaLnBrk="1" fontAlgn="auto" latinLnBrk="0" hangingPunct="1">
              <a:lnSpc>
                <a:spcPct val="100000"/>
              </a:lnSpc>
              <a:spcBef>
                <a:spcPct val="20000"/>
              </a:spcBef>
              <a:spcAft>
                <a:spcPts val="0"/>
              </a:spcAft>
              <a:buClrTx/>
              <a:buSzTx/>
              <a:tabLst/>
              <a:defRPr/>
            </a:pPr>
            <a:r>
              <a:rPr kumimoji="0" lang="en-US" sz="10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20%</a:t>
            </a:r>
          </a:p>
        </p:txBody>
      </p:sp>
      <p:sp>
        <p:nvSpPr>
          <p:cNvPr id="93" name="Subtitle 2">
            <a:extLst>
              <a:ext uri="{FF2B5EF4-FFF2-40B4-BE49-F238E27FC236}">
                <a16:creationId xmlns:a16="http://schemas.microsoft.com/office/drawing/2014/main" id="{AD357BC7-9419-4768-B22F-1791D6A329A2}"/>
              </a:ext>
            </a:extLst>
          </p:cNvPr>
          <p:cNvSpPr txBox="1">
            <a:spLocks/>
          </p:cNvSpPr>
          <p:nvPr/>
        </p:nvSpPr>
        <p:spPr>
          <a:xfrm>
            <a:off x="2650925" y="5585191"/>
            <a:ext cx="1699133" cy="200055"/>
          </a:xfrm>
          <a:prstGeom prst="rect">
            <a:avLst/>
          </a:prstGeom>
          <a:solidFill>
            <a:srgbClr val="0091B5"/>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R="0" lvl="0" defTabSz="543818" rtl="0" eaLnBrk="1" fontAlgn="auto" latinLnBrk="0" hangingPunct="1">
              <a:lnSpc>
                <a:spcPct val="100000"/>
              </a:lnSpc>
              <a:spcBef>
                <a:spcPct val="20000"/>
              </a:spcBef>
              <a:spcAft>
                <a:spcPts val="0"/>
              </a:spcAft>
              <a:buClrTx/>
              <a:buSzTx/>
              <a:tabLst/>
              <a:defRPr/>
            </a:pP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Estimated</a:t>
            </a:r>
            <a:r>
              <a:rPr kumimoji="0" lang="en-US" sz="10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0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24%</a:t>
            </a:r>
          </a:p>
        </p:txBody>
      </p:sp>
      <p:sp>
        <p:nvSpPr>
          <p:cNvPr id="109" name="Rounded Rectangle 14">
            <a:extLst>
              <a:ext uri="{FF2B5EF4-FFF2-40B4-BE49-F238E27FC236}">
                <a16:creationId xmlns:a16="http://schemas.microsoft.com/office/drawing/2014/main" id="{9E482E62-FAF5-4D4E-B669-734655B50121}"/>
              </a:ext>
            </a:extLst>
          </p:cNvPr>
          <p:cNvSpPr/>
          <p:nvPr/>
        </p:nvSpPr>
        <p:spPr>
          <a:xfrm>
            <a:off x="523056" y="184994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Category A</a:t>
            </a:r>
          </a:p>
        </p:txBody>
      </p:sp>
      <p:sp>
        <p:nvSpPr>
          <p:cNvPr id="111" name="Rounded Rectangle 15">
            <a:extLst>
              <a:ext uri="{FF2B5EF4-FFF2-40B4-BE49-F238E27FC236}">
                <a16:creationId xmlns:a16="http://schemas.microsoft.com/office/drawing/2014/main" id="{497302BD-9A6B-40C3-BA19-FC7EB99B9A10}"/>
              </a:ext>
            </a:extLst>
          </p:cNvPr>
          <p:cNvSpPr/>
          <p:nvPr/>
        </p:nvSpPr>
        <p:spPr>
          <a:xfrm>
            <a:off x="523056" y="255228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Category B</a:t>
            </a:r>
          </a:p>
        </p:txBody>
      </p:sp>
      <p:sp>
        <p:nvSpPr>
          <p:cNvPr id="113" name="Rounded Rectangle 16">
            <a:extLst>
              <a:ext uri="{FF2B5EF4-FFF2-40B4-BE49-F238E27FC236}">
                <a16:creationId xmlns:a16="http://schemas.microsoft.com/office/drawing/2014/main" id="{F3E48145-AEFE-45D5-B632-C4AFF724E5ED}"/>
              </a:ext>
            </a:extLst>
          </p:cNvPr>
          <p:cNvSpPr/>
          <p:nvPr/>
        </p:nvSpPr>
        <p:spPr>
          <a:xfrm>
            <a:off x="523056" y="325462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Category C</a:t>
            </a:r>
          </a:p>
        </p:txBody>
      </p:sp>
      <p:sp>
        <p:nvSpPr>
          <p:cNvPr id="115" name="Rounded Rectangle 17">
            <a:extLst>
              <a:ext uri="{FF2B5EF4-FFF2-40B4-BE49-F238E27FC236}">
                <a16:creationId xmlns:a16="http://schemas.microsoft.com/office/drawing/2014/main" id="{1E87BE9F-60F1-4509-9BD1-6459C07011E1}"/>
              </a:ext>
            </a:extLst>
          </p:cNvPr>
          <p:cNvSpPr/>
          <p:nvPr/>
        </p:nvSpPr>
        <p:spPr>
          <a:xfrm>
            <a:off x="523056" y="3956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Category D </a:t>
            </a:r>
          </a:p>
        </p:txBody>
      </p:sp>
      <p:sp>
        <p:nvSpPr>
          <p:cNvPr id="117" name="Rounded Rectangle 18">
            <a:extLst>
              <a:ext uri="{FF2B5EF4-FFF2-40B4-BE49-F238E27FC236}">
                <a16:creationId xmlns:a16="http://schemas.microsoft.com/office/drawing/2014/main" id="{8C2E963B-B05D-4D71-905C-77210FE16E7F}"/>
              </a:ext>
            </a:extLst>
          </p:cNvPr>
          <p:cNvSpPr/>
          <p:nvPr/>
        </p:nvSpPr>
        <p:spPr>
          <a:xfrm>
            <a:off x="523056" y="465930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kern="0" dirty="0">
                <a:solidFill>
                  <a:prstClr val="white">
                    <a:lumMod val="50000"/>
                  </a:prstClr>
                </a:solidFill>
                <a:latin typeface="Lato Light" panose="020F0502020204030203" pitchFamily="34" charset="0"/>
              </a:rPr>
              <a:t>Category E</a:t>
            </a:r>
            <a:endPar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119" name="Rounded Rectangle 19">
            <a:extLst>
              <a:ext uri="{FF2B5EF4-FFF2-40B4-BE49-F238E27FC236}">
                <a16:creationId xmlns:a16="http://schemas.microsoft.com/office/drawing/2014/main" id="{C73CA45E-9413-4103-90BF-C08DBDDA4232}"/>
              </a:ext>
            </a:extLst>
          </p:cNvPr>
          <p:cNvSpPr/>
          <p:nvPr/>
        </p:nvSpPr>
        <p:spPr>
          <a:xfrm>
            <a:off x="523056" y="5363969"/>
            <a:ext cx="1878599" cy="630646"/>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algn="ctr" defTabSz="914217"/>
            <a:r>
              <a:rPr lang="en-US" sz="1600" kern="0" dirty="0">
                <a:solidFill>
                  <a:prstClr val="white"/>
                </a:solidFill>
                <a:latin typeface="Lato Light" panose="020F0502020204030203" pitchFamily="34" charset="0"/>
              </a:rPr>
              <a:t>Totals </a:t>
            </a:r>
          </a:p>
          <a:p>
            <a:pPr algn="ctr" defTabSz="914217"/>
            <a:r>
              <a:rPr lang="en-US" sz="800" kern="0" dirty="0">
                <a:solidFill>
                  <a:prstClr val="white"/>
                </a:solidFill>
                <a:latin typeface="Lato Light" panose="020F0502020204030203" pitchFamily="34" charset="0"/>
              </a:rPr>
              <a:t>Volume Weighted</a:t>
            </a:r>
          </a:p>
        </p:txBody>
      </p:sp>
      <p:sp>
        <p:nvSpPr>
          <p:cNvPr id="72" name="Rounded Rectangle 3">
            <a:extLst>
              <a:ext uri="{FF2B5EF4-FFF2-40B4-BE49-F238E27FC236}">
                <a16:creationId xmlns:a16="http://schemas.microsoft.com/office/drawing/2014/main" id="{57A174D3-7553-4801-9858-77BEDAB5A303}"/>
              </a:ext>
            </a:extLst>
          </p:cNvPr>
          <p:cNvSpPr/>
          <p:nvPr/>
        </p:nvSpPr>
        <p:spPr>
          <a:xfrm>
            <a:off x="2547892" y="1192364"/>
            <a:ext cx="1876741"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73" name="Rounded Rectangle 4">
            <a:extLst>
              <a:ext uri="{FF2B5EF4-FFF2-40B4-BE49-F238E27FC236}">
                <a16:creationId xmlns:a16="http://schemas.microsoft.com/office/drawing/2014/main" id="{E797BC34-94DC-4684-B457-44401FC19F15}"/>
              </a:ext>
            </a:extLst>
          </p:cNvPr>
          <p:cNvSpPr/>
          <p:nvPr/>
        </p:nvSpPr>
        <p:spPr>
          <a:xfrm>
            <a:off x="4477006" y="1192364"/>
            <a:ext cx="3431094"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7" name="Rounded Rectangle 4">
            <a:extLst>
              <a:ext uri="{FF2B5EF4-FFF2-40B4-BE49-F238E27FC236}">
                <a16:creationId xmlns:a16="http://schemas.microsoft.com/office/drawing/2014/main" id="{39C45F6B-0AE0-43AB-9C50-1FAAADF65FD6}"/>
              </a:ext>
            </a:extLst>
          </p:cNvPr>
          <p:cNvSpPr/>
          <p:nvPr/>
        </p:nvSpPr>
        <p:spPr>
          <a:xfrm>
            <a:off x="523056" y="1193934"/>
            <a:ext cx="1876741"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6" name="TextBox 85">
            <a:extLst>
              <a:ext uri="{FF2B5EF4-FFF2-40B4-BE49-F238E27FC236}">
                <a16:creationId xmlns:a16="http://schemas.microsoft.com/office/drawing/2014/main" id="{DF2264D9-C4A1-4322-AFCE-58FD93D35B1E}"/>
              </a:ext>
            </a:extLst>
          </p:cNvPr>
          <p:cNvSpPr txBox="1"/>
          <p:nvPr/>
        </p:nvSpPr>
        <p:spPr>
          <a:xfrm>
            <a:off x="2844255" y="1304769"/>
            <a:ext cx="1310318"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Margin expectation  </a:t>
            </a:r>
          </a:p>
        </p:txBody>
      </p:sp>
      <p:sp>
        <p:nvSpPr>
          <p:cNvPr id="87" name="TextBox 86">
            <a:extLst>
              <a:ext uri="{FF2B5EF4-FFF2-40B4-BE49-F238E27FC236}">
                <a16:creationId xmlns:a16="http://schemas.microsoft.com/office/drawing/2014/main" id="{BB67A5F0-385C-4C69-A492-FFADFE8DB71A}"/>
              </a:ext>
            </a:extLst>
          </p:cNvPr>
          <p:cNvSpPr txBox="1"/>
          <p:nvPr/>
        </p:nvSpPr>
        <p:spPr>
          <a:xfrm>
            <a:off x="4504329" y="1306555"/>
            <a:ext cx="3403771"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Working </a:t>
            </a:r>
          </a:p>
        </p:txBody>
      </p:sp>
      <p:sp>
        <p:nvSpPr>
          <p:cNvPr id="121" name="TextBox 120">
            <a:extLst>
              <a:ext uri="{FF2B5EF4-FFF2-40B4-BE49-F238E27FC236}">
                <a16:creationId xmlns:a16="http://schemas.microsoft.com/office/drawing/2014/main" id="{C64C63E1-236F-4117-8BCA-16757E0E2523}"/>
              </a:ext>
            </a:extLst>
          </p:cNvPr>
          <p:cNvSpPr txBox="1"/>
          <p:nvPr/>
        </p:nvSpPr>
        <p:spPr>
          <a:xfrm>
            <a:off x="1021737" y="1308125"/>
            <a:ext cx="861884"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Category </a:t>
            </a:r>
          </a:p>
        </p:txBody>
      </p:sp>
      <p:sp>
        <p:nvSpPr>
          <p:cNvPr id="36" name="Rounded Rectangle 14">
            <a:extLst>
              <a:ext uri="{FF2B5EF4-FFF2-40B4-BE49-F238E27FC236}">
                <a16:creationId xmlns:a16="http://schemas.microsoft.com/office/drawing/2014/main" id="{FA8A3641-7D58-4183-B648-ACBC07B79E12}"/>
              </a:ext>
            </a:extLst>
          </p:cNvPr>
          <p:cNvSpPr/>
          <p:nvPr/>
        </p:nvSpPr>
        <p:spPr>
          <a:xfrm>
            <a:off x="7977999" y="184837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rPr>
              <a:t>Expectation of growth bonus on planned achievement of 7.5% in addition to margin expectation </a:t>
            </a:r>
          </a:p>
        </p:txBody>
      </p:sp>
      <p:sp>
        <p:nvSpPr>
          <p:cNvPr id="37" name="Rounded Rectangle 15">
            <a:extLst>
              <a:ext uri="{FF2B5EF4-FFF2-40B4-BE49-F238E27FC236}">
                <a16:creationId xmlns:a16="http://schemas.microsoft.com/office/drawing/2014/main" id="{6A14537D-7E68-44CD-B9FD-81C1DE776A25}"/>
              </a:ext>
            </a:extLst>
          </p:cNvPr>
          <p:cNvSpPr/>
          <p:nvPr/>
        </p:nvSpPr>
        <p:spPr>
          <a:xfrm>
            <a:off x="7977999" y="255071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endParaRPr>
          </a:p>
        </p:txBody>
      </p:sp>
      <p:sp>
        <p:nvSpPr>
          <p:cNvPr id="38" name="Rounded Rectangle 16">
            <a:extLst>
              <a:ext uri="{FF2B5EF4-FFF2-40B4-BE49-F238E27FC236}">
                <a16:creationId xmlns:a16="http://schemas.microsoft.com/office/drawing/2014/main" id="{AAB16F8B-5B4A-46D0-ADFF-B3E5C877B819}"/>
              </a:ext>
            </a:extLst>
          </p:cNvPr>
          <p:cNvSpPr/>
          <p:nvPr/>
        </p:nvSpPr>
        <p:spPr>
          <a:xfrm>
            <a:off x="7977999" y="325305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endParaRPr>
          </a:p>
        </p:txBody>
      </p:sp>
      <p:sp>
        <p:nvSpPr>
          <p:cNvPr id="39" name="Rounded Rectangle 17">
            <a:extLst>
              <a:ext uri="{FF2B5EF4-FFF2-40B4-BE49-F238E27FC236}">
                <a16:creationId xmlns:a16="http://schemas.microsoft.com/office/drawing/2014/main" id="{BFB068C5-0766-4319-9271-A5A43CAF80BC}"/>
              </a:ext>
            </a:extLst>
          </p:cNvPr>
          <p:cNvSpPr/>
          <p:nvPr/>
        </p:nvSpPr>
        <p:spPr>
          <a:xfrm>
            <a:off x="7977999" y="395539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endParaRPr>
          </a:p>
        </p:txBody>
      </p:sp>
      <p:sp>
        <p:nvSpPr>
          <p:cNvPr id="40" name="Rounded Rectangle 18">
            <a:extLst>
              <a:ext uri="{FF2B5EF4-FFF2-40B4-BE49-F238E27FC236}">
                <a16:creationId xmlns:a16="http://schemas.microsoft.com/office/drawing/2014/main" id="{02316D0B-62B2-4C8B-968D-670F3F95B7DD}"/>
              </a:ext>
            </a:extLst>
          </p:cNvPr>
          <p:cNvSpPr/>
          <p:nvPr/>
        </p:nvSpPr>
        <p:spPr>
          <a:xfrm>
            <a:off x="7977999" y="465773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endParaRPr>
          </a:p>
        </p:txBody>
      </p:sp>
      <p:sp>
        <p:nvSpPr>
          <p:cNvPr id="42" name="Rounded Rectangle 4">
            <a:extLst>
              <a:ext uri="{FF2B5EF4-FFF2-40B4-BE49-F238E27FC236}">
                <a16:creationId xmlns:a16="http://schemas.microsoft.com/office/drawing/2014/main" id="{22E2C2F3-DA3D-4CE9-9B88-8FA5B52DCB70}"/>
              </a:ext>
            </a:extLst>
          </p:cNvPr>
          <p:cNvSpPr/>
          <p:nvPr/>
        </p:nvSpPr>
        <p:spPr>
          <a:xfrm>
            <a:off x="7971101" y="1192364"/>
            <a:ext cx="3431094"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43" name="TextBox 42">
            <a:extLst>
              <a:ext uri="{FF2B5EF4-FFF2-40B4-BE49-F238E27FC236}">
                <a16:creationId xmlns:a16="http://schemas.microsoft.com/office/drawing/2014/main" id="{48BA4123-4262-4A0A-AAB4-61017AECF71A}"/>
              </a:ext>
            </a:extLst>
          </p:cNvPr>
          <p:cNvSpPr txBox="1"/>
          <p:nvPr/>
        </p:nvSpPr>
        <p:spPr>
          <a:xfrm>
            <a:off x="7998424" y="1306555"/>
            <a:ext cx="3403771"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Comments </a:t>
            </a:r>
          </a:p>
        </p:txBody>
      </p:sp>
      <p:sp>
        <p:nvSpPr>
          <p:cNvPr id="2" name="Slide Number Placeholder 1">
            <a:extLst>
              <a:ext uri="{FF2B5EF4-FFF2-40B4-BE49-F238E27FC236}">
                <a16:creationId xmlns:a16="http://schemas.microsoft.com/office/drawing/2014/main" id="{DCDCE863-4C09-4EBB-B08F-F31DEBE69D4A}"/>
              </a:ext>
            </a:extLst>
          </p:cNvPr>
          <p:cNvSpPr>
            <a:spLocks noGrp="1"/>
          </p:cNvSpPr>
          <p:nvPr>
            <p:ph type="sldNum" sz="quarter" idx="12"/>
          </p:nvPr>
        </p:nvSpPr>
        <p:spPr/>
        <p:txBody>
          <a:bodyPr/>
          <a:lstStyle/>
          <a:p>
            <a:fld id="{24B2F68A-A663-4168-9E06-38B8E6BC48FC}" type="slidenum">
              <a:rPr lang="en-GB" smtClean="0"/>
              <a:t>25</a:t>
            </a:fld>
            <a:endParaRPr lang="en-GB"/>
          </a:p>
        </p:txBody>
      </p:sp>
      <p:pic>
        <p:nvPicPr>
          <p:cNvPr id="44" name="Picture 43" descr="Logo&#10;&#10;Description automatically generated">
            <a:extLst>
              <a:ext uri="{FF2B5EF4-FFF2-40B4-BE49-F238E27FC236}">
                <a16:creationId xmlns:a16="http://schemas.microsoft.com/office/drawing/2014/main" id="{A18730F0-DCA9-49D0-ACAC-EDE2438C2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135081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C7D87-5461-4790-8514-49B0409AEAFA}"/>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rPr>
              <a:t>Logistics &amp; Storage </a:t>
            </a:r>
            <a:endParaRPr kumimoji="0" lang="en-US" sz="2000" b="1" i="0" u="none" strike="noStrike" kern="120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endParaRPr>
          </a:p>
        </p:txBody>
      </p:sp>
      <p:sp>
        <p:nvSpPr>
          <p:cNvPr id="2" name="Slide Number Placeholder 1">
            <a:extLst>
              <a:ext uri="{FF2B5EF4-FFF2-40B4-BE49-F238E27FC236}">
                <a16:creationId xmlns:a16="http://schemas.microsoft.com/office/drawing/2014/main" id="{DCDCE863-4C09-4EBB-B08F-F31DEBE69D4A}"/>
              </a:ext>
            </a:extLst>
          </p:cNvPr>
          <p:cNvSpPr>
            <a:spLocks noGrp="1"/>
          </p:cNvSpPr>
          <p:nvPr>
            <p:ph type="sldNum" sz="quarter" idx="12"/>
          </p:nvPr>
        </p:nvSpPr>
        <p:spPr/>
        <p:txBody>
          <a:bodyPr/>
          <a:lstStyle/>
          <a:p>
            <a:fld id="{24B2F68A-A663-4168-9E06-38B8E6BC48FC}" type="slidenum">
              <a:rPr lang="en-GB" smtClean="0"/>
              <a:t>26</a:t>
            </a:fld>
            <a:endParaRPr lang="en-GB"/>
          </a:p>
        </p:txBody>
      </p:sp>
      <p:pic>
        <p:nvPicPr>
          <p:cNvPr id="44" name="Picture 43" descr="Logo&#10;&#10;Description automatically generated">
            <a:extLst>
              <a:ext uri="{FF2B5EF4-FFF2-40B4-BE49-F238E27FC236}">
                <a16:creationId xmlns:a16="http://schemas.microsoft.com/office/drawing/2014/main" id="{A18730F0-DCA9-49D0-ACAC-EDE2438C2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3149" y="123574"/>
            <a:ext cx="1482418" cy="345033"/>
          </a:xfrm>
          <a:prstGeom prst="rect">
            <a:avLst/>
          </a:prstGeom>
        </p:spPr>
      </p:pic>
      <p:sp>
        <p:nvSpPr>
          <p:cNvPr id="45" name="Rounded Rectangle 10">
            <a:extLst>
              <a:ext uri="{FF2B5EF4-FFF2-40B4-BE49-F238E27FC236}">
                <a16:creationId xmlns:a16="http://schemas.microsoft.com/office/drawing/2014/main" id="{B41091C1-715A-4CC3-BA5F-DE64B5CA3C3F}"/>
              </a:ext>
            </a:extLst>
          </p:cNvPr>
          <p:cNvSpPr/>
          <p:nvPr/>
        </p:nvSpPr>
        <p:spPr>
          <a:xfrm>
            <a:off x="2549202" y="1821764"/>
            <a:ext cx="552754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6" name="Rounded Rectangle 8">
            <a:extLst>
              <a:ext uri="{FF2B5EF4-FFF2-40B4-BE49-F238E27FC236}">
                <a16:creationId xmlns:a16="http://schemas.microsoft.com/office/drawing/2014/main" id="{18414F57-D694-4956-B852-1E593BEC1FB0}"/>
              </a:ext>
            </a:extLst>
          </p:cNvPr>
          <p:cNvSpPr/>
          <p:nvPr/>
        </p:nvSpPr>
        <p:spPr>
          <a:xfrm>
            <a:off x="2549202" y="2058837"/>
            <a:ext cx="5527549"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47" name="Rounded Rectangle 9">
            <a:extLst>
              <a:ext uri="{FF2B5EF4-FFF2-40B4-BE49-F238E27FC236}">
                <a16:creationId xmlns:a16="http://schemas.microsoft.com/office/drawing/2014/main" id="{15255957-0F52-463B-A87B-3B96BF6A7888}"/>
              </a:ext>
            </a:extLst>
          </p:cNvPr>
          <p:cNvSpPr/>
          <p:nvPr/>
        </p:nvSpPr>
        <p:spPr>
          <a:xfrm>
            <a:off x="2549202" y="2550719"/>
            <a:ext cx="552754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8" name="Rounded Rectangle 10">
            <a:extLst>
              <a:ext uri="{FF2B5EF4-FFF2-40B4-BE49-F238E27FC236}">
                <a16:creationId xmlns:a16="http://schemas.microsoft.com/office/drawing/2014/main" id="{8AB29E15-B335-4E5B-BCB1-95DD1F782E9B}"/>
              </a:ext>
            </a:extLst>
          </p:cNvPr>
          <p:cNvSpPr/>
          <p:nvPr/>
        </p:nvSpPr>
        <p:spPr>
          <a:xfrm>
            <a:off x="2549202" y="3253059"/>
            <a:ext cx="552754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9" name="Rounded Rectangle 11">
            <a:extLst>
              <a:ext uri="{FF2B5EF4-FFF2-40B4-BE49-F238E27FC236}">
                <a16:creationId xmlns:a16="http://schemas.microsoft.com/office/drawing/2014/main" id="{5DAE423F-6A66-4ED1-8C3B-82BFCAAF4462}"/>
              </a:ext>
            </a:extLst>
          </p:cNvPr>
          <p:cNvSpPr/>
          <p:nvPr/>
        </p:nvSpPr>
        <p:spPr>
          <a:xfrm>
            <a:off x="2549202" y="3955399"/>
            <a:ext cx="552754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0" name="Rounded Rectangle 12">
            <a:extLst>
              <a:ext uri="{FF2B5EF4-FFF2-40B4-BE49-F238E27FC236}">
                <a16:creationId xmlns:a16="http://schemas.microsoft.com/office/drawing/2014/main" id="{E485A868-B9DF-4C67-8606-80976BA39A96}"/>
              </a:ext>
            </a:extLst>
          </p:cNvPr>
          <p:cNvSpPr/>
          <p:nvPr/>
        </p:nvSpPr>
        <p:spPr>
          <a:xfrm>
            <a:off x="2549202" y="4657739"/>
            <a:ext cx="552754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1" name="Rounded Rectangle 13">
            <a:extLst>
              <a:ext uri="{FF2B5EF4-FFF2-40B4-BE49-F238E27FC236}">
                <a16:creationId xmlns:a16="http://schemas.microsoft.com/office/drawing/2014/main" id="{E87B8DFC-40BD-4310-AF04-1F646B2BF2DD}"/>
              </a:ext>
            </a:extLst>
          </p:cNvPr>
          <p:cNvSpPr/>
          <p:nvPr/>
        </p:nvSpPr>
        <p:spPr>
          <a:xfrm>
            <a:off x="2549202" y="5362399"/>
            <a:ext cx="552754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2" name="Rounded Rectangle 14">
            <a:extLst>
              <a:ext uri="{FF2B5EF4-FFF2-40B4-BE49-F238E27FC236}">
                <a16:creationId xmlns:a16="http://schemas.microsoft.com/office/drawing/2014/main" id="{BC4F3E73-1CA3-4AAD-B46F-F75112575E27}"/>
              </a:ext>
            </a:extLst>
          </p:cNvPr>
          <p:cNvSpPr/>
          <p:nvPr/>
        </p:nvSpPr>
        <p:spPr>
          <a:xfrm>
            <a:off x="8198654" y="184837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4" name="Rounded Rectangle 15">
            <a:extLst>
              <a:ext uri="{FF2B5EF4-FFF2-40B4-BE49-F238E27FC236}">
                <a16:creationId xmlns:a16="http://schemas.microsoft.com/office/drawing/2014/main" id="{5FE8F6C3-B8DB-41CA-AC99-D98EE4EF1552}"/>
              </a:ext>
            </a:extLst>
          </p:cNvPr>
          <p:cNvSpPr/>
          <p:nvPr/>
        </p:nvSpPr>
        <p:spPr>
          <a:xfrm>
            <a:off x="8198654" y="255071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5" name="Rounded Rectangle 16">
            <a:extLst>
              <a:ext uri="{FF2B5EF4-FFF2-40B4-BE49-F238E27FC236}">
                <a16:creationId xmlns:a16="http://schemas.microsoft.com/office/drawing/2014/main" id="{EFE1394F-2F6B-4505-A804-37FC398AEC4A}"/>
              </a:ext>
            </a:extLst>
          </p:cNvPr>
          <p:cNvSpPr/>
          <p:nvPr/>
        </p:nvSpPr>
        <p:spPr>
          <a:xfrm>
            <a:off x="8198654" y="325305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6" name="Rounded Rectangle 17">
            <a:extLst>
              <a:ext uri="{FF2B5EF4-FFF2-40B4-BE49-F238E27FC236}">
                <a16:creationId xmlns:a16="http://schemas.microsoft.com/office/drawing/2014/main" id="{B8FB20B1-6949-417D-8FC4-8563760B02A5}"/>
              </a:ext>
            </a:extLst>
          </p:cNvPr>
          <p:cNvSpPr/>
          <p:nvPr/>
        </p:nvSpPr>
        <p:spPr>
          <a:xfrm>
            <a:off x="8198654" y="395539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7" name="Rounded Rectangle 18">
            <a:extLst>
              <a:ext uri="{FF2B5EF4-FFF2-40B4-BE49-F238E27FC236}">
                <a16:creationId xmlns:a16="http://schemas.microsoft.com/office/drawing/2014/main" id="{0A95698C-CE58-45D0-BA88-D63A768C8FFD}"/>
              </a:ext>
            </a:extLst>
          </p:cNvPr>
          <p:cNvSpPr/>
          <p:nvPr/>
        </p:nvSpPr>
        <p:spPr>
          <a:xfrm>
            <a:off x="8198654" y="465773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8" name="Rounded Rectangle 19">
            <a:extLst>
              <a:ext uri="{FF2B5EF4-FFF2-40B4-BE49-F238E27FC236}">
                <a16:creationId xmlns:a16="http://schemas.microsoft.com/office/drawing/2014/main" id="{6E58A0D3-58BD-4116-B8D6-A3A35AF3D9B2}"/>
              </a:ext>
            </a:extLst>
          </p:cNvPr>
          <p:cNvSpPr/>
          <p:nvPr/>
        </p:nvSpPr>
        <p:spPr>
          <a:xfrm>
            <a:off x="8198654" y="536239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9" name="Subtitle 2">
            <a:extLst>
              <a:ext uri="{FF2B5EF4-FFF2-40B4-BE49-F238E27FC236}">
                <a16:creationId xmlns:a16="http://schemas.microsoft.com/office/drawing/2014/main" id="{F1D92F51-AB84-484B-8511-BBD91043002C}"/>
              </a:ext>
            </a:extLst>
          </p:cNvPr>
          <p:cNvSpPr txBox="1">
            <a:spLocks/>
          </p:cNvSpPr>
          <p:nvPr/>
        </p:nvSpPr>
        <p:spPr>
          <a:xfrm>
            <a:off x="2650924" y="1788748"/>
            <a:ext cx="5278373" cy="75405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Location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Available square feet for storage</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Staff Professionalism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0" name="Subtitle 2">
            <a:extLst>
              <a:ext uri="{FF2B5EF4-FFF2-40B4-BE49-F238E27FC236}">
                <a16:creationId xmlns:a16="http://schemas.microsoft.com/office/drawing/2014/main" id="{39F27664-F58A-48D2-93D3-5C0F02B1D66A}"/>
              </a:ext>
            </a:extLst>
          </p:cNvPr>
          <p:cNvSpPr txBox="1">
            <a:spLocks/>
          </p:cNvSpPr>
          <p:nvPr/>
        </p:nvSpPr>
        <p:spPr>
          <a:xfrm>
            <a:off x="2650924" y="2380289"/>
            <a:ext cx="5278373" cy="975652"/>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Storage quality</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Ambient temperature rating</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No of pallet positions  </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1" name="Subtitle 2">
            <a:extLst>
              <a:ext uri="{FF2B5EF4-FFF2-40B4-BE49-F238E27FC236}">
                <a16:creationId xmlns:a16="http://schemas.microsoft.com/office/drawing/2014/main" id="{E84DF87A-2AF5-47D2-A8AD-E076EBBA0129}"/>
              </a:ext>
            </a:extLst>
          </p:cNvPr>
          <p:cNvSpPr txBox="1">
            <a:spLocks/>
          </p:cNvSpPr>
          <p:nvPr/>
        </p:nvSpPr>
        <p:spPr>
          <a:xfrm>
            <a:off x="2650924" y="3285761"/>
            <a:ext cx="5278373" cy="56938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Storage quality</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Ambient temperature rating</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No of pallet positions  </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2" name="Subtitle 2">
            <a:extLst>
              <a:ext uri="{FF2B5EF4-FFF2-40B4-BE49-F238E27FC236}">
                <a16:creationId xmlns:a16="http://schemas.microsoft.com/office/drawing/2014/main" id="{DE84417D-376D-4C3E-964E-7E67D2562960}"/>
              </a:ext>
            </a:extLst>
          </p:cNvPr>
          <p:cNvSpPr txBox="1">
            <a:spLocks/>
          </p:cNvSpPr>
          <p:nvPr/>
        </p:nvSpPr>
        <p:spPr>
          <a:xfrm>
            <a:off x="2650924" y="3988101"/>
            <a:ext cx="5278373" cy="56938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Ambient pallet positions in total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Temperature controlled pallet positions in total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Emergency pallet positions on request</a:t>
            </a:r>
          </a:p>
        </p:txBody>
      </p:sp>
      <p:sp>
        <p:nvSpPr>
          <p:cNvPr id="63" name="Subtitle 2">
            <a:extLst>
              <a:ext uri="{FF2B5EF4-FFF2-40B4-BE49-F238E27FC236}">
                <a16:creationId xmlns:a16="http://schemas.microsoft.com/office/drawing/2014/main" id="{B662BBEA-A52F-466F-A58B-A8F462E71340}"/>
              </a:ext>
            </a:extLst>
          </p:cNvPr>
          <p:cNvSpPr txBox="1">
            <a:spLocks/>
          </p:cNvSpPr>
          <p:nvPr/>
        </p:nvSpPr>
        <p:spPr>
          <a:xfrm>
            <a:off x="2650924" y="4690441"/>
            <a:ext cx="5278373" cy="56938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Packaging</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Shrink wrapping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Labelling</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4" name="Subtitle 2">
            <a:extLst>
              <a:ext uri="{FF2B5EF4-FFF2-40B4-BE49-F238E27FC236}">
                <a16:creationId xmlns:a16="http://schemas.microsoft.com/office/drawing/2014/main" id="{7AED3BEC-6A52-400C-92FB-5AF491FC7A44}"/>
              </a:ext>
            </a:extLst>
          </p:cNvPr>
          <p:cNvSpPr txBox="1">
            <a:spLocks/>
          </p:cNvSpPr>
          <p:nvPr/>
        </p:nvSpPr>
        <p:spPr>
          <a:xfrm>
            <a:off x="2650924" y="5487434"/>
            <a:ext cx="5278373" cy="38472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No of vehicles by category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Delivery points </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5" name="Rounded Rectangle 14">
            <a:extLst>
              <a:ext uri="{FF2B5EF4-FFF2-40B4-BE49-F238E27FC236}">
                <a16:creationId xmlns:a16="http://schemas.microsoft.com/office/drawing/2014/main" id="{DD0F4A18-1200-49E1-BEE7-AC254232B275}"/>
              </a:ext>
            </a:extLst>
          </p:cNvPr>
          <p:cNvSpPr/>
          <p:nvPr/>
        </p:nvSpPr>
        <p:spPr>
          <a:xfrm>
            <a:off x="523056" y="184994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Storage Facilities </a:t>
            </a:r>
          </a:p>
        </p:txBody>
      </p:sp>
      <p:sp>
        <p:nvSpPr>
          <p:cNvPr id="66" name="Rounded Rectangle 15">
            <a:extLst>
              <a:ext uri="{FF2B5EF4-FFF2-40B4-BE49-F238E27FC236}">
                <a16:creationId xmlns:a16="http://schemas.microsoft.com/office/drawing/2014/main" id="{C2DA6193-0949-410F-9EFD-60E8ECB288AC}"/>
              </a:ext>
            </a:extLst>
          </p:cNvPr>
          <p:cNvSpPr/>
          <p:nvPr/>
        </p:nvSpPr>
        <p:spPr>
          <a:xfrm>
            <a:off x="523056" y="255228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Ambient temperature </a:t>
            </a:r>
          </a:p>
        </p:txBody>
      </p:sp>
      <p:sp>
        <p:nvSpPr>
          <p:cNvPr id="67" name="Rounded Rectangle 16">
            <a:extLst>
              <a:ext uri="{FF2B5EF4-FFF2-40B4-BE49-F238E27FC236}">
                <a16:creationId xmlns:a16="http://schemas.microsoft.com/office/drawing/2014/main" id="{0F867CCC-F794-4C9E-BF23-C91650260C86}"/>
              </a:ext>
            </a:extLst>
          </p:cNvPr>
          <p:cNvSpPr/>
          <p:nvPr/>
        </p:nvSpPr>
        <p:spPr>
          <a:xfrm>
            <a:off x="523056" y="325462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Temperature controlled </a:t>
            </a:r>
          </a:p>
        </p:txBody>
      </p:sp>
      <p:sp>
        <p:nvSpPr>
          <p:cNvPr id="68" name="Rounded Rectangle 17">
            <a:extLst>
              <a:ext uri="{FF2B5EF4-FFF2-40B4-BE49-F238E27FC236}">
                <a16:creationId xmlns:a16="http://schemas.microsoft.com/office/drawing/2014/main" id="{38F2B2FE-323E-4F00-883D-7FFD42BE75A8}"/>
              </a:ext>
            </a:extLst>
          </p:cNvPr>
          <p:cNvSpPr/>
          <p:nvPr/>
        </p:nvSpPr>
        <p:spPr>
          <a:xfrm>
            <a:off x="523056" y="3956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Pallet positions </a:t>
            </a:r>
          </a:p>
        </p:txBody>
      </p:sp>
      <p:sp>
        <p:nvSpPr>
          <p:cNvPr id="69" name="Rounded Rectangle 18">
            <a:extLst>
              <a:ext uri="{FF2B5EF4-FFF2-40B4-BE49-F238E27FC236}">
                <a16:creationId xmlns:a16="http://schemas.microsoft.com/office/drawing/2014/main" id="{0F2D84E5-D91A-431A-97EB-D3C51B92A519}"/>
              </a:ext>
            </a:extLst>
          </p:cNvPr>
          <p:cNvSpPr/>
          <p:nvPr/>
        </p:nvSpPr>
        <p:spPr>
          <a:xfrm>
            <a:off x="523056" y="465930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kern="0" dirty="0">
                <a:solidFill>
                  <a:prstClr val="white">
                    <a:lumMod val="50000"/>
                  </a:prstClr>
                </a:solidFill>
                <a:latin typeface="Lato Light" panose="020F0502020204030203" pitchFamily="34" charset="0"/>
              </a:rPr>
              <a:t>Add value capability </a:t>
            </a:r>
            <a:endPar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70" name="Rounded Rectangle 19">
            <a:extLst>
              <a:ext uri="{FF2B5EF4-FFF2-40B4-BE49-F238E27FC236}">
                <a16:creationId xmlns:a16="http://schemas.microsoft.com/office/drawing/2014/main" id="{E1497260-9D90-4267-8591-4107CEBD16DD}"/>
              </a:ext>
            </a:extLst>
          </p:cNvPr>
          <p:cNvSpPr/>
          <p:nvPr/>
        </p:nvSpPr>
        <p:spPr>
          <a:xfrm>
            <a:off x="523056" y="5363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Vehicles </a:t>
            </a:r>
          </a:p>
        </p:txBody>
      </p:sp>
      <p:sp>
        <p:nvSpPr>
          <p:cNvPr id="71" name="Rounded Rectangle 3">
            <a:extLst>
              <a:ext uri="{FF2B5EF4-FFF2-40B4-BE49-F238E27FC236}">
                <a16:creationId xmlns:a16="http://schemas.microsoft.com/office/drawing/2014/main" id="{06131231-6B3A-42EE-BD6F-991EF3EFDC87}"/>
              </a:ext>
            </a:extLst>
          </p:cNvPr>
          <p:cNvSpPr/>
          <p:nvPr/>
        </p:nvSpPr>
        <p:spPr>
          <a:xfrm>
            <a:off x="2547892" y="1192364"/>
            <a:ext cx="5522082"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5" name="Rounded Rectangle 4">
            <a:extLst>
              <a:ext uri="{FF2B5EF4-FFF2-40B4-BE49-F238E27FC236}">
                <a16:creationId xmlns:a16="http://schemas.microsoft.com/office/drawing/2014/main" id="{811B7B03-79D6-499A-9B6D-BC01A05E653A}"/>
              </a:ext>
            </a:extLst>
          </p:cNvPr>
          <p:cNvSpPr/>
          <p:nvPr/>
        </p:nvSpPr>
        <p:spPr>
          <a:xfrm>
            <a:off x="8191756" y="1192364"/>
            <a:ext cx="3431094"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94" name="Rounded Rectangle 4">
            <a:extLst>
              <a:ext uri="{FF2B5EF4-FFF2-40B4-BE49-F238E27FC236}">
                <a16:creationId xmlns:a16="http://schemas.microsoft.com/office/drawing/2014/main" id="{EF3D943E-923C-45FD-9AA7-05237E011B01}"/>
              </a:ext>
            </a:extLst>
          </p:cNvPr>
          <p:cNvSpPr/>
          <p:nvPr/>
        </p:nvSpPr>
        <p:spPr>
          <a:xfrm>
            <a:off x="523056" y="1193934"/>
            <a:ext cx="1876741"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95" name="TextBox 94">
            <a:extLst>
              <a:ext uri="{FF2B5EF4-FFF2-40B4-BE49-F238E27FC236}">
                <a16:creationId xmlns:a16="http://schemas.microsoft.com/office/drawing/2014/main" id="{46F89009-C46F-43D3-90C2-880805E8E135}"/>
              </a:ext>
            </a:extLst>
          </p:cNvPr>
          <p:cNvSpPr txBox="1"/>
          <p:nvPr/>
        </p:nvSpPr>
        <p:spPr>
          <a:xfrm>
            <a:off x="3768179" y="1304769"/>
            <a:ext cx="3855451"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Assessment / Evaluation areas </a:t>
            </a:r>
          </a:p>
        </p:txBody>
      </p:sp>
      <p:sp>
        <p:nvSpPr>
          <p:cNvPr id="96" name="TextBox 95">
            <a:extLst>
              <a:ext uri="{FF2B5EF4-FFF2-40B4-BE49-F238E27FC236}">
                <a16:creationId xmlns:a16="http://schemas.microsoft.com/office/drawing/2014/main" id="{881B0985-F87C-4CBB-918C-5392C068312E}"/>
              </a:ext>
            </a:extLst>
          </p:cNvPr>
          <p:cNvSpPr txBox="1"/>
          <p:nvPr/>
        </p:nvSpPr>
        <p:spPr>
          <a:xfrm>
            <a:off x="8219079" y="1306555"/>
            <a:ext cx="3403771"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Result </a:t>
            </a:r>
          </a:p>
        </p:txBody>
      </p:sp>
      <p:sp>
        <p:nvSpPr>
          <p:cNvPr id="97" name="TextBox 96">
            <a:extLst>
              <a:ext uri="{FF2B5EF4-FFF2-40B4-BE49-F238E27FC236}">
                <a16:creationId xmlns:a16="http://schemas.microsoft.com/office/drawing/2014/main" id="{E644150C-CF86-4EEB-BE08-EC806EE3AA72}"/>
              </a:ext>
            </a:extLst>
          </p:cNvPr>
          <p:cNvSpPr txBox="1"/>
          <p:nvPr/>
        </p:nvSpPr>
        <p:spPr>
          <a:xfrm>
            <a:off x="1021737" y="1308125"/>
            <a:ext cx="861884"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Subject </a:t>
            </a:r>
          </a:p>
        </p:txBody>
      </p:sp>
    </p:spTree>
    <p:extLst>
      <p:ext uri="{BB962C8B-B14F-4D97-AF65-F5344CB8AC3E}">
        <p14:creationId xmlns:p14="http://schemas.microsoft.com/office/powerpoint/2010/main" val="2733691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C7D87-5461-4790-8514-49B0409AEAFA}"/>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rPr>
              <a:t>Price List Design </a:t>
            </a:r>
            <a:endParaRPr kumimoji="0" lang="en-US" sz="2000" b="1" i="0" u="none" strike="noStrike" kern="120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endParaRPr>
          </a:p>
        </p:txBody>
      </p:sp>
      <p:sp>
        <p:nvSpPr>
          <p:cNvPr id="3" name="Slide Number Placeholder 2">
            <a:extLst>
              <a:ext uri="{FF2B5EF4-FFF2-40B4-BE49-F238E27FC236}">
                <a16:creationId xmlns:a16="http://schemas.microsoft.com/office/drawing/2014/main" id="{F7F0CAD8-CA30-4E8A-835D-E5AED7AE3F99}"/>
              </a:ext>
            </a:extLst>
          </p:cNvPr>
          <p:cNvSpPr>
            <a:spLocks noGrp="1"/>
          </p:cNvSpPr>
          <p:nvPr>
            <p:ph type="sldNum" sz="quarter" idx="12"/>
          </p:nvPr>
        </p:nvSpPr>
        <p:spPr/>
        <p:txBody>
          <a:bodyPr/>
          <a:lstStyle/>
          <a:p>
            <a:fld id="{24B2F68A-A663-4168-9E06-38B8E6BC48FC}" type="slidenum">
              <a:rPr lang="en-GB" smtClean="0"/>
              <a:t>27</a:t>
            </a:fld>
            <a:endParaRPr lang="en-GB"/>
          </a:p>
        </p:txBody>
      </p:sp>
      <p:pic>
        <p:nvPicPr>
          <p:cNvPr id="6" name="Picture 5" descr="Logo&#10;&#10;Description automatically generated">
            <a:extLst>
              <a:ext uri="{FF2B5EF4-FFF2-40B4-BE49-F238E27FC236}">
                <a16:creationId xmlns:a16="http://schemas.microsoft.com/office/drawing/2014/main" id="{6AF83481-5B0C-4F08-A5A4-7E4F548FA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599" y="123575"/>
            <a:ext cx="1569967" cy="365410"/>
          </a:xfrm>
          <a:prstGeom prst="rect">
            <a:avLst/>
          </a:prstGeom>
        </p:spPr>
      </p:pic>
      <p:pic>
        <p:nvPicPr>
          <p:cNvPr id="2" name="Picture 1">
            <a:extLst>
              <a:ext uri="{FF2B5EF4-FFF2-40B4-BE49-F238E27FC236}">
                <a16:creationId xmlns:a16="http://schemas.microsoft.com/office/drawing/2014/main" id="{1D28E100-6B5A-48A3-B970-6F91C80E4B32}"/>
              </a:ext>
            </a:extLst>
          </p:cNvPr>
          <p:cNvPicPr>
            <a:picLocks noChangeAspect="1"/>
          </p:cNvPicPr>
          <p:nvPr/>
        </p:nvPicPr>
        <p:blipFill>
          <a:blip r:embed="rId3"/>
          <a:stretch>
            <a:fillRect/>
          </a:stretch>
        </p:blipFill>
        <p:spPr>
          <a:xfrm>
            <a:off x="2600487" y="562473"/>
            <a:ext cx="7446298" cy="5995265"/>
          </a:xfrm>
          <a:prstGeom prst="rect">
            <a:avLst/>
          </a:prstGeom>
        </p:spPr>
      </p:pic>
    </p:spTree>
    <p:extLst>
      <p:ext uri="{BB962C8B-B14F-4D97-AF65-F5344CB8AC3E}">
        <p14:creationId xmlns:p14="http://schemas.microsoft.com/office/powerpoint/2010/main" val="1308953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EC12E9-9B25-46BE-9DF6-E30B3DBF7EF4}"/>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Reporting</a:t>
            </a:r>
          </a:p>
        </p:txBody>
      </p:sp>
      <p:pic>
        <p:nvPicPr>
          <p:cNvPr id="4" name="Picture 3" descr="Logo&#10;&#10;Description automatically generated">
            <a:extLst>
              <a:ext uri="{FF2B5EF4-FFF2-40B4-BE49-F238E27FC236}">
                <a16:creationId xmlns:a16="http://schemas.microsoft.com/office/drawing/2014/main" id="{9B4C5C98-D09C-4F91-89AF-1BCF81FCA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pic>
        <p:nvPicPr>
          <p:cNvPr id="2" name="Picture 1">
            <a:extLst>
              <a:ext uri="{FF2B5EF4-FFF2-40B4-BE49-F238E27FC236}">
                <a16:creationId xmlns:a16="http://schemas.microsoft.com/office/drawing/2014/main" id="{4FE1B81C-5D4E-4C1E-8E7E-C36C4178F4DA}"/>
              </a:ext>
            </a:extLst>
          </p:cNvPr>
          <p:cNvPicPr>
            <a:picLocks noChangeAspect="1"/>
          </p:cNvPicPr>
          <p:nvPr/>
        </p:nvPicPr>
        <p:blipFill>
          <a:blip r:embed="rId3"/>
          <a:stretch>
            <a:fillRect/>
          </a:stretch>
        </p:blipFill>
        <p:spPr>
          <a:xfrm>
            <a:off x="285750" y="1062990"/>
            <a:ext cx="11620500" cy="4732020"/>
          </a:xfrm>
          <a:prstGeom prst="rect">
            <a:avLst/>
          </a:prstGeom>
        </p:spPr>
      </p:pic>
    </p:spTree>
    <p:extLst>
      <p:ext uri="{BB962C8B-B14F-4D97-AF65-F5344CB8AC3E}">
        <p14:creationId xmlns:p14="http://schemas.microsoft.com/office/powerpoint/2010/main" val="117925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ounded Rectangle 10">
            <a:extLst>
              <a:ext uri="{FF2B5EF4-FFF2-40B4-BE49-F238E27FC236}">
                <a16:creationId xmlns:a16="http://schemas.microsoft.com/office/drawing/2014/main" id="{FA0E3CF3-FE59-4AB4-8E59-1D8DBACCA306}"/>
              </a:ext>
            </a:extLst>
          </p:cNvPr>
          <p:cNvSpPr/>
          <p:nvPr/>
        </p:nvSpPr>
        <p:spPr>
          <a:xfrm>
            <a:off x="2549202" y="1821764"/>
            <a:ext cx="552754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 name="TextBox 3">
            <a:extLst>
              <a:ext uri="{FF2B5EF4-FFF2-40B4-BE49-F238E27FC236}">
                <a16:creationId xmlns:a16="http://schemas.microsoft.com/office/drawing/2014/main" id="{801C7D87-5461-4790-8514-49B0409AEAFA}"/>
              </a:ext>
            </a:extLst>
          </p:cNvPr>
          <p:cNvSpPr txBox="1"/>
          <p:nvPr/>
        </p:nvSpPr>
        <p:spPr>
          <a:xfrm>
            <a:off x="106531" y="31738"/>
            <a:ext cx="8738876" cy="707886"/>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rPr>
              <a:t>Companies / Brands – Acquired / Won</a:t>
            </a:r>
            <a:endParaRPr kumimoji="0" lang="en-US" b="1" i="0" u="none" strike="noStrike" kern="120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endParaRPr>
          </a:p>
        </p:txBody>
      </p:sp>
      <p:sp>
        <p:nvSpPr>
          <p:cNvPr id="74" name="Rounded Rectangle 8">
            <a:extLst>
              <a:ext uri="{FF2B5EF4-FFF2-40B4-BE49-F238E27FC236}">
                <a16:creationId xmlns:a16="http://schemas.microsoft.com/office/drawing/2014/main" id="{49191CC2-2CE6-4EF3-8184-950B7D02E6E0}"/>
              </a:ext>
            </a:extLst>
          </p:cNvPr>
          <p:cNvSpPr/>
          <p:nvPr/>
        </p:nvSpPr>
        <p:spPr>
          <a:xfrm>
            <a:off x="2549202" y="2058837"/>
            <a:ext cx="5527549"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75" name="Rounded Rectangle 9">
            <a:extLst>
              <a:ext uri="{FF2B5EF4-FFF2-40B4-BE49-F238E27FC236}">
                <a16:creationId xmlns:a16="http://schemas.microsoft.com/office/drawing/2014/main" id="{8A7B407D-E494-490E-B47A-DF1987B861FF}"/>
              </a:ext>
            </a:extLst>
          </p:cNvPr>
          <p:cNvSpPr/>
          <p:nvPr/>
        </p:nvSpPr>
        <p:spPr>
          <a:xfrm>
            <a:off x="2549202" y="2550719"/>
            <a:ext cx="552754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6" name="Rounded Rectangle 10">
            <a:extLst>
              <a:ext uri="{FF2B5EF4-FFF2-40B4-BE49-F238E27FC236}">
                <a16:creationId xmlns:a16="http://schemas.microsoft.com/office/drawing/2014/main" id="{187ADF0C-1032-4547-B44F-BB2FA9A09206}"/>
              </a:ext>
            </a:extLst>
          </p:cNvPr>
          <p:cNvSpPr/>
          <p:nvPr/>
        </p:nvSpPr>
        <p:spPr>
          <a:xfrm>
            <a:off x="2549202" y="3253059"/>
            <a:ext cx="552754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7" name="Rounded Rectangle 11">
            <a:extLst>
              <a:ext uri="{FF2B5EF4-FFF2-40B4-BE49-F238E27FC236}">
                <a16:creationId xmlns:a16="http://schemas.microsoft.com/office/drawing/2014/main" id="{21BA824A-F1ED-42CF-B70B-57A619F064FA}"/>
              </a:ext>
            </a:extLst>
          </p:cNvPr>
          <p:cNvSpPr/>
          <p:nvPr/>
        </p:nvSpPr>
        <p:spPr>
          <a:xfrm>
            <a:off x="2549202" y="3955399"/>
            <a:ext cx="552754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8" name="Rounded Rectangle 12">
            <a:extLst>
              <a:ext uri="{FF2B5EF4-FFF2-40B4-BE49-F238E27FC236}">
                <a16:creationId xmlns:a16="http://schemas.microsoft.com/office/drawing/2014/main" id="{41F88D3B-5E62-4D5D-B9AE-0CE99978052A}"/>
              </a:ext>
            </a:extLst>
          </p:cNvPr>
          <p:cNvSpPr/>
          <p:nvPr/>
        </p:nvSpPr>
        <p:spPr>
          <a:xfrm>
            <a:off x="2549202" y="4657739"/>
            <a:ext cx="552754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9" name="Rounded Rectangle 13">
            <a:extLst>
              <a:ext uri="{FF2B5EF4-FFF2-40B4-BE49-F238E27FC236}">
                <a16:creationId xmlns:a16="http://schemas.microsoft.com/office/drawing/2014/main" id="{6254DB7F-CC5D-4BF6-9C01-A45E68BE3608}"/>
              </a:ext>
            </a:extLst>
          </p:cNvPr>
          <p:cNvSpPr/>
          <p:nvPr/>
        </p:nvSpPr>
        <p:spPr>
          <a:xfrm>
            <a:off x="2549202" y="5362399"/>
            <a:ext cx="552754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0" name="Rounded Rectangle 14">
            <a:extLst>
              <a:ext uri="{FF2B5EF4-FFF2-40B4-BE49-F238E27FC236}">
                <a16:creationId xmlns:a16="http://schemas.microsoft.com/office/drawing/2014/main" id="{6846B947-6B1D-44C2-A9DA-2A6012C9A28B}"/>
              </a:ext>
            </a:extLst>
          </p:cNvPr>
          <p:cNvSpPr/>
          <p:nvPr/>
        </p:nvSpPr>
        <p:spPr>
          <a:xfrm>
            <a:off x="8198654" y="184837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1" name="Rounded Rectangle 15">
            <a:extLst>
              <a:ext uri="{FF2B5EF4-FFF2-40B4-BE49-F238E27FC236}">
                <a16:creationId xmlns:a16="http://schemas.microsoft.com/office/drawing/2014/main" id="{E0533C6E-8DCF-4698-9A00-5F2A0CE52BCA}"/>
              </a:ext>
            </a:extLst>
          </p:cNvPr>
          <p:cNvSpPr/>
          <p:nvPr/>
        </p:nvSpPr>
        <p:spPr>
          <a:xfrm>
            <a:off x="8198654" y="255071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2" name="Rounded Rectangle 16">
            <a:extLst>
              <a:ext uri="{FF2B5EF4-FFF2-40B4-BE49-F238E27FC236}">
                <a16:creationId xmlns:a16="http://schemas.microsoft.com/office/drawing/2014/main" id="{4C501D2C-2EA2-4DA8-B7CF-9F5867CDC89A}"/>
              </a:ext>
            </a:extLst>
          </p:cNvPr>
          <p:cNvSpPr/>
          <p:nvPr/>
        </p:nvSpPr>
        <p:spPr>
          <a:xfrm>
            <a:off x="8198654" y="325305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3" name="Rounded Rectangle 17">
            <a:extLst>
              <a:ext uri="{FF2B5EF4-FFF2-40B4-BE49-F238E27FC236}">
                <a16:creationId xmlns:a16="http://schemas.microsoft.com/office/drawing/2014/main" id="{E54168B7-41A4-403B-888C-32C4C8946860}"/>
              </a:ext>
            </a:extLst>
          </p:cNvPr>
          <p:cNvSpPr/>
          <p:nvPr/>
        </p:nvSpPr>
        <p:spPr>
          <a:xfrm>
            <a:off x="8198654" y="395539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4" name="Rounded Rectangle 18">
            <a:extLst>
              <a:ext uri="{FF2B5EF4-FFF2-40B4-BE49-F238E27FC236}">
                <a16:creationId xmlns:a16="http://schemas.microsoft.com/office/drawing/2014/main" id="{8FD5B5EC-5CC9-4D52-B4FB-6327FFFAAB34}"/>
              </a:ext>
            </a:extLst>
          </p:cNvPr>
          <p:cNvSpPr/>
          <p:nvPr/>
        </p:nvSpPr>
        <p:spPr>
          <a:xfrm>
            <a:off x="8198654" y="465773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5" name="Rounded Rectangle 19">
            <a:extLst>
              <a:ext uri="{FF2B5EF4-FFF2-40B4-BE49-F238E27FC236}">
                <a16:creationId xmlns:a16="http://schemas.microsoft.com/office/drawing/2014/main" id="{2597A8F3-0C80-415E-BA58-566C24A64DD5}"/>
              </a:ext>
            </a:extLst>
          </p:cNvPr>
          <p:cNvSpPr/>
          <p:nvPr/>
        </p:nvSpPr>
        <p:spPr>
          <a:xfrm>
            <a:off x="8198654" y="536239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8" name="Subtitle 2">
            <a:extLst>
              <a:ext uri="{FF2B5EF4-FFF2-40B4-BE49-F238E27FC236}">
                <a16:creationId xmlns:a16="http://schemas.microsoft.com/office/drawing/2014/main" id="{D2B769D6-9200-4A6F-BC1F-69AC8536628F}"/>
              </a:ext>
            </a:extLst>
          </p:cNvPr>
          <p:cNvSpPr txBox="1">
            <a:spLocks/>
          </p:cNvSpPr>
          <p:nvPr/>
        </p:nvSpPr>
        <p:spPr>
          <a:xfrm>
            <a:off x="2650924" y="2065747"/>
            <a:ext cx="5278373"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Please mention Brand , Company , Date acquired</a:t>
            </a:r>
          </a:p>
        </p:txBody>
      </p:sp>
      <p:sp>
        <p:nvSpPr>
          <p:cNvPr id="89" name="Subtitle 2">
            <a:extLst>
              <a:ext uri="{FF2B5EF4-FFF2-40B4-BE49-F238E27FC236}">
                <a16:creationId xmlns:a16="http://schemas.microsoft.com/office/drawing/2014/main" id="{5E678386-62CF-4EE4-90FA-6AC16108384B}"/>
              </a:ext>
            </a:extLst>
          </p:cNvPr>
          <p:cNvSpPr txBox="1">
            <a:spLocks/>
          </p:cNvSpPr>
          <p:nvPr/>
        </p:nvSpPr>
        <p:spPr>
          <a:xfrm>
            <a:off x="2650924" y="2564955"/>
            <a:ext cx="5278373" cy="6063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Please mention Brand , Company , Date acquired</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0" name="Subtitle 2">
            <a:extLst>
              <a:ext uri="{FF2B5EF4-FFF2-40B4-BE49-F238E27FC236}">
                <a16:creationId xmlns:a16="http://schemas.microsoft.com/office/drawing/2014/main" id="{A2761428-E0C3-46F3-952C-7CE89394E371}"/>
              </a:ext>
            </a:extLst>
          </p:cNvPr>
          <p:cNvSpPr txBox="1">
            <a:spLocks/>
          </p:cNvSpPr>
          <p:nvPr/>
        </p:nvSpPr>
        <p:spPr>
          <a:xfrm>
            <a:off x="2650924" y="3470427"/>
            <a:ext cx="5278373"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Please mention Brand , Company , Date acquired</a:t>
            </a:r>
          </a:p>
        </p:txBody>
      </p:sp>
      <p:sp>
        <p:nvSpPr>
          <p:cNvPr id="91" name="Subtitle 2">
            <a:extLst>
              <a:ext uri="{FF2B5EF4-FFF2-40B4-BE49-F238E27FC236}">
                <a16:creationId xmlns:a16="http://schemas.microsoft.com/office/drawing/2014/main" id="{A85B27A3-5859-4689-BE71-A187C1359AE2}"/>
              </a:ext>
            </a:extLst>
          </p:cNvPr>
          <p:cNvSpPr txBox="1">
            <a:spLocks/>
          </p:cNvSpPr>
          <p:nvPr/>
        </p:nvSpPr>
        <p:spPr>
          <a:xfrm>
            <a:off x="2650924" y="4172767"/>
            <a:ext cx="5278373"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defTabSz="543818">
              <a:lnSpc>
                <a:spcPct val="100000"/>
              </a:lnSpc>
              <a:buFont typeface="Arial" panose="020B0604020202020204" pitchFamily="34" charset="0"/>
              <a:buChar char="•"/>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Please mention Brand , Company , Date acquired</a:t>
            </a:r>
          </a:p>
        </p:txBody>
      </p:sp>
      <p:sp>
        <p:nvSpPr>
          <p:cNvPr id="92" name="Subtitle 2">
            <a:extLst>
              <a:ext uri="{FF2B5EF4-FFF2-40B4-BE49-F238E27FC236}">
                <a16:creationId xmlns:a16="http://schemas.microsoft.com/office/drawing/2014/main" id="{C28BF29B-BBBC-458E-ACEB-85DDF47B8799}"/>
              </a:ext>
            </a:extLst>
          </p:cNvPr>
          <p:cNvSpPr txBox="1">
            <a:spLocks/>
          </p:cNvSpPr>
          <p:nvPr/>
        </p:nvSpPr>
        <p:spPr>
          <a:xfrm>
            <a:off x="2650924" y="4782774"/>
            <a:ext cx="5278373" cy="38472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defTabSz="543818">
              <a:lnSpc>
                <a:spcPct val="100000"/>
              </a:lnSpc>
              <a:buFont typeface="Arial" panose="020B0604020202020204" pitchFamily="34" charset="0"/>
              <a:buChar char="•"/>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Please mention Brand , Company , Date acquired</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3" name="Subtitle 2">
            <a:extLst>
              <a:ext uri="{FF2B5EF4-FFF2-40B4-BE49-F238E27FC236}">
                <a16:creationId xmlns:a16="http://schemas.microsoft.com/office/drawing/2014/main" id="{AD357BC7-9419-4768-B22F-1791D6A329A2}"/>
              </a:ext>
            </a:extLst>
          </p:cNvPr>
          <p:cNvSpPr txBox="1">
            <a:spLocks/>
          </p:cNvSpPr>
          <p:nvPr/>
        </p:nvSpPr>
        <p:spPr>
          <a:xfrm>
            <a:off x="2650924" y="5382670"/>
            <a:ext cx="2586901" cy="75405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How was the brand won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What was the company fit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What is the revenue contribution in %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9" name="Rounded Rectangle 14">
            <a:extLst>
              <a:ext uri="{FF2B5EF4-FFF2-40B4-BE49-F238E27FC236}">
                <a16:creationId xmlns:a16="http://schemas.microsoft.com/office/drawing/2014/main" id="{9E482E62-FAF5-4D4E-B669-734655B50121}"/>
              </a:ext>
            </a:extLst>
          </p:cNvPr>
          <p:cNvSpPr/>
          <p:nvPr/>
        </p:nvSpPr>
        <p:spPr>
          <a:xfrm>
            <a:off x="523056" y="184994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Brand 1 </a:t>
            </a:r>
          </a:p>
        </p:txBody>
      </p:sp>
      <p:sp>
        <p:nvSpPr>
          <p:cNvPr id="111" name="Rounded Rectangle 15">
            <a:extLst>
              <a:ext uri="{FF2B5EF4-FFF2-40B4-BE49-F238E27FC236}">
                <a16:creationId xmlns:a16="http://schemas.microsoft.com/office/drawing/2014/main" id="{497302BD-9A6B-40C3-BA19-FC7EB99B9A10}"/>
              </a:ext>
            </a:extLst>
          </p:cNvPr>
          <p:cNvSpPr/>
          <p:nvPr/>
        </p:nvSpPr>
        <p:spPr>
          <a:xfrm>
            <a:off x="523056" y="255228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Brand 2 </a:t>
            </a:r>
          </a:p>
        </p:txBody>
      </p:sp>
      <p:sp>
        <p:nvSpPr>
          <p:cNvPr id="113" name="Rounded Rectangle 16">
            <a:extLst>
              <a:ext uri="{FF2B5EF4-FFF2-40B4-BE49-F238E27FC236}">
                <a16:creationId xmlns:a16="http://schemas.microsoft.com/office/drawing/2014/main" id="{F3E48145-AEFE-45D5-B632-C4AFF724E5ED}"/>
              </a:ext>
            </a:extLst>
          </p:cNvPr>
          <p:cNvSpPr/>
          <p:nvPr/>
        </p:nvSpPr>
        <p:spPr>
          <a:xfrm>
            <a:off x="523056" y="325462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Brand 3 </a:t>
            </a:r>
          </a:p>
        </p:txBody>
      </p:sp>
      <p:sp>
        <p:nvSpPr>
          <p:cNvPr id="115" name="Rounded Rectangle 17">
            <a:extLst>
              <a:ext uri="{FF2B5EF4-FFF2-40B4-BE49-F238E27FC236}">
                <a16:creationId xmlns:a16="http://schemas.microsoft.com/office/drawing/2014/main" id="{1E87BE9F-60F1-4509-9BD1-6459C07011E1}"/>
              </a:ext>
            </a:extLst>
          </p:cNvPr>
          <p:cNvSpPr/>
          <p:nvPr/>
        </p:nvSpPr>
        <p:spPr>
          <a:xfrm>
            <a:off x="523056" y="3956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Brand 4 </a:t>
            </a:r>
          </a:p>
        </p:txBody>
      </p:sp>
      <p:sp>
        <p:nvSpPr>
          <p:cNvPr id="117" name="Rounded Rectangle 18">
            <a:extLst>
              <a:ext uri="{FF2B5EF4-FFF2-40B4-BE49-F238E27FC236}">
                <a16:creationId xmlns:a16="http://schemas.microsoft.com/office/drawing/2014/main" id="{8C2E963B-B05D-4D71-905C-77210FE16E7F}"/>
              </a:ext>
            </a:extLst>
          </p:cNvPr>
          <p:cNvSpPr/>
          <p:nvPr/>
        </p:nvSpPr>
        <p:spPr>
          <a:xfrm>
            <a:off x="523056" y="465930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kern="0" dirty="0">
                <a:solidFill>
                  <a:prstClr val="white">
                    <a:lumMod val="50000"/>
                  </a:prstClr>
                </a:solidFill>
                <a:latin typeface="Lato Light" panose="020F0502020204030203" pitchFamily="34" charset="0"/>
              </a:rPr>
              <a:t>Brand 5 </a:t>
            </a:r>
            <a:endPar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119" name="Rounded Rectangle 19">
            <a:extLst>
              <a:ext uri="{FF2B5EF4-FFF2-40B4-BE49-F238E27FC236}">
                <a16:creationId xmlns:a16="http://schemas.microsoft.com/office/drawing/2014/main" id="{C73CA45E-9413-4103-90BF-C08DBDDA4232}"/>
              </a:ext>
            </a:extLst>
          </p:cNvPr>
          <p:cNvSpPr/>
          <p:nvPr/>
        </p:nvSpPr>
        <p:spPr>
          <a:xfrm>
            <a:off x="523056" y="5363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Comments </a:t>
            </a:r>
          </a:p>
        </p:txBody>
      </p:sp>
      <p:sp>
        <p:nvSpPr>
          <p:cNvPr id="72" name="Rounded Rectangle 3">
            <a:extLst>
              <a:ext uri="{FF2B5EF4-FFF2-40B4-BE49-F238E27FC236}">
                <a16:creationId xmlns:a16="http://schemas.microsoft.com/office/drawing/2014/main" id="{57A174D3-7553-4801-9858-77BEDAB5A303}"/>
              </a:ext>
            </a:extLst>
          </p:cNvPr>
          <p:cNvSpPr/>
          <p:nvPr/>
        </p:nvSpPr>
        <p:spPr>
          <a:xfrm>
            <a:off x="2547892" y="1192364"/>
            <a:ext cx="5522082"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73" name="Rounded Rectangle 4">
            <a:extLst>
              <a:ext uri="{FF2B5EF4-FFF2-40B4-BE49-F238E27FC236}">
                <a16:creationId xmlns:a16="http://schemas.microsoft.com/office/drawing/2014/main" id="{E797BC34-94DC-4684-B457-44401FC19F15}"/>
              </a:ext>
            </a:extLst>
          </p:cNvPr>
          <p:cNvSpPr/>
          <p:nvPr/>
        </p:nvSpPr>
        <p:spPr>
          <a:xfrm>
            <a:off x="8191756" y="1192364"/>
            <a:ext cx="3431094"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7" name="Rounded Rectangle 4">
            <a:extLst>
              <a:ext uri="{FF2B5EF4-FFF2-40B4-BE49-F238E27FC236}">
                <a16:creationId xmlns:a16="http://schemas.microsoft.com/office/drawing/2014/main" id="{39C45F6B-0AE0-43AB-9C50-1FAAADF65FD6}"/>
              </a:ext>
            </a:extLst>
          </p:cNvPr>
          <p:cNvSpPr/>
          <p:nvPr/>
        </p:nvSpPr>
        <p:spPr>
          <a:xfrm>
            <a:off x="523056" y="1193934"/>
            <a:ext cx="1876741"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6" name="TextBox 85">
            <a:extLst>
              <a:ext uri="{FF2B5EF4-FFF2-40B4-BE49-F238E27FC236}">
                <a16:creationId xmlns:a16="http://schemas.microsoft.com/office/drawing/2014/main" id="{DF2264D9-C4A1-4322-AFCE-58FD93D35B1E}"/>
              </a:ext>
            </a:extLst>
          </p:cNvPr>
          <p:cNvSpPr txBox="1"/>
          <p:nvPr/>
        </p:nvSpPr>
        <p:spPr>
          <a:xfrm>
            <a:off x="3768179" y="1304769"/>
            <a:ext cx="3855451"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Assessment / Evaluation areas </a:t>
            </a:r>
          </a:p>
        </p:txBody>
      </p:sp>
      <p:sp>
        <p:nvSpPr>
          <p:cNvPr id="87" name="TextBox 86">
            <a:extLst>
              <a:ext uri="{FF2B5EF4-FFF2-40B4-BE49-F238E27FC236}">
                <a16:creationId xmlns:a16="http://schemas.microsoft.com/office/drawing/2014/main" id="{BB67A5F0-385C-4C69-A492-FFADFE8DB71A}"/>
              </a:ext>
            </a:extLst>
          </p:cNvPr>
          <p:cNvSpPr txBox="1"/>
          <p:nvPr/>
        </p:nvSpPr>
        <p:spPr>
          <a:xfrm>
            <a:off x="8219079" y="1306555"/>
            <a:ext cx="3403771"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Result </a:t>
            </a:r>
          </a:p>
        </p:txBody>
      </p:sp>
      <p:sp>
        <p:nvSpPr>
          <p:cNvPr id="121" name="TextBox 120">
            <a:extLst>
              <a:ext uri="{FF2B5EF4-FFF2-40B4-BE49-F238E27FC236}">
                <a16:creationId xmlns:a16="http://schemas.microsoft.com/office/drawing/2014/main" id="{C64C63E1-236F-4117-8BCA-16757E0E2523}"/>
              </a:ext>
            </a:extLst>
          </p:cNvPr>
          <p:cNvSpPr txBox="1"/>
          <p:nvPr/>
        </p:nvSpPr>
        <p:spPr>
          <a:xfrm>
            <a:off x="523056" y="1308125"/>
            <a:ext cx="1749627"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Companies / Brands  </a:t>
            </a:r>
          </a:p>
        </p:txBody>
      </p:sp>
      <p:sp>
        <p:nvSpPr>
          <p:cNvPr id="2" name="Slide Number Placeholder 1">
            <a:extLst>
              <a:ext uri="{FF2B5EF4-FFF2-40B4-BE49-F238E27FC236}">
                <a16:creationId xmlns:a16="http://schemas.microsoft.com/office/drawing/2014/main" id="{FCCE8989-5764-4133-AA94-901C1D9D82B9}"/>
              </a:ext>
            </a:extLst>
          </p:cNvPr>
          <p:cNvSpPr>
            <a:spLocks noGrp="1"/>
          </p:cNvSpPr>
          <p:nvPr>
            <p:ph type="sldNum" sz="quarter" idx="12"/>
          </p:nvPr>
        </p:nvSpPr>
        <p:spPr/>
        <p:txBody>
          <a:bodyPr/>
          <a:lstStyle/>
          <a:p>
            <a:fld id="{24B2F68A-A663-4168-9E06-38B8E6BC48FC}" type="slidenum">
              <a:rPr lang="en-GB" smtClean="0"/>
              <a:t>29</a:t>
            </a:fld>
            <a:endParaRPr lang="en-GB"/>
          </a:p>
        </p:txBody>
      </p:sp>
      <p:pic>
        <p:nvPicPr>
          <p:cNvPr id="36" name="Picture 35" descr="Logo&#10;&#10;Description automatically generated">
            <a:extLst>
              <a:ext uri="{FF2B5EF4-FFF2-40B4-BE49-F238E27FC236}">
                <a16:creationId xmlns:a16="http://schemas.microsoft.com/office/drawing/2014/main" id="{A5919B0F-31CB-4386-994D-B6DBDB615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37" name="Subtitle 2">
            <a:extLst>
              <a:ext uri="{FF2B5EF4-FFF2-40B4-BE49-F238E27FC236}">
                <a16:creationId xmlns:a16="http://schemas.microsoft.com/office/drawing/2014/main" id="{8349DAB2-D106-4A9A-991E-0FFCEF56C206}"/>
              </a:ext>
            </a:extLst>
          </p:cNvPr>
          <p:cNvSpPr txBox="1">
            <a:spLocks/>
          </p:cNvSpPr>
          <p:nvPr/>
        </p:nvSpPr>
        <p:spPr>
          <a:xfrm>
            <a:off x="5290110" y="5386786"/>
            <a:ext cx="2586901" cy="75405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What is the GTM model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How will it aid or impact our discussions</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 </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02892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C7D87-5461-4790-8514-49B0409AEAFA}"/>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rPr>
              <a:t>Brands LOST </a:t>
            </a:r>
            <a:endParaRPr kumimoji="0" lang="en-US" sz="2000" b="1" i="0" u="none" strike="noStrike" kern="120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endParaRPr>
          </a:p>
        </p:txBody>
      </p:sp>
      <p:sp>
        <p:nvSpPr>
          <p:cNvPr id="80" name="Rounded Rectangle 14">
            <a:extLst>
              <a:ext uri="{FF2B5EF4-FFF2-40B4-BE49-F238E27FC236}">
                <a16:creationId xmlns:a16="http://schemas.microsoft.com/office/drawing/2014/main" id="{6846B947-6B1D-44C2-A9DA-2A6012C9A28B}"/>
              </a:ext>
            </a:extLst>
          </p:cNvPr>
          <p:cNvSpPr/>
          <p:nvPr/>
        </p:nvSpPr>
        <p:spPr>
          <a:xfrm>
            <a:off x="8198654" y="184837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1" name="Rounded Rectangle 15">
            <a:extLst>
              <a:ext uri="{FF2B5EF4-FFF2-40B4-BE49-F238E27FC236}">
                <a16:creationId xmlns:a16="http://schemas.microsoft.com/office/drawing/2014/main" id="{E0533C6E-8DCF-4698-9A00-5F2A0CE52BCA}"/>
              </a:ext>
            </a:extLst>
          </p:cNvPr>
          <p:cNvSpPr/>
          <p:nvPr/>
        </p:nvSpPr>
        <p:spPr>
          <a:xfrm>
            <a:off x="8198654" y="255071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2" name="Rounded Rectangle 16">
            <a:extLst>
              <a:ext uri="{FF2B5EF4-FFF2-40B4-BE49-F238E27FC236}">
                <a16:creationId xmlns:a16="http://schemas.microsoft.com/office/drawing/2014/main" id="{4C501D2C-2EA2-4DA8-B7CF-9F5867CDC89A}"/>
              </a:ext>
            </a:extLst>
          </p:cNvPr>
          <p:cNvSpPr/>
          <p:nvPr/>
        </p:nvSpPr>
        <p:spPr>
          <a:xfrm>
            <a:off x="8198654" y="325305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3" name="Rounded Rectangle 17">
            <a:extLst>
              <a:ext uri="{FF2B5EF4-FFF2-40B4-BE49-F238E27FC236}">
                <a16:creationId xmlns:a16="http://schemas.microsoft.com/office/drawing/2014/main" id="{E54168B7-41A4-403B-888C-32C4C8946860}"/>
              </a:ext>
            </a:extLst>
          </p:cNvPr>
          <p:cNvSpPr/>
          <p:nvPr/>
        </p:nvSpPr>
        <p:spPr>
          <a:xfrm>
            <a:off x="8198654" y="395539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4" name="Rounded Rectangle 18">
            <a:extLst>
              <a:ext uri="{FF2B5EF4-FFF2-40B4-BE49-F238E27FC236}">
                <a16:creationId xmlns:a16="http://schemas.microsoft.com/office/drawing/2014/main" id="{8FD5B5EC-5CC9-4D52-B4FB-6327FFFAAB34}"/>
              </a:ext>
            </a:extLst>
          </p:cNvPr>
          <p:cNvSpPr/>
          <p:nvPr/>
        </p:nvSpPr>
        <p:spPr>
          <a:xfrm>
            <a:off x="8198654" y="465773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5" name="Rounded Rectangle 19">
            <a:extLst>
              <a:ext uri="{FF2B5EF4-FFF2-40B4-BE49-F238E27FC236}">
                <a16:creationId xmlns:a16="http://schemas.microsoft.com/office/drawing/2014/main" id="{2597A8F3-0C80-415E-BA58-566C24A64DD5}"/>
              </a:ext>
            </a:extLst>
          </p:cNvPr>
          <p:cNvSpPr/>
          <p:nvPr/>
        </p:nvSpPr>
        <p:spPr>
          <a:xfrm>
            <a:off x="8198654" y="536239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2" name="Rounded Rectangle 3">
            <a:extLst>
              <a:ext uri="{FF2B5EF4-FFF2-40B4-BE49-F238E27FC236}">
                <a16:creationId xmlns:a16="http://schemas.microsoft.com/office/drawing/2014/main" id="{57A174D3-7553-4801-9858-77BEDAB5A303}"/>
              </a:ext>
            </a:extLst>
          </p:cNvPr>
          <p:cNvSpPr/>
          <p:nvPr/>
        </p:nvSpPr>
        <p:spPr>
          <a:xfrm>
            <a:off x="2547892" y="1192364"/>
            <a:ext cx="5522082"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73" name="Rounded Rectangle 4">
            <a:extLst>
              <a:ext uri="{FF2B5EF4-FFF2-40B4-BE49-F238E27FC236}">
                <a16:creationId xmlns:a16="http://schemas.microsoft.com/office/drawing/2014/main" id="{E797BC34-94DC-4684-B457-44401FC19F15}"/>
              </a:ext>
            </a:extLst>
          </p:cNvPr>
          <p:cNvSpPr/>
          <p:nvPr/>
        </p:nvSpPr>
        <p:spPr>
          <a:xfrm>
            <a:off x="8191756" y="1192364"/>
            <a:ext cx="3431094"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7" name="Rounded Rectangle 4">
            <a:extLst>
              <a:ext uri="{FF2B5EF4-FFF2-40B4-BE49-F238E27FC236}">
                <a16:creationId xmlns:a16="http://schemas.microsoft.com/office/drawing/2014/main" id="{39C45F6B-0AE0-43AB-9C50-1FAAADF65FD6}"/>
              </a:ext>
            </a:extLst>
          </p:cNvPr>
          <p:cNvSpPr/>
          <p:nvPr/>
        </p:nvSpPr>
        <p:spPr>
          <a:xfrm>
            <a:off x="523056" y="1193934"/>
            <a:ext cx="1876741"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6" name="TextBox 85">
            <a:extLst>
              <a:ext uri="{FF2B5EF4-FFF2-40B4-BE49-F238E27FC236}">
                <a16:creationId xmlns:a16="http://schemas.microsoft.com/office/drawing/2014/main" id="{DF2264D9-C4A1-4322-AFCE-58FD93D35B1E}"/>
              </a:ext>
            </a:extLst>
          </p:cNvPr>
          <p:cNvSpPr txBox="1"/>
          <p:nvPr/>
        </p:nvSpPr>
        <p:spPr>
          <a:xfrm>
            <a:off x="3768179" y="1304769"/>
            <a:ext cx="3855451"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Assessment / Evaluation areas </a:t>
            </a:r>
          </a:p>
        </p:txBody>
      </p:sp>
      <p:sp>
        <p:nvSpPr>
          <p:cNvPr id="87" name="TextBox 86">
            <a:extLst>
              <a:ext uri="{FF2B5EF4-FFF2-40B4-BE49-F238E27FC236}">
                <a16:creationId xmlns:a16="http://schemas.microsoft.com/office/drawing/2014/main" id="{BB67A5F0-385C-4C69-A492-FFADFE8DB71A}"/>
              </a:ext>
            </a:extLst>
          </p:cNvPr>
          <p:cNvSpPr txBox="1"/>
          <p:nvPr/>
        </p:nvSpPr>
        <p:spPr>
          <a:xfrm>
            <a:off x="8219079" y="1306555"/>
            <a:ext cx="3403771"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Result </a:t>
            </a:r>
          </a:p>
        </p:txBody>
      </p:sp>
      <p:sp>
        <p:nvSpPr>
          <p:cNvPr id="121" name="TextBox 120">
            <a:extLst>
              <a:ext uri="{FF2B5EF4-FFF2-40B4-BE49-F238E27FC236}">
                <a16:creationId xmlns:a16="http://schemas.microsoft.com/office/drawing/2014/main" id="{C64C63E1-236F-4117-8BCA-16757E0E2523}"/>
              </a:ext>
            </a:extLst>
          </p:cNvPr>
          <p:cNvSpPr txBox="1"/>
          <p:nvPr/>
        </p:nvSpPr>
        <p:spPr>
          <a:xfrm>
            <a:off x="1021737" y="1308125"/>
            <a:ext cx="861884"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Subject </a:t>
            </a:r>
          </a:p>
        </p:txBody>
      </p:sp>
      <p:sp>
        <p:nvSpPr>
          <p:cNvPr id="2" name="Slide Number Placeholder 1">
            <a:extLst>
              <a:ext uri="{FF2B5EF4-FFF2-40B4-BE49-F238E27FC236}">
                <a16:creationId xmlns:a16="http://schemas.microsoft.com/office/drawing/2014/main" id="{C21EA1E2-CF34-4EB8-BDBA-A0E473E38925}"/>
              </a:ext>
            </a:extLst>
          </p:cNvPr>
          <p:cNvSpPr>
            <a:spLocks noGrp="1"/>
          </p:cNvSpPr>
          <p:nvPr>
            <p:ph type="sldNum" sz="quarter" idx="12"/>
          </p:nvPr>
        </p:nvSpPr>
        <p:spPr/>
        <p:txBody>
          <a:bodyPr/>
          <a:lstStyle/>
          <a:p>
            <a:fld id="{24B2F68A-A663-4168-9E06-38B8E6BC48FC}" type="slidenum">
              <a:rPr lang="en-GB" smtClean="0"/>
              <a:t>30</a:t>
            </a:fld>
            <a:endParaRPr lang="en-GB"/>
          </a:p>
        </p:txBody>
      </p:sp>
      <p:pic>
        <p:nvPicPr>
          <p:cNvPr id="36" name="Picture 35" descr="Logo&#10;&#10;Description automatically generated">
            <a:extLst>
              <a:ext uri="{FF2B5EF4-FFF2-40B4-BE49-F238E27FC236}">
                <a16:creationId xmlns:a16="http://schemas.microsoft.com/office/drawing/2014/main" id="{829DEBB6-A00F-435D-A1B6-0D7EDC639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37" name="Rounded Rectangle 10">
            <a:extLst>
              <a:ext uri="{FF2B5EF4-FFF2-40B4-BE49-F238E27FC236}">
                <a16:creationId xmlns:a16="http://schemas.microsoft.com/office/drawing/2014/main" id="{359859C7-93BA-4AB8-A4F0-76A98ED08CF4}"/>
              </a:ext>
            </a:extLst>
          </p:cNvPr>
          <p:cNvSpPr/>
          <p:nvPr/>
        </p:nvSpPr>
        <p:spPr>
          <a:xfrm>
            <a:off x="2549202" y="1821764"/>
            <a:ext cx="552754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8" name="Rounded Rectangle 8">
            <a:extLst>
              <a:ext uri="{FF2B5EF4-FFF2-40B4-BE49-F238E27FC236}">
                <a16:creationId xmlns:a16="http://schemas.microsoft.com/office/drawing/2014/main" id="{694D5419-97BA-4353-B7EF-9B92D1AB3D18}"/>
              </a:ext>
            </a:extLst>
          </p:cNvPr>
          <p:cNvSpPr/>
          <p:nvPr/>
        </p:nvSpPr>
        <p:spPr>
          <a:xfrm>
            <a:off x="2549202" y="2058837"/>
            <a:ext cx="5527549"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39" name="Rounded Rectangle 9">
            <a:extLst>
              <a:ext uri="{FF2B5EF4-FFF2-40B4-BE49-F238E27FC236}">
                <a16:creationId xmlns:a16="http://schemas.microsoft.com/office/drawing/2014/main" id="{805C0151-CDAF-4FC8-BD78-8484FF2A4289}"/>
              </a:ext>
            </a:extLst>
          </p:cNvPr>
          <p:cNvSpPr/>
          <p:nvPr/>
        </p:nvSpPr>
        <p:spPr>
          <a:xfrm>
            <a:off x="2549202" y="2550719"/>
            <a:ext cx="552754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0" name="Rounded Rectangle 10">
            <a:extLst>
              <a:ext uri="{FF2B5EF4-FFF2-40B4-BE49-F238E27FC236}">
                <a16:creationId xmlns:a16="http://schemas.microsoft.com/office/drawing/2014/main" id="{925AEE82-F0CD-482B-8EA3-BAB33663C35A}"/>
              </a:ext>
            </a:extLst>
          </p:cNvPr>
          <p:cNvSpPr/>
          <p:nvPr/>
        </p:nvSpPr>
        <p:spPr>
          <a:xfrm>
            <a:off x="2549202" y="3253059"/>
            <a:ext cx="552754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1" name="Rounded Rectangle 11">
            <a:extLst>
              <a:ext uri="{FF2B5EF4-FFF2-40B4-BE49-F238E27FC236}">
                <a16:creationId xmlns:a16="http://schemas.microsoft.com/office/drawing/2014/main" id="{95D24F80-BEF9-409C-AAF1-98AAB82106E9}"/>
              </a:ext>
            </a:extLst>
          </p:cNvPr>
          <p:cNvSpPr/>
          <p:nvPr/>
        </p:nvSpPr>
        <p:spPr>
          <a:xfrm>
            <a:off x="2549202" y="3955399"/>
            <a:ext cx="552754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2" name="Rounded Rectangle 12">
            <a:extLst>
              <a:ext uri="{FF2B5EF4-FFF2-40B4-BE49-F238E27FC236}">
                <a16:creationId xmlns:a16="http://schemas.microsoft.com/office/drawing/2014/main" id="{EB5B3D2A-ACF4-45A4-AD42-A219DA794390}"/>
              </a:ext>
            </a:extLst>
          </p:cNvPr>
          <p:cNvSpPr/>
          <p:nvPr/>
        </p:nvSpPr>
        <p:spPr>
          <a:xfrm>
            <a:off x="2549202" y="4657739"/>
            <a:ext cx="552754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3" name="Rounded Rectangle 13">
            <a:extLst>
              <a:ext uri="{FF2B5EF4-FFF2-40B4-BE49-F238E27FC236}">
                <a16:creationId xmlns:a16="http://schemas.microsoft.com/office/drawing/2014/main" id="{E15483A1-4E82-408D-9605-3F064907ED51}"/>
              </a:ext>
            </a:extLst>
          </p:cNvPr>
          <p:cNvSpPr/>
          <p:nvPr/>
        </p:nvSpPr>
        <p:spPr>
          <a:xfrm>
            <a:off x="2549202" y="5362399"/>
            <a:ext cx="552754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4" name="Subtitle 2">
            <a:extLst>
              <a:ext uri="{FF2B5EF4-FFF2-40B4-BE49-F238E27FC236}">
                <a16:creationId xmlns:a16="http://schemas.microsoft.com/office/drawing/2014/main" id="{5C53181E-C220-46E1-9350-C5F3E7ED0BC4}"/>
              </a:ext>
            </a:extLst>
          </p:cNvPr>
          <p:cNvSpPr txBox="1">
            <a:spLocks/>
          </p:cNvSpPr>
          <p:nvPr/>
        </p:nvSpPr>
        <p:spPr>
          <a:xfrm>
            <a:off x="2650924" y="1881081"/>
            <a:ext cx="5278373" cy="56938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Did new channels meet expectations</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How much revenue did new channels generate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Sales revenue contribution by Channel versus plan </a:t>
            </a:r>
          </a:p>
        </p:txBody>
      </p:sp>
      <p:sp>
        <p:nvSpPr>
          <p:cNvPr id="45" name="Subtitle 2">
            <a:extLst>
              <a:ext uri="{FF2B5EF4-FFF2-40B4-BE49-F238E27FC236}">
                <a16:creationId xmlns:a16="http://schemas.microsoft.com/office/drawing/2014/main" id="{1260F3E2-B407-4393-B675-66A8C67B4692}"/>
              </a:ext>
            </a:extLst>
          </p:cNvPr>
          <p:cNvSpPr txBox="1">
            <a:spLocks/>
          </p:cNvSpPr>
          <p:nvPr/>
        </p:nvSpPr>
        <p:spPr>
          <a:xfrm>
            <a:off x="2650924" y="2472622"/>
            <a:ext cx="5278373" cy="7909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Was there erosion of sales from other channels to new channels</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Do we have enough data clarity to declare new channel = new sales  </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6" name="Subtitle 2">
            <a:extLst>
              <a:ext uri="{FF2B5EF4-FFF2-40B4-BE49-F238E27FC236}">
                <a16:creationId xmlns:a16="http://schemas.microsoft.com/office/drawing/2014/main" id="{791A175D-4854-4CCA-AF5B-5ED0DAA88747}"/>
              </a:ext>
            </a:extLst>
          </p:cNvPr>
          <p:cNvSpPr txBox="1">
            <a:spLocks/>
          </p:cNvSpPr>
          <p:nvPr/>
        </p:nvSpPr>
        <p:spPr>
          <a:xfrm>
            <a:off x="2650924" y="3378094"/>
            <a:ext cx="5278373" cy="38472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Are we reaching the customers we set out to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How effective is market penetration versus universe .</a:t>
            </a:r>
          </a:p>
        </p:txBody>
      </p:sp>
      <p:sp>
        <p:nvSpPr>
          <p:cNvPr id="47" name="Subtitle 2">
            <a:extLst>
              <a:ext uri="{FF2B5EF4-FFF2-40B4-BE49-F238E27FC236}">
                <a16:creationId xmlns:a16="http://schemas.microsoft.com/office/drawing/2014/main" id="{02504E7C-9349-4CCE-8C46-7DBCAE4288DE}"/>
              </a:ext>
            </a:extLst>
          </p:cNvPr>
          <p:cNvSpPr txBox="1">
            <a:spLocks/>
          </p:cNvSpPr>
          <p:nvPr/>
        </p:nvSpPr>
        <p:spPr>
          <a:xfrm>
            <a:off x="2650924" y="4172767"/>
            <a:ext cx="5278373" cy="2000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Have our selling costs on a stand-alone basis for the new channel been in line with plan ?</a:t>
            </a:r>
          </a:p>
        </p:txBody>
      </p:sp>
      <p:sp>
        <p:nvSpPr>
          <p:cNvPr id="48" name="Subtitle 2">
            <a:extLst>
              <a:ext uri="{FF2B5EF4-FFF2-40B4-BE49-F238E27FC236}">
                <a16:creationId xmlns:a16="http://schemas.microsoft.com/office/drawing/2014/main" id="{59122A75-6FBB-4C9A-B8AF-9D53A704EF22}"/>
              </a:ext>
            </a:extLst>
          </p:cNvPr>
          <p:cNvSpPr txBox="1">
            <a:spLocks/>
          </p:cNvSpPr>
          <p:nvPr/>
        </p:nvSpPr>
        <p:spPr>
          <a:xfrm>
            <a:off x="2650924" y="4782774"/>
            <a:ext cx="5278373" cy="38472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Have we measured customer satisfaction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Have we done a comparative analysis versus prior period </a:t>
            </a:r>
          </a:p>
        </p:txBody>
      </p:sp>
      <p:sp>
        <p:nvSpPr>
          <p:cNvPr id="49" name="Subtitle 2">
            <a:extLst>
              <a:ext uri="{FF2B5EF4-FFF2-40B4-BE49-F238E27FC236}">
                <a16:creationId xmlns:a16="http://schemas.microsoft.com/office/drawing/2014/main" id="{574A4097-469A-4A8D-884E-A75FCEDDF088}"/>
              </a:ext>
            </a:extLst>
          </p:cNvPr>
          <p:cNvSpPr txBox="1">
            <a:spLocks/>
          </p:cNvSpPr>
          <p:nvPr/>
        </p:nvSpPr>
        <p:spPr>
          <a:xfrm>
            <a:off x="2650924" y="5382670"/>
            <a:ext cx="2586901" cy="75405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How was the brand won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What was the company fit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What is the revenue contribution in %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0" name="Rounded Rectangle 14">
            <a:extLst>
              <a:ext uri="{FF2B5EF4-FFF2-40B4-BE49-F238E27FC236}">
                <a16:creationId xmlns:a16="http://schemas.microsoft.com/office/drawing/2014/main" id="{AF644273-87BF-4351-99E2-CBAFCA6C7604}"/>
              </a:ext>
            </a:extLst>
          </p:cNvPr>
          <p:cNvSpPr/>
          <p:nvPr/>
        </p:nvSpPr>
        <p:spPr>
          <a:xfrm>
            <a:off x="523056" y="184994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Brand 1 </a:t>
            </a:r>
          </a:p>
        </p:txBody>
      </p:sp>
      <p:sp>
        <p:nvSpPr>
          <p:cNvPr id="51" name="Rounded Rectangle 15">
            <a:extLst>
              <a:ext uri="{FF2B5EF4-FFF2-40B4-BE49-F238E27FC236}">
                <a16:creationId xmlns:a16="http://schemas.microsoft.com/office/drawing/2014/main" id="{D1AB6104-6C9D-4561-95C3-B322C7EFE9A3}"/>
              </a:ext>
            </a:extLst>
          </p:cNvPr>
          <p:cNvSpPr/>
          <p:nvPr/>
        </p:nvSpPr>
        <p:spPr>
          <a:xfrm>
            <a:off x="523056" y="255228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Brand 2 </a:t>
            </a:r>
          </a:p>
        </p:txBody>
      </p:sp>
      <p:sp>
        <p:nvSpPr>
          <p:cNvPr id="52" name="Rounded Rectangle 16">
            <a:extLst>
              <a:ext uri="{FF2B5EF4-FFF2-40B4-BE49-F238E27FC236}">
                <a16:creationId xmlns:a16="http://schemas.microsoft.com/office/drawing/2014/main" id="{570D1A46-EE32-49FA-B7C1-CD23EE1302AE}"/>
              </a:ext>
            </a:extLst>
          </p:cNvPr>
          <p:cNvSpPr/>
          <p:nvPr/>
        </p:nvSpPr>
        <p:spPr>
          <a:xfrm>
            <a:off x="523056" y="325462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Brand 3 </a:t>
            </a:r>
          </a:p>
        </p:txBody>
      </p:sp>
      <p:sp>
        <p:nvSpPr>
          <p:cNvPr id="54" name="Rounded Rectangle 17">
            <a:extLst>
              <a:ext uri="{FF2B5EF4-FFF2-40B4-BE49-F238E27FC236}">
                <a16:creationId xmlns:a16="http://schemas.microsoft.com/office/drawing/2014/main" id="{23476411-F6A9-45EE-9840-E673847736DA}"/>
              </a:ext>
            </a:extLst>
          </p:cNvPr>
          <p:cNvSpPr/>
          <p:nvPr/>
        </p:nvSpPr>
        <p:spPr>
          <a:xfrm>
            <a:off x="523056" y="3956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Brand 4 </a:t>
            </a:r>
          </a:p>
        </p:txBody>
      </p:sp>
      <p:sp>
        <p:nvSpPr>
          <p:cNvPr id="55" name="Rounded Rectangle 18">
            <a:extLst>
              <a:ext uri="{FF2B5EF4-FFF2-40B4-BE49-F238E27FC236}">
                <a16:creationId xmlns:a16="http://schemas.microsoft.com/office/drawing/2014/main" id="{238CF83D-5082-4719-B600-00FC967A04A6}"/>
              </a:ext>
            </a:extLst>
          </p:cNvPr>
          <p:cNvSpPr/>
          <p:nvPr/>
        </p:nvSpPr>
        <p:spPr>
          <a:xfrm>
            <a:off x="523056" y="465930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kern="0" dirty="0">
                <a:solidFill>
                  <a:prstClr val="white">
                    <a:lumMod val="50000"/>
                  </a:prstClr>
                </a:solidFill>
                <a:latin typeface="Lato Light" panose="020F0502020204030203" pitchFamily="34" charset="0"/>
              </a:rPr>
              <a:t>Brand 5 </a:t>
            </a:r>
            <a:endPar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56" name="Rounded Rectangle 19">
            <a:extLst>
              <a:ext uri="{FF2B5EF4-FFF2-40B4-BE49-F238E27FC236}">
                <a16:creationId xmlns:a16="http://schemas.microsoft.com/office/drawing/2014/main" id="{CA285883-E0F7-4E05-B69D-AB2A35109ABE}"/>
              </a:ext>
            </a:extLst>
          </p:cNvPr>
          <p:cNvSpPr/>
          <p:nvPr/>
        </p:nvSpPr>
        <p:spPr>
          <a:xfrm>
            <a:off x="523056" y="5363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Comments </a:t>
            </a:r>
          </a:p>
        </p:txBody>
      </p:sp>
      <p:sp>
        <p:nvSpPr>
          <p:cNvPr id="57" name="Subtitle 2">
            <a:extLst>
              <a:ext uri="{FF2B5EF4-FFF2-40B4-BE49-F238E27FC236}">
                <a16:creationId xmlns:a16="http://schemas.microsoft.com/office/drawing/2014/main" id="{C6D16AB1-E091-41CD-AE49-A8B11F969ABF}"/>
              </a:ext>
            </a:extLst>
          </p:cNvPr>
          <p:cNvSpPr txBox="1">
            <a:spLocks/>
          </p:cNvSpPr>
          <p:nvPr/>
        </p:nvSpPr>
        <p:spPr>
          <a:xfrm>
            <a:off x="5290110" y="5386786"/>
            <a:ext cx="2586901" cy="75405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What is the GTM model </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How will it aid or impact our discussions</a:t>
            </a: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 </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099007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ounded Rectangle 10">
            <a:extLst>
              <a:ext uri="{FF2B5EF4-FFF2-40B4-BE49-F238E27FC236}">
                <a16:creationId xmlns:a16="http://schemas.microsoft.com/office/drawing/2014/main" id="{FA0E3CF3-FE59-4AB4-8E59-1D8DBACCA306}"/>
              </a:ext>
            </a:extLst>
          </p:cNvPr>
          <p:cNvSpPr/>
          <p:nvPr/>
        </p:nvSpPr>
        <p:spPr>
          <a:xfrm>
            <a:off x="2549202" y="1821764"/>
            <a:ext cx="552754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 name="TextBox 3">
            <a:extLst>
              <a:ext uri="{FF2B5EF4-FFF2-40B4-BE49-F238E27FC236}">
                <a16:creationId xmlns:a16="http://schemas.microsoft.com/office/drawing/2014/main" id="{801C7D87-5461-4790-8514-49B0409AEAFA}"/>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rPr>
              <a:t>Potential conflict of interest </a:t>
            </a:r>
            <a:endParaRPr kumimoji="0" lang="en-US" sz="2000" b="1" i="0" u="none" strike="noStrike" kern="120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endParaRPr>
          </a:p>
        </p:txBody>
      </p:sp>
      <p:sp>
        <p:nvSpPr>
          <p:cNvPr id="74" name="Rounded Rectangle 8">
            <a:extLst>
              <a:ext uri="{FF2B5EF4-FFF2-40B4-BE49-F238E27FC236}">
                <a16:creationId xmlns:a16="http://schemas.microsoft.com/office/drawing/2014/main" id="{49191CC2-2CE6-4EF3-8184-950B7D02E6E0}"/>
              </a:ext>
            </a:extLst>
          </p:cNvPr>
          <p:cNvSpPr/>
          <p:nvPr/>
        </p:nvSpPr>
        <p:spPr>
          <a:xfrm>
            <a:off x="2549202" y="2058837"/>
            <a:ext cx="5527549"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75" name="Rounded Rectangle 9">
            <a:extLst>
              <a:ext uri="{FF2B5EF4-FFF2-40B4-BE49-F238E27FC236}">
                <a16:creationId xmlns:a16="http://schemas.microsoft.com/office/drawing/2014/main" id="{8A7B407D-E494-490E-B47A-DF1987B861FF}"/>
              </a:ext>
            </a:extLst>
          </p:cNvPr>
          <p:cNvSpPr/>
          <p:nvPr/>
        </p:nvSpPr>
        <p:spPr>
          <a:xfrm>
            <a:off x="2549202" y="2550719"/>
            <a:ext cx="552754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6" name="Rounded Rectangle 10">
            <a:extLst>
              <a:ext uri="{FF2B5EF4-FFF2-40B4-BE49-F238E27FC236}">
                <a16:creationId xmlns:a16="http://schemas.microsoft.com/office/drawing/2014/main" id="{187ADF0C-1032-4547-B44F-BB2FA9A09206}"/>
              </a:ext>
            </a:extLst>
          </p:cNvPr>
          <p:cNvSpPr/>
          <p:nvPr/>
        </p:nvSpPr>
        <p:spPr>
          <a:xfrm>
            <a:off x="2549202" y="3253059"/>
            <a:ext cx="552754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7" name="Rounded Rectangle 11">
            <a:extLst>
              <a:ext uri="{FF2B5EF4-FFF2-40B4-BE49-F238E27FC236}">
                <a16:creationId xmlns:a16="http://schemas.microsoft.com/office/drawing/2014/main" id="{21BA824A-F1ED-42CF-B70B-57A619F064FA}"/>
              </a:ext>
            </a:extLst>
          </p:cNvPr>
          <p:cNvSpPr/>
          <p:nvPr/>
        </p:nvSpPr>
        <p:spPr>
          <a:xfrm>
            <a:off x="2549202" y="3955399"/>
            <a:ext cx="552754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8" name="Rounded Rectangle 12">
            <a:extLst>
              <a:ext uri="{FF2B5EF4-FFF2-40B4-BE49-F238E27FC236}">
                <a16:creationId xmlns:a16="http://schemas.microsoft.com/office/drawing/2014/main" id="{41F88D3B-5E62-4D5D-B9AE-0CE99978052A}"/>
              </a:ext>
            </a:extLst>
          </p:cNvPr>
          <p:cNvSpPr/>
          <p:nvPr/>
        </p:nvSpPr>
        <p:spPr>
          <a:xfrm>
            <a:off x="2549202" y="4657739"/>
            <a:ext cx="552754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9" name="Rounded Rectangle 13">
            <a:extLst>
              <a:ext uri="{FF2B5EF4-FFF2-40B4-BE49-F238E27FC236}">
                <a16:creationId xmlns:a16="http://schemas.microsoft.com/office/drawing/2014/main" id="{6254DB7F-CC5D-4BF6-9C01-A45E68BE3608}"/>
              </a:ext>
            </a:extLst>
          </p:cNvPr>
          <p:cNvSpPr/>
          <p:nvPr/>
        </p:nvSpPr>
        <p:spPr>
          <a:xfrm>
            <a:off x="2549202" y="5362399"/>
            <a:ext cx="552754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0" name="Rounded Rectangle 14">
            <a:extLst>
              <a:ext uri="{FF2B5EF4-FFF2-40B4-BE49-F238E27FC236}">
                <a16:creationId xmlns:a16="http://schemas.microsoft.com/office/drawing/2014/main" id="{6846B947-6B1D-44C2-A9DA-2A6012C9A28B}"/>
              </a:ext>
            </a:extLst>
          </p:cNvPr>
          <p:cNvSpPr/>
          <p:nvPr/>
        </p:nvSpPr>
        <p:spPr>
          <a:xfrm>
            <a:off x="8198654" y="184837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1" name="Rounded Rectangle 15">
            <a:extLst>
              <a:ext uri="{FF2B5EF4-FFF2-40B4-BE49-F238E27FC236}">
                <a16:creationId xmlns:a16="http://schemas.microsoft.com/office/drawing/2014/main" id="{E0533C6E-8DCF-4698-9A00-5F2A0CE52BCA}"/>
              </a:ext>
            </a:extLst>
          </p:cNvPr>
          <p:cNvSpPr/>
          <p:nvPr/>
        </p:nvSpPr>
        <p:spPr>
          <a:xfrm>
            <a:off x="8198654" y="255071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2" name="Rounded Rectangle 16">
            <a:extLst>
              <a:ext uri="{FF2B5EF4-FFF2-40B4-BE49-F238E27FC236}">
                <a16:creationId xmlns:a16="http://schemas.microsoft.com/office/drawing/2014/main" id="{4C501D2C-2EA2-4DA8-B7CF-9F5867CDC89A}"/>
              </a:ext>
            </a:extLst>
          </p:cNvPr>
          <p:cNvSpPr/>
          <p:nvPr/>
        </p:nvSpPr>
        <p:spPr>
          <a:xfrm>
            <a:off x="8198654" y="325305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3" name="Rounded Rectangle 17">
            <a:extLst>
              <a:ext uri="{FF2B5EF4-FFF2-40B4-BE49-F238E27FC236}">
                <a16:creationId xmlns:a16="http://schemas.microsoft.com/office/drawing/2014/main" id="{E54168B7-41A4-403B-888C-32C4C8946860}"/>
              </a:ext>
            </a:extLst>
          </p:cNvPr>
          <p:cNvSpPr/>
          <p:nvPr/>
        </p:nvSpPr>
        <p:spPr>
          <a:xfrm>
            <a:off x="8198654" y="395539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4" name="Rounded Rectangle 18">
            <a:extLst>
              <a:ext uri="{FF2B5EF4-FFF2-40B4-BE49-F238E27FC236}">
                <a16:creationId xmlns:a16="http://schemas.microsoft.com/office/drawing/2014/main" id="{8FD5B5EC-5CC9-4D52-B4FB-6327FFFAAB34}"/>
              </a:ext>
            </a:extLst>
          </p:cNvPr>
          <p:cNvSpPr/>
          <p:nvPr/>
        </p:nvSpPr>
        <p:spPr>
          <a:xfrm>
            <a:off x="8198654" y="4657739"/>
            <a:ext cx="3431094"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5" name="Rounded Rectangle 19">
            <a:extLst>
              <a:ext uri="{FF2B5EF4-FFF2-40B4-BE49-F238E27FC236}">
                <a16:creationId xmlns:a16="http://schemas.microsoft.com/office/drawing/2014/main" id="{2597A8F3-0C80-415E-BA58-566C24A64DD5}"/>
              </a:ext>
            </a:extLst>
          </p:cNvPr>
          <p:cNvSpPr/>
          <p:nvPr/>
        </p:nvSpPr>
        <p:spPr>
          <a:xfrm>
            <a:off x="8198654" y="536239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8" name="Subtitle 2">
            <a:extLst>
              <a:ext uri="{FF2B5EF4-FFF2-40B4-BE49-F238E27FC236}">
                <a16:creationId xmlns:a16="http://schemas.microsoft.com/office/drawing/2014/main" id="{D2B769D6-9200-4A6F-BC1F-69AC8536628F}"/>
              </a:ext>
            </a:extLst>
          </p:cNvPr>
          <p:cNvSpPr txBox="1">
            <a:spLocks/>
          </p:cNvSpPr>
          <p:nvPr/>
        </p:nvSpPr>
        <p:spPr>
          <a:xfrm>
            <a:off x="2650924" y="1911859"/>
            <a:ext cx="5278373" cy="50783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Please indicate possible conflict of interest regarding prior knowledge of people , prior relationships , any knowledge which would set the business at risk both morally and legally.</a:t>
            </a:r>
          </a:p>
        </p:txBody>
      </p:sp>
      <p:sp>
        <p:nvSpPr>
          <p:cNvPr id="89" name="Subtitle 2">
            <a:extLst>
              <a:ext uri="{FF2B5EF4-FFF2-40B4-BE49-F238E27FC236}">
                <a16:creationId xmlns:a16="http://schemas.microsoft.com/office/drawing/2014/main" id="{5E678386-62CF-4EE4-90FA-6AC16108384B}"/>
              </a:ext>
            </a:extLst>
          </p:cNvPr>
          <p:cNvSpPr txBox="1">
            <a:spLocks/>
          </p:cNvSpPr>
          <p:nvPr/>
        </p:nvSpPr>
        <p:spPr>
          <a:xfrm>
            <a:off x="2650924" y="2411067"/>
            <a:ext cx="5278373" cy="91409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Please indicate possible conflict of interest regarding the awarding of the business to this or any other company in discussions which would set the business at risk both morally and legally.</a:t>
            </a:r>
          </a:p>
          <a:p>
            <a:pPr marL="0" marR="0" lvl="0" indent="0" algn="l" defTabSz="54381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0" name="Subtitle 2">
            <a:extLst>
              <a:ext uri="{FF2B5EF4-FFF2-40B4-BE49-F238E27FC236}">
                <a16:creationId xmlns:a16="http://schemas.microsoft.com/office/drawing/2014/main" id="{A2761428-E0C3-46F3-952C-7CE89394E371}"/>
              </a:ext>
            </a:extLst>
          </p:cNvPr>
          <p:cNvSpPr txBox="1">
            <a:spLocks/>
          </p:cNvSpPr>
          <p:nvPr/>
        </p:nvSpPr>
        <p:spPr>
          <a:xfrm>
            <a:off x="2650924" y="3393483"/>
            <a:ext cx="5278373"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Please indicate possible conflict of interest regarding the awarding of the business to this  company by virtue of friendships , relationships or any other prior experience.</a:t>
            </a:r>
          </a:p>
        </p:txBody>
      </p:sp>
      <p:sp>
        <p:nvSpPr>
          <p:cNvPr id="91" name="Subtitle 2">
            <a:extLst>
              <a:ext uri="{FF2B5EF4-FFF2-40B4-BE49-F238E27FC236}">
                <a16:creationId xmlns:a16="http://schemas.microsoft.com/office/drawing/2014/main" id="{A85B27A3-5859-4689-BE71-A187C1359AE2}"/>
              </a:ext>
            </a:extLst>
          </p:cNvPr>
          <p:cNvSpPr txBox="1">
            <a:spLocks/>
          </p:cNvSpPr>
          <p:nvPr/>
        </p:nvSpPr>
        <p:spPr>
          <a:xfrm>
            <a:off x="2650924" y="4018879"/>
            <a:ext cx="5278373" cy="50783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Please indicate whether you have known any member of the management in any personal capacity which could be construed as unfair business advantage for reasons of personal gain. </a:t>
            </a:r>
          </a:p>
        </p:txBody>
      </p:sp>
      <p:sp>
        <p:nvSpPr>
          <p:cNvPr id="92" name="Subtitle 2">
            <a:extLst>
              <a:ext uri="{FF2B5EF4-FFF2-40B4-BE49-F238E27FC236}">
                <a16:creationId xmlns:a16="http://schemas.microsoft.com/office/drawing/2014/main" id="{C28BF29B-BBBC-458E-ACEB-85DDF47B8799}"/>
              </a:ext>
            </a:extLst>
          </p:cNvPr>
          <p:cNvSpPr txBox="1">
            <a:spLocks/>
          </p:cNvSpPr>
          <p:nvPr/>
        </p:nvSpPr>
        <p:spPr>
          <a:xfrm>
            <a:off x="2650924" y="4798163"/>
            <a:ext cx="5278373"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Please indicate that this contract is fair and in no way is reflective of any potential conflict of intertest in any of the components covered in this contract versus the awardee.</a:t>
            </a:r>
          </a:p>
        </p:txBody>
      </p:sp>
      <p:sp>
        <p:nvSpPr>
          <p:cNvPr id="93" name="Subtitle 2">
            <a:extLst>
              <a:ext uri="{FF2B5EF4-FFF2-40B4-BE49-F238E27FC236}">
                <a16:creationId xmlns:a16="http://schemas.microsoft.com/office/drawing/2014/main" id="{AD357BC7-9419-4768-B22F-1791D6A329A2}"/>
              </a:ext>
            </a:extLst>
          </p:cNvPr>
          <p:cNvSpPr txBox="1">
            <a:spLocks/>
          </p:cNvSpPr>
          <p:nvPr/>
        </p:nvSpPr>
        <p:spPr>
          <a:xfrm>
            <a:off x="2650924" y="5502823"/>
            <a:ext cx="5278373"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Please indicate that this contract has been awarded in all fairness and will not result in the distribution of any competitive products at any time in the duration of said contract </a:t>
            </a:r>
          </a:p>
        </p:txBody>
      </p:sp>
      <p:sp>
        <p:nvSpPr>
          <p:cNvPr id="109" name="Rounded Rectangle 14">
            <a:extLst>
              <a:ext uri="{FF2B5EF4-FFF2-40B4-BE49-F238E27FC236}">
                <a16:creationId xmlns:a16="http://schemas.microsoft.com/office/drawing/2014/main" id="{9E482E62-FAF5-4D4E-B669-734655B50121}"/>
              </a:ext>
            </a:extLst>
          </p:cNvPr>
          <p:cNvSpPr/>
          <p:nvPr/>
        </p:nvSpPr>
        <p:spPr>
          <a:xfrm>
            <a:off x="523056" y="184994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People </a:t>
            </a:r>
          </a:p>
        </p:txBody>
      </p:sp>
      <p:sp>
        <p:nvSpPr>
          <p:cNvPr id="111" name="Rounded Rectangle 15">
            <a:extLst>
              <a:ext uri="{FF2B5EF4-FFF2-40B4-BE49-F238E27FC236}">
                <a16:creationId xmlns:a16="http://schemas.microsoft.com/office/drawing/2014/main" id="{497302BD-9A6B-40C3-BA19-FC7EB99B9A10}"/>
              </a:ext>
            </a:extLst>
          </p:cNvPr>
          <p:cNvSpPr/>
          <p:nvPr/>
        </p:nvSpPr>
        <p:spPr>
          <a:xfrm>
            <a:off x="523056" y="255228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Business</a:t>
            </a:r>
          </a:p>
        </p:txBody>
      </p:sp>
      <p:sp>
        <p:nvSpPr>
          <p:cNvPr id="113" name="Rounded Rectangle 16">
            <a:extLst>
              <a:ext uri="{FF2B5EF4-FFF2-40B4-BE49-F238E27FC236}">
                <a16:creationId xmlns:a16="http://schemas.microsoft.com/office/drawing/2014/main" id="{F3E48145-AEFE-45D5-B632-C4AFF724E5ED}"/>
              </a:ext>
            </a:extLst>
          </p:cNvPr>
          <p:cNvSpPr/>
          <p:nvPr/>
        </p:nvSpPr>
        <p:spPr>
          <a:xfrm>
            <a:off x="523056" y="325462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Distribution</a:t>
            </a:r>
          </a:p>
        </p:txBody>
      </p:sp>
      <p:sp>
        <p:nvSpPr>
          <p:cNvPr id="115" name="Rounded Rectangle 17">
            <a:extLst>
              <a:ext uri="{FF2B5EF4-FFF2-40B4-BE49-F238E27FC236}">
                <a16:creationId xmlns:a16="http://schemas.microsoft.com/office/drawing/2014/main" id="{1E87BE9F-60F1-4509-9BD1-6459C07011E1}"/>
              </a:ext>
            </a:extLst>
          </p:cNvPr>
          <p:cNvSpPr/>
          <p:nvPr/>
        </p:nvSpPr>
        <p:spPr>
          <a:xfrm>
            <a:off x="523056" y="3956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Management</a:t>
            </a:r>
          </a:p>
        </p:txBody>
      </p:sp>
      <p:sp>
        <p:nvSpPr>
          <p:cNvPr id="117" name="Rounded Rectangle 18">
            <a:extLst>
              <a:ext uri="{FF2B5EF4-FFF2-40B4-BE49-F238E27FC236}">
                <a16:creationId xmlns:a16="http://schemas.microsoft.com/office/drawing/2014/main" id="{8C2E963B-B05D-4D71-905C-77210FE16E7F}"/>
              </a:ext>
            </a:extLst>
          </p:cNvPr>
          <p:cNvSpPr/>
          <p:nvPr/>
        </p:nvSpPr>
        <p:spPr>
          <a:xfrm>
            <a:off x="523056" y="4659309"/>
            <a:ext cx="1878599"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kern="0" dirty="0">
                <a:solidFill>
                  <a:prstClr val="white">
                    <a:lumMod val="50000"/>
                  </a:prstClr>
                </a:solidFill>
                <a:latin typeface="Lato Light" panose="020F0502020204030203" pitchFamily="34" charset="0"/>
              </a:rPr>
              <a:t>Contract/s</a:t>
            </a:r>
            <a:endPar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119" name="Rounded Rectangle 19">
            <a:extLst>
              <a:ext uri="{FF2B5EF4-FFF2-40B4-BE49-F238E27FC236}">
                <a16:creationId xmlns:a16="http://schemas.microsoft.com/office/drawing/2014/main" id="{C73CA45E-9413-4103-90BF-C08DBDDA4232}"/>
              </a:ext>
            </a:extLst>
          </p:cNvPr>
          <p:cNvSpPr/>
          <p:nvPr/>
        </p:nvSpPr>
        <p:spPr>
          <a:xfrm>
            <a:off x="523056" y="5363969"/>
            <a:ext cx="187859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Competition </a:t>
            </a:r>
          </a:p>
        </p:txBody>
      </p:sp>
      <p:sp>
        <p:nvSpPr>
          <p:cNvPr id="72" name="Rounded Rectangle 3">
            <a:extLst>
              <a:ext uri="{FF2B5EF4-FFF2-40B4-BE49-F238E27FC236}">
                <a16:creationId xmlns:a16="http://schemas.microsoft.com/office/drawing/2014/main" id="{57A174D3-7553-4801-9858-77BEDAB5A303}"/>
              </a:ext>
            </a:extLst>
          </p:cNvPr>
          <p:cNvSpPr/>
          <p:nvPr/>
        </p:nvSpPr>
        <p:spPr>
          <a:xfrm>
            <a:off x="2547892" y="1192364"/>
            <a:ext cx="5522082"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73" name="Rounded Rectangle 4">
            <a:extLst>
              <a:ext uri="{FF2B5EF4-FFF2-40B4-BE49-F238E27FC236}">
                <a16:creationId xmlns:a16="http://schemas.microsoft.com/office/drawing/2014/main" id="{E797BC34-94DC-4684-B457-44401FC19F15}"/>
              </a:ext>
            </a:extLst>
          </p:cNvPr>
          <p:cNvSpPr/>
          <p:nvPr/>
        </p:nvSpPr>
        <p:spPr>
          <a:xfrm>
            <a:off x="8191756" y="1192364"/>
            <a:ext cx="3431094"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7" name="Rounded Rectangle 4">
            <a:extLst>
              <a:ext uri="{FF2B5EF4-FFF2-40B4-BE49-F238E27FC236}">
                <a16:creationId xmlns:a16="http://schemas.microsoft.com/office/drawing/2014/main" id="{39C45F6B-0AE0-43AB-9C50-1FAAADF65FD6}"/>
              </a:ext>
            </a:extLst>
          </p:cNvPr>
          <p:cNvSpPr/>
          <p:nvPr/>
        </p:nvSpPr>
        <p:spPr>
          <a:xfrm>
            <a:off x="523056" y="1193934"/>
            <a:ext cx="1876741"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6" name="TextBox 85">
            <a:extLst>
              <a:ext uri="{FF2B5EF4-FFF2-40B4-BE49-F238E27FC236}">
                <a16:creationId xmlns:a16="http://schemas.microsoft.com/office/drawing/2014/main" id="{DF2264D9-C4A1-4322-AFCE-58FD93D35B1E}"/>
              </a:ext>
            </a:extLst>
          </p:cNvPr>
          <p:cNvSpPr txBox="1"/>
          <p:nvPr/>
        </p:nvSpPr>
        <p:spPr>
          <a:xfrm>
            <a:off x="3768179" y="1304769"/>
            <a:ext cx="3855451"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Assessment / Evaluation areas </a:t>
            </a:r>
          </a:p>
        </p:txBody>
      </p:sp>
      <p:sp>
        <p:nvSpPr>
          <p:cNvPr id="87" name="TextBox 86">
            <a:extLst>
              <a:ext uri="{FF2B5EF4-FFF2-40B4-BE49-F238E27FC236}">
                <a16:creationId xmlns:a16="http://schemas.microsoft.com/office/drawing/2014/main" id="{BB67A5F0-385C-4C69-A492-FFADFE8DB71A}"/>
              </a:ext>
            </a:extLst>
          </p:cNvPr>
          <p:cNvSpPr txBox="1"/>
          <p:nvPr/>
        </p:nvSpPr>
        <p:spPr>
          <a:xfrm>
            <a:off x="8219079" y="1306555"/>
            <a:ext cx="3403771"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Comments </a:t>
            </a:r>
          </a:p>
        </p:txBody>
      </p:sp>
      <p:sp>
        <p:nvSpPr>
          <p:cNvPr id="121" name="TextBox 120">
            <a:extLst>
              <a:ext uri="{FF2B5EF4-FFF2-40B4-BE49-F238E27FC236}">
                <a16:creationId xmlns:a16="http://schemas.microsoft.com/office/drawing/2014/main" id="{C64C63E1-236F-4117-8BCA-16757E0E2523}"/>
              </a:ext>
            </a:extLst>
          </p:cNvPr>
          <p:cNvSpPr txBox="1"/>
          <p:nvPr/>
        </p:nvSpPr>
        <p:spPr>
          <a:xfrm>
            <a:off x="1021737" y="1308125"/>
            <a:ext cx="861884"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Subject </a:t>
            </a:r>
          </a:p>
        </p:txBody>
      </p:sp>
      <p:sp>
        <p:nvSpPr>
          <p:cNvPr id="2" name="Slide Number Placeholder 1">
            <a:extLst>
              <a:ext uri="{FF2B5EF4-FFF2-40B4-BE49-F238E27FC236}">
                <a16:creationId xmlns:a16="http://schemas.microsoft.com/office/drawing/2014/main" id="{23866F87-B5E5-42E4-A038-E971D647F32F}"/>
              </a:ext>
            </a:extLst>
          </p:cNvPr>
          <p:cNvSpPr>
            <a:spLocks noGrp="1"/>
          </p:cNvSpPr>
          <p:nvPr>
            <p:ph type="sldNum" sz="quarter" idx="12"/>
          </p:nvPr>
        </p:nvSpPr>
        <p:spPr/>
        <p:txBody>
          <a:bodyPr/>
          <a:lstStyle/>
          <a:p>
            <a:fld id="{24B2F68A-A663-4168-9E06-38B8E6BC48FC}" type="slidenum">
              <a:rPr lang="en-GB" smtClean="0"/>
              <a:t>31</a:t>
            </a:fld>
            <a:endParaRPr lang="en-GB"/>
          </a:p>
        </p:txBody>
      </p:sp>
      <p:sp>
        <p:nvSpPr>
          <p:cNvPr id="36" name="Rounded Rectangle 19">
            <a:extLst>
              <a:ext uri="{FF2B5EF4-FFF2-40B4-BE49-F238E27FC236}">
                <a16:creationId xmlns:a16="http://schemas.microsoft.com/office/drawing/2014/main" id="{1297F450-2C2E-4F64-88A5-E7BF3534AC52}"/>
              </a:ext>
            </a:extLst>
          </p:cNvPr>
          <p:cNvSpPr/>
          <p:nvPr/>
        </p:nvSpPr>
        <p:spPr>
          <a:xfrm>
            <a:off x="8205417" y="6090829"/>
            <a:ext cx="3431094"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7" name="Rounded Rectangle 19">
            <a:extLst>
              <a:ext uri="{FF2B5EF4-FFF2-40B4-BE49-F238E27FC236}">
                <a16:creationId xmlns:a16="http://schemas.microsoft.com/office/drawing/2014/main" id="{95FD8133-1087-4811-84FA-6B150D4E3C18}"/>
              </a:ext>
            </a:extLst>
          </p:cNvPr>
          <p:cNvSpPr/>
          <p:nvPr/>
        </p:nvSpPr>
        <p:spPr>
          <a:xfrm>
            <a:off x="6410324" y="6086656"/>
            <a:ext cx="1659649"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rPr>
              <a:t>Signature</a:t>
            </a:r>
          </a:p>
          <a:p>
            <a:pPr marL="0" marR="0" lvl="0" indent="0" algn="r" defTabSz="914217" rtl="0" eaLnBrk="1" fontAlgn="auto" latinLnBrk="0" hangingPunct="1">
              <a:lnSpc>
                <a:spcPct val="100000"/>
              </a:lnSpc>
              <a:spcBef>
                <a:spcPts val="0"/>
              </a:spcBef>
              <a:spcAft>
                <a:spcPts val="0"/>
              </a:spcAft>
              <a:buClrTx/>
              <a:buSzTx/>
              <a:buFontTx/>
              <a:buNone/>
              <a:tabLst/>
              <a:defRPr/>
            </a:pPr>
            <a:r>
              <a:rPr lang="en-US" sz="1600" kern="0" dirty="0">
                <a:solidFill>
                  <a:schemeClr val="bg1">
                    <a:lumMod val="50000"/>
                  </a:schemeClr>
                </a:solidFill>
                <a:latin typeface="Lato Light" panose="020F0502020204030203" pitchFamily="34" charset="0"/>
              </a:rPr>
              <a:t>Date</a:t>
            </a:r>
            <a:endParaRPr kumimoji="0" lang="en-US" sz="1600" b="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endParaRPr>
          </a:p>
        </p:txBody>
      </p:sp>
      <p:pic>
        <p:nvPicPr>
          <p:cNvPr id="38" name="Picture 37" descr="Logo&#10;&#10;Description automatically generated">
            <a:extLst>
              <a:ext uri="{FF2B5EF4-FFF2-40B4-BE49-F238E27FC236}">
                <a16:creationId xmlns:a16="http://schemas.microsoft.com/office/drawing/2014/main" id="{542117B1-9443-41E7-857A-FF9E8741F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3152222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D5219F-341B-43F5-92CD-94C63720927F}"/>
              </a:ext>
            </a:extLst>
          </p:cNvPr>
          <p:cNvSpPr>
            <a:spLocks noGrp="1"/>
          </p:cNvSpPr>
          <p:nvPr>
            <p:ph type="sldNum" sz="quarter" idx="12"/>
          </p:nvPr>
        </p:nvSpPr>
        <p:spPr/>
        <p:txBody>
          <a:bodyPr/>
          <a:lstStyle/>
          <a:p>
            <a:fld id="{24B2F68A-A663-4168-9E06-38B8E6BC48FC}" type="slidenum">
              <a:rPr lang="en-GB" smtClean="0"/>
              <a:t>32</a:t>
            </a:fld>
            <a:endParaRPr lang="en-GB"/>
          </a:p>
        </p:txBody>
      </p:sp>
      <p:sp>
        <p:nvSpPr>
          <p:cNvPr id="5" name="TextBox 4">
            <a:extLst>
              <a:ext uri="{FF2B5EF4-FFF2-40B4-BE49-F238E27FC236}">
                <a16:creationId xmlns:a16="http://schemas.microsoft.com/office/drawing/2014/main" id="{112A951D-AC90-4716-B719-31760DBD6E4A}"/>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rPr>
              <a:t>Distributor Contract – Points for reference </a:t>
            </a:r>
            <a:endParaRPr kumimoji="0" lang="en-US" sz="2000" b="1" i="0" u="none" strike="noStrike" kern="120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9F382FC2-9879-431B-BA1C-3078120816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pic>
        <p:nvPicPr>
          <p:cNvPr id="4" name="Picture 3">
            <a:extLst>
              <a:ext uri="{FF2B5EF4-FFF2-40B4-BE49-F238E27FC236}">
                <a16:creationId xmlns:a16="http://schemas.microsoft.com/office/drawing/2014/main" id="{7CD0F19D-18DE-4A65-B320-790E2D1B3C39}"/>
              </a:ext>
            </a:extLst>
          </p:cNvPr>
          <p:cNvPicPr>
            <a:picLocks noChangeAspect="1"/>
          </p:cNvPicPr>
          <p:nvPr/>
        </p:nvPicPr>
        <p:blipFill>
          <a:blip r:embed="rId3"/>
          <a:stretch>
            <a:fillRect/>
          </a:stretch>
        </p:blipFill>
        <p:spPr>
          <a:xfrm>
            <a:off x="695690" y="862735"/>
            <a:ext cx="10432753" cy="5635363"/>
          </a:xfrm>
          <a:prstGeom prst="rect">
            <a:avLst/>
          </a:prstGeom>
        </p:spPr>
      </p:pic>
    </p:spTree>
    <p:extLst>
      <p:ext uri="{BB962C8B-B14F-4D97-AF65-F5344CB8AC3E}">
        <p14:creationId xmlns:p14="http://schemas.microsoft.com/office/powerpoint/2010/main" val="3352376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F2CD04-2193-49DF-B0BD-9634B753B78B}"/>
              </a:ext>
            </a:extLst>
          </p:cNvPr>
          <p:cNvSpPr txBox="1"/>
          <p:nvPr/>
        </p:nvSpPr>
        <p:spPr>
          <a:xfrm>
            <a:off x="481870" y="2922198"/>
            <a:ext cx="11038788" cy="646331"/>
          </a:xfrm>
          <a:prstGeom prst="rect">
            <a:avLst/>
          </a:prstGeom>
          <a:noFill/>
          <a:ln>
            <a:noFill/>
          </a:ln>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Thank You </a:t>
            </a:r>
            <a:endParaRPr kumimoji="0" lang="en-US" sz="5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pic>
        <p:nvPicPr>
          <p:cNvPr id="6" name="Picture 5" descr="Logo&#10;&#10;Description automatically generated">
            <a:extLst>
              <a:ext uri="{FF2B5EF4-FFF2-40B4-BE49-F238E27FC236}">
                <a16:creationId xmlns:a16="http://schemas.microsoft.com/office/drawing/2014/main" id="{FD3CDDF1-D7CF-46EE-ABF7-446BAC507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1042429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1117919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897059" cy="6871209"/>
          </a:xfrm>
          <a:prstGeom prst="rect">
            <a:avLst/>
          </a:prstGeom>
          <a:solidFill>
            <a:srgbClr val="0091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sz="1100"/>
          </a:p>
        </p:txBody>
      </p:sp>
      <p:sp>
        <p:nvSpPr>
          <p:cNvPr id="10" name="TextBox 9">
            <a:extLst>
              <a:ext uri="{FF2B5EF4-FFF2-40B4-BE49-F238E27FC236}">
                <a16:creationId xmlns:a16="http://schemas.microsoft.com/office/drawing/2014/main" id="{4B5F75FC-EC67-41BD-8241-FCDFFD0B2B59}"/>
              </a:ext>
            </a:extLst>
          </p:cNvPr>
          <p:cNvSpPr txBox="1"/>
          <p:nvPr/>
        </p:nvSpPr>
        <p:spPr>
          <a:xfrm>
            <a:off x="96906" y="3942187"/>
            <a:ext cx="5715528" cy="246221"/>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GB" sz="1000" dirty="0">
                <a:solidFill>
                  <a:schemeClr val="bg1"/>
                </a:solidFill>
                <a:latin typeface="Lato Light" panose="020F0502020204030203"/>
              </a:rPr>
              <a:t>Covers all aspects of interviewing the potential channel / distribution partner from relevant angles,</a:t>
            </a: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9" name="Picture 8">
            <a:extLst>
              <a:ext uri="{FF2B5EF4-FFF2-40B4-BE49-F238E27FC236}">
                <a16:creationId xmlns:a16="http://schemas.microsoft.com/office/drawing/2014/main" id="{5391A6A5-483F-4CCF-8D5B-1FD8426737BE}"/>
              </a:ext>
            </a:extLst>
          </p:cNvPr>
          <p:cNvPicPr>
            <a:picLocks noChangeAspect="1"/>
          </p:cNvPicPr>
          <p:nvPr/>
        </p:nvPicPr>
        <p:blipFill rotWithShape="1">
          <a:blip r:embed="rId3"/>
          <a:srcRect l="21953" t="22500" r="11171" b="11407"/>
          <a:stretch/>
        </p:blipFill>
        <p:spPr>
          <a:xfrm>
            <a:off x="6720690" y="2601541"/>
            <a:ext cx="4007058" cy="2227619"/>
          </a:xfrm>
          <a:prstGeom prst="rect">
            <a:avLst/>
          </a:prstGeom>
        </p:spPr>
      </p:pic>
      <p:sp>
        <p:nvSpPr>
          <p:cNvPr id="14" name="TextBox 13">
            <a:extLst>
              <a:ext uri="{FF2B5EF4-FFF2-40B4-BE49-F238E27FC236}">
                <a16:creationId xmlns:a16="http://schemas.microsoft.com/office/drawing/2014/main" id="{EA8C5897-FD4B-4CC3-BE1B-EDC45B04A40D}"/>
              </a:ext>
            </a:extLst>
          </p:cNvPr>
          <p:cNvSpPr txBox="1"/>
          <p:nvPr/>
        </p:nvSpPr>
        <p:spPr>
          <a:xfrm>
            <a:off x="119381" y="3050377"/>
            <a:ext cx="5653723" cy="954107"/>
          </a:xfrm>
          <a:prstGeom prst="rect">
            <a:avLst/>
          </a:prstGeom>
          <a:noFill/>
          <a:ln>
            <a:noFill/>
          </a:ln>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Distributor Interviews</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Interview Format  </a:t>
            </a:r>
          </a:p>
        </p:txBody>
      </p:sp>
      <p:sp>
        <p:nvSpPr>
          <p:cNvPr id="2" name="Rectangle 1">
            <a:extLst>
              <a:ext uri="{FF2B5EF4-FFF2-40B4-BE49-F238E27FC236}">
                <a16:creationId xmlns:a16="http://schemas.microsoft.com/office/drawing/2014/main" id="{F0559034-E392-EA7D-78E5-B3AA12A1B6BC}"/>
              </a:ext>
            </a:extLst>
          </p:cNvPr>
          <p:cNvSpPr/>
          <p:nvPr/>
        </p:nvSpPr>
        <p:spPr>
          <a:xfrm>
            <a:off x="0" y="5937662"/>
            <a:ext cx="58928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91CDF7B0-6287-C75C-E22E-DC5963ECAB48}"/>
              </a:ext>
            </a:extLst>
          </p:cNvPr>
          <p:cNvSpPr txBox="1"/>
          <p:nvPr/>
        </p:nvSpPr>
        <p:spPr>
          <a:xfrm>
            <a:off x="0" y="6132606"/>
            <a:ext cx="2544866"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grpSp>
        <p:nvGrpSpPr>
          <p:cNvPr id="5" name="Group 4">
            <a:extLst>
              <a:ext uri="{FF2B5EF4-FFF2-40B4-BE49-F238E27FC236}">
                <a16:creationId xmlns:a16="http://schemas.microsoft.com/office/drawing/2014/main" id="{E492D58D-8F4C-0F58-2A60-0490B79CCE5C}"/>
              </a:ext>
            </a:extLst>
          </p:cNvPr>
          <p:cNvGrpSpPr/>
          <p:nvPr/>
        </p:nvGrpSpPr>
        <p:grpSpPr>
          <a:xfrm>
            <a:off x="5385646" y="4348696"/>
            <a:ext cx="1055370" cy="1055370"/>
            <a:chOff x="7108613" y="4124330"/>
            <a:chExt cx="1055370" cy="1055370"/>
          </a:xfrm>
        </p:grpSpPr>
        <p:sp>
          <p:nvSpPr>
            <p:cNvPr id="6" name="Oval 5">
              <a:extLst>
                <a:ext uri="{FF2B5EF4-FFF2-40B4-BE49-F238E27FC236}">
                  <a16:creationId xmlns:a16="http://schemas.microsoft.com/office/drawing/2014/main" id="{212EFD14-5F84-EEC2-3269-AB7826404AFF}"/>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7" name="Google Shape;104;p13">
              <a:extLst>
                <a:ext uri="{FF2B5EF4-FFF2-40B4-BE49-F238E27FC236}">
                  <a16:creationId xmlns:a16="http://schemas.microsoft.com/office/drawing/2014/main" id="{883E750C-D7F1-DB29-4403-0916223EF139}"/>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207719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FE3B73-F732-4A02-8204-0F7346674109}"/>
              </a:ext>
            </a:extLst>
          </p:cNvPr>
          <p:cNvSpPr/>
          <p:nvPr/>
        </p:nvSpPr>
        <p:spPr>
          <a:xfrm>
            <a:off x="-1" y="2066530"/>
            <a:ext cx="7142433" cy="2024743"/>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ED2E605-02B4-4CFA-8C8A-EA27AB990E7D}"/>
              </a:ext>
            </a:extLst>
          </p:cNvPr>
          <p:cNvSpPr txBox="1"/>
          <p:nvPr/>
        </p:nvSpPr>
        <p:spPr>
          <a:xfrm>
            <a:off x="7171930" y="2812652"/>
            <a:ext cx="4965948" cy="738664"/>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F6368"/>
                </a:solidFill>
                <a:effectLst/>
                <a:uLnTx/>
                <a:uFillTx/>
                <a:latin typeface="Lato Light" panose="020F0502020204030203" pitchFamily="34" charset="0"/>
                <a:ea typeface="Lato Light" panose="020F0502020204030203" pitchFamily="34" charset="0"/>
                <a:cs typeface="Lato Light" panose="020F0502020204030203" pitchFamily="34" charset="0"/>
              </a:rPr>
              <a:t>Interviewing potential partners is one part of the mix, knowing what to ask and look for are the </a:t>
            </a:r>
            <a:r>
              <a:rPr lang="en-GB" sz="1400" b="1" dirty="0">
                <a:solidFill>
                  <a:srgbClr val="5F6368"/>
                </a:solidFill>
                <a:latin typeface="Lato Light" panose="020F0502020204030203" pitchFamily="34" charset="0"/>
                <a:ea typeface="Lato Light" panose="020F0502020204030203" pitchFamily="34" charset="0"/>
                <a:cs typeface="Lato Light" panose="020F0502020204030203" pitchFamily="34" charset="0"/>
              </a:rPr>
              <a:t>other 2 parts of this 3 part mix.</a:t>
            </a:r>
            <a:endParaRPr kumimoji="0" lang="en-GB" sz="1400" b="0" i="0" u="none" strike="noStrike" kern="1200" cap="none" spc="0" normalizeH="0" baseline="0" noProof="0" dirty="0">
              <a:ln>
                <a:noFill/>
              </a:ln>
              <a:solidFill>
                <a:srgbClr val="21212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 name="Slide Number Placeholder 5">
            <a:extLst>
              <a:ext uri="{FF2B5EF4-FFF2-40B4-BE49-F238E27FC236}">
                <a16:creationId xmlns:a16="http://schemas.microsoft.com/office/drawing/2014/main" id="{9FEAD13C-601A-4443-B805-FEF59BF216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25397-7B18-4D59-9A07-BB551745531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descr="Logo&#10;&#10;Description automatically generated">
            <a:extLst>
              <a:ext uri="{FF2B5EF4-FFF2-40B4-BE49-F238E27FC236}">
                <a16:creationId xmlns:a16="http://schemas.microsoft.com/office/drawing/2014/main" id="{A99BF2FE-708E-4245-AE30-B7EABE67D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7" name="TextBox 6">
            <a:extLst>
              <a:ext uri="{FF2B5EF4-FFF2-40B4-BE49-F238E27FC236}">
                <a16:creationId xmlns:a16="http://schemas.microsoft.com/office/drawing/2014/main" id="{B55F6D88-A1D9-4F14-A4B5-EE19C90C5383}"/>
              </a:ext>
            </a:extLst>
          </p:cNvPr>
          <p:cNvSpPr txBox="1"/>
          <p:nvPr/>
        </p:nvSpPr>
        <p:spPr>
          <a:xfrm>
            <a:off x="106531" y="31738"/>
            <a:ext cx="8738876" cy="52322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p:txBody>
      </p:sp>
    </p:spTree>
    <p:extLst>
      <p:ext uri="{BB962C8B-B14F-4D97-AF65-F5344CB8AC3E}">
        <p14:creationId xmlns:p14="http://schemas.microsoft.com/office/powerpoint/2010/main" val="363216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2343D3-374C-4C68-BF7E-0DD00DBC8E34}"/>
              </a:ext>
            </a:extLst>
          </p:cNvPr>
          <p:cNvSpPr>
            <a:spLocks noGrp="1"/>
          </p:cNvSpPr>
          <p:nvPr>
            <p:ph type="sldNum" sz="quarter" idx="12"/>
          </p:nvPr>
        </p:nvSpPr>
        <p:spPr/>
        <p:txBody>
          <a:bodyPr/>
          <a:lstStyle/>
          <a:p>
            <a:fld id="{24B2F68A-A663-4168-9E06-38B8E6BC48FC}" type="slidenum">
              <a:rPr lang="en-GB" smtClean="0"/>
              <a:t>7</a:t>
            </a:fld>
            <a:endParaRPr lang="en-GB"/>
          </a:p>
        </p:txBody>
      </p:sp>
      <p:sp>
        <p:nvSpPr>
          <p:cNvPr id="3" name="TextBox 2">
            <a:extLst>
              <a:ext uri="{FF2B5EF4-FFF2-40B4-BE49-F238E27FC236}">
                <a16:creationId xmlns:a16="http://schemas.microsoft.com/office/drawing/2014/main" id="{458A0424-E71F-493F-9F38-8E7BEB6CD625}"/>
              </a:ext>
            </a:extLst>
          </p:cNvPr>
          <p:cNvSpPr txBox="1"/>
          <p:nvPr/>
        </p:nvSpPr>
        <p:spPr>
          <a:xfrm>
            <a:off x="923925" y="1275933"/>
            <a:ext cx="10344150" cy="4616648"/>
          </a:xfrm>
          <a:prstGeom prst="rect">
            <a:avLst/>
          </a:prstGeom>
          <a:noFill/>
        </p:spPr>
        <p:txBody>
          <a:bodyPr wrap="square" rtlCol="0">
            <a:spAutoFit/>
          </a:bodyPr>
          <a:lstStyle/>
          <a:p>
            <a:pPr marL="342900" indent="-342900">
              <a:buFont typeface="+mj-lt"/>
              <a:buAutoNum type="arabicPeriod"/>
            </a:pPr>
            <a:r>
              <a:rPr lang="en-GB" sz="1050" dirty="0">
                <a:latin typeface="Lato Light" panose="020F0502020204030203"/>
              </a:rPr>
              <a:t>We work on the model of engagement levels between both companies to bring transparency and accountability.</a:t>
            </a:r>
          </a:p>
          <a:p>
            <a:pPr marL="342900" indent="-342900">
              <a:buFont typeface="+mj-lt"/>
              <a:buAutoNum type="arabicPeriod"/>
            </a:pPr>
            <a:r>
              <a:rPr lang="en-GB" sz="1050" dirty="0">
                <a:latin typeface="Lato Light" panose="020F0502020204030203"/>
              </a:rPr>
              <a:t>What are your expectations on gross margins </a:t>
            </a:r>
          </a:p>
          <a:p>
            <a:pPr marL="342900" indent="-342900">
              <a:buFont typeface="+mj-lt"/>
              <a:buAutoNum type="arabicPeriod"/>
            </a:pPr>
            <a:r>
              <a:rPr lang="en-GB" sz="1050" dirty="0">
                <a:latin typeface="Lato Light" panose="020F0502020204030203"/>
              </a:rPr>
              <a:t>What is the infrastructure you will be able to bring to our business in terms of Sales , Logistics , Stocks , Financials , and Market execution </a:t>
            </a:r>
          </a:p>
          <a:p>
            <a:pPr marL="342900" indent="-342900">
              <a:buFont typeface="+mj-lt"/>
              <a:buAutoNum type="arabicPeriod"/>
            </a:pPr>
            <a:r>
              <a:rPr lang="en-GB" sz="1050" dirty="0">
                <a:latin typeface="Lato Light" panose="020F0502020204030203"/>
              </a:rPr>
              <a:t>What is the level of competition and what is the competitive edge you bring</a:t>
            </a:r>
          </a:p>
          <a:p>
            <a:pPr marL="342900" indent="-342900">
              <a:buFont typeface="+mj-lt"/>
              <a:buAutoNum type="arabicPeriod"/>
            </a:pPr>
            <a:r>
              <a:rPr lang="en-GB" sz="1050" dirty="0">
                <a:latin typeface="Lato Light" panose="020F0502020204030203"/>
              </a:rPr>
              <a:t>Please elaborate eon any success you have had with your brands</a:t>
            </a:r>
          </a:p>
          <a:p>
            <a:pPr marL="342900" indent="-342900">
              <a:buFont typeface="+mj-lt"/>
              <a:buAutoNum type="arabicPeriod"/>
            </a:pPr>
            <a:r>
              <a:rPr lang="en-GB" sz="1050" dirty="0">
                <a:latin typeface="Lato Light" panose="020F0502020204030203"/>
              </a:rPr>
              <a:t>What is your long term strategy and vision.</a:t>
            </a:r>
          </a:p>
          <a:p>
            <a:pPr marL="342900" indent="-342900">
              <a:buFont typeface="+mj-lt"/>
              <a:buAutoNum type="arabicPeriod"/>
            </a:pPr>
            <a:r>
              <a:rPr lang="en-GB" sz="1050" dirty="0">
                <a:latin typeface="Lato Light" panose="020F0502020204030203"/>
              </a:rPr>
              <a:t>What are your resource expectations </a:t>
            </a:r>
          </a:p>
          <a:p>
            <a:pPr marL="342900" indent="-342900">
              <a:buFont typeface="+mj-lt"/>
              <a:buAutoNum type="arabicPeriod"/>
            </a:pPr>
            <a:r>
              <a:rPr lang="en-GB" sz="1050" dirty="0">
                <a:latin typeface="Lato Light" panose="020F0502020204030203"/>
              </a:rPr>
              <a:t>What is the level of service and support </a:t>
            </a:r>
          </a:p>
          <a:p>
            <a:pPr marL="342900" indent="-342900">
              <a:buFont typeface="+mj-lt"/>
              <a:buAutoNum type="arabicPeriod"/>
            </a:pPr>
            <a:r>
              <a:rPr lang="en-GB" sz="1050" dirty="0">
                <a:latin typeface="Lato Light" panose="020F0502020204030203"/>
              </a:rPr>
              <a:t>What is the organisation motto</a:t>
            </a:r>
          </a:p>
          <a:p>
            <a:pPr marL="342900" indent="-342900">
              <a:buFont typeface="+mj-lt"/>
              <a:buAutoNum type="arabicPeriod"/>
            </a:pPr>
            <a:r>
              <a:rPr lang="en-GB" sz="1050" dirty="0">
                <a:latin typeface="Lato Light" panose="020F0502020204030203"/>
              </a:rPr>
              <a:t>What is the delivery of the operating plan for your business for the last 8 quarters.</a:t>
            </a:r>
          </a:p>
          <a:p>
            <a:pPr marL="342900" indent="-342900">
              <a:buFont typeface="+mj-lt"/>
              <a:buAutoNum type="arabicPeriod"/>
            </a:pPr>
            <a:r>
              <a:rPr lang="en-GB" sz="1050" dirty="0">
                <a:latin typeface="Lato Light" panose="020F0502020204030203"/>
              </a:rPr>
              <a:t>Legal contracts are a requirement , while they can wait to be put into effect have you had any legal issues in the last 5 years</a:t>
            </a:r>
          </a:p>
          <a:p>
            <a:pPr marL="342900" indent="-342900">
              <a:buFont typeface="+mj-lt"/>
              <a:buAutoNum type="arabicPeriod"/>
            </a:pPr>
            <a:r>
              <a:rPr lang="en-GB" sz="1050" dirty="0">
                <a:latin typeface="Lato Light" panose="020F0502020204030203"/>
              </a:rPr>
              <a:t>What are the critical success factors you credit for your success</a:t>
            </a:r>
          </a:p>
          <a:p>
            <a:pPr marL="342900" indent="-342900">
              <a:buFont typeface="+mj-lt"/>
              <a:buAutoNum type="arabicPeriod"/>
            </a:pPr>
            <a:r>
              <a:rPr lang="en-GB" sz="1050" dirty="0">
                <a:latin typeface="Lato Light" panose="020F0502020204030203"/>
              </a:rPr>
              <a:t>Are you okay with sharing reports on a monthly basis with your principals </a:t>
            </a:r>
          </a:p>
          <a:p>
            <a:pPr marL="342900" indent="-342900">
              <a:buFont typeface="+mj-lt"/>
              <a:buAutoNum type="arabicPeriod"/>
            </a:pPr>
            <a:r>
              <a:rPr lang="en-GB" sz="1050" dirty="0">
                <a:latin typeface="Lato Light" panose="020F0502020204030203"/>
              </a:rPr>
              <a:t>Payments are a critical part of our GTM model , we plan to receive all o/s by the 1</a:t>
            </a:r>
            <a:r>
              <a:rPr lang="en-GB" sz="1050" baseline="30000" dirty="0">
                <a:latin typeface="Lato Light" panose="020F0502020204030203"/>
              </a:rPr>
              <a:t>st</a:t>
            </a:r>
            <a:r>
              <a:rPr lang="en-GB" sz="1050" dirty="0">
                <a:latin typeface="Lato Light" panose="020F0502020204030203"/>
              </a:rPr>
              <a:t> week of the succeeding month as a rule</a:t>
            </a:r>
          </a:p>
          <a:p>
            <a:pPr marL="342900" indent="-342900">
              <a:buFont typeface="+mj-lt"/>
              <a:buAutoNum type="arabicPeriod"/>
            </a:pPr>
            <a:r>
              <a:rPr lang="en-GB" sz="1050" dirty="0">
                <a:latin typeface="Lato Light" panose="020F0502020204030203"/>
              </a:rPr>
              <a:t>All our business relationships are based on trust , business objectives being met and the critical objectives being delivered.</a:t>
            </a:r>
          </a:p>
          <a:p>
            <a:pPr marL="342900" indent="-342900">
              <a:buFont typeface="+mj-lt"/>
              <a:buAutoNum type="arabicPeriod"/>
            </a:pPr>
            <a:r>
              <a:rPr lang="en-GB" sz="1050" dirty="0">
                <a:latin typeface="Lato Light" panose="020F0502020204030203"/>
              </a:rPr>
              <a:t>What is your margin expectation for ( YZ ) category.</a:t>
            </a:r>
          </a:p>
          <a:p>
            <a:pPr marL="342900" indent="-342900">
              <a:buFont typeface="+mj-lt"/>
              <a:buAutoNum type="arabicPeriod"/>
            </a:pPr>
            <a:r>
              <a:rPr lang="en-GB" sz="1050" dirty="0">
                <a:latin typeface="Lato Light" panose="020F0502020204030203"/>
              </a:rPr>
              <a:t>Can u give us your distribution coverage model for the country </a:t>
            </a:r>
          </a:p>
          <a:p>
            <a:pPr marL="342900" indent="-342900">
              <a:buFont typeface="+mj-lt"/>
              <a:buAutoNum type="arabicPeriod"/>
            </a:pPr>
            <a:r>
              <a:rPr lang="en-GB" sz="1050" dirty="0">
                <a:latin typeface="Lato Light" panose="020F0502020204030203"/>
              </a:rPr>
              <a:t>Can u please give us a sample price list for review </a:t>
            </a:r>
          </a:p>
          <a:p>
            <a:pPr marL="342900" indent="-342900">
              <a:buFont typeface="+mj-lt"/>
              <a:buAutoNum type="arabicPeriod"/>
            </a:pPr>
            <a:r>
              <a:rPr lang="en-GB" sz="1050" dirty="0">
                <a:latin typeface="Lato Light" panose="020F0502020204030203"/>
              </a:rPr>
              <a:t>How do you conduct business meetings in the channels </a:t>
            </a:r>
          </a:p>
          <a:p>
            <a:pPr marL="342900" indent="-342900">
              <a:buFont typeface="+mj-lt"/>
              <a:buAutoNum type="arabicPeriod"/>
            </a:pPr>
            <a:r>
              <a:rPr lang="en-GB" sz="1050" dirty="0">
                <a:latin typeface="Lato Light" panose="020F0502020204030203"/>
              </a:rPr>
              <a:t>Who are your top accounts in trade</a:t>
            </a:r>
          </a:p>
          <a:p>
            <a:pPr marL="342900" indent="-342900">
              <a:buFont typeface="+mj-lt"/>
              <a:buAutoNum type="arabicPeriod"/>
            </a:pPr>
            <a:r>
              <a:rPr lang="en-GB" sz="1050" dirty="0">
                <a:latin typeface="Lato Light" panose="020F0502020204030203"/>
              </a:rPr>
              <a:t>We would like to meet with your support function heads and visit your facilities also.</a:t>
            </a:r>
          </a:p>
          <a:p>
            <a:pPr marL="342900" indent="-342900">
              <a:buFont typeface="+mj-lt"/>
              <a:buAutoNum type="arabicPeriod"/>
            </a:pPr>
            <a:r>
              <a:rPr lang="en-GB" sz="1050" dirty="0">
                <a:latin typeface="Lato Light" panose="020F0502020204030203"/>
              </a:rPr>
              <a:t>What is your brand portfolio and their business contribution in % as an example for last year </a:t>
            </a:r>
          </a:p>
          <a:p>
            <a:pPr marL="342900" indent="-342900">
              <a:buFont typeface="+mj-lt"/>
              <a:buAutoNum type="arabicPeriod"/>
            </a:pPr>
            <a:r>
              <a:rPr lang="en-GB" sz="1050" dirty="0">
                <a:latin typeface="Lato Light" panose="020F0502020204030203"/>
              </a:rPr>
              <a:t>What is the channel contribution breakdown </a:t>
            </a:r>
          </a:p>
          <a:p>
            <a:pPr marL="342900" indent="-342900">
              <a:buFont typeface="+mj-lt"/>
              <a:buAutoNum type="arabicPeriod"/>
            </a:pPr>
            <a:r>
              <a:rPr lang="en-GB" sz="1050" dirty="0">
                <a:latin typeface="Lato Light" panose="020F0502020204030203"/>
              </a:rPr>
              <a:t>Please share with us the distribution points covered by channel and geography</a:t>
            </a:r>
          </a:p>
          <a:p>
            <a:pPr marL="342900" indent="-342900">
              <a:buFont typeface="+mj-lt"/>
              <a:buAutoNum type="arabicPeriod"/>
            </a:pPr>
            <a:r>
              <a:rPr lang="en-GB" sz="1050" dirty="0">
                <a:latin typeface="Lato Light" panose="020F0502020204030203"/>
              </a:rPr>
              <a:t>Please let us know if you are ok with a no competitive product clause in the contract</a:t>
            </a:r>
          </a:p>
          <a:p>
            <a:pPr marL="342900" indent="-342900">
              <a:buFont typeface="+mj-lt"/>
              <a:buAutoNum type="arabicPeriod"/>
            </a:pPr>
            <a:r>
              <a:rPr lang="en-GB" sz="1050" dirty="0">
                <a:latin typeface="Lato Light" panose="020F0502020204030203"/>
              </a:rPr>
              <a:t>We also have “Non exclusive contract” terms applied for all distribution agreements . </a:t>
            </a:r>
          </a:p>
          <a:p>
            <a:pPr marL="342900" indent="-342900">
              <a:buFont typeface="+mj-lt"/>
              <a:buAutoNum type="arabicPeriod"/>
            </a:pPr>
            <a:endParaRPr lang="en-GB" sz="1050" dirty="0">
              <a:latin typeface="Lato Light" panose="020F0502020204030203"/>
            </a:endParaRPr>
          </a:p>
          <a:p>
            <a:pPr marL="342900" indent="-342900">
              <a:buFont typeface="+mj-lt"/>
              <a:buAutoNum type="arabicPeriod"/>
            </a:pPr>
            <a:endParaRPr lang="en-GB" sz="1050" dirty="0">
              <a:latin typeface="Lato Light" panose="020F0502020204030203"/>
            </a:endParaRPr>
          </a:p>
        </p:txBody>
      </p:sp>
      <p:sp>
        <p:nvSpPr>
          <p:cNvPr id="4" name="TextBox 3">
            <a:extLst>
              <a:ext uri="{FF2B5EF4-FFF2-40B4-BE49-F238E27FC236}">
                <a16:creationId xmlns:a16="http://schemas.microsoft.com/office/drawing/2014/main" id="{6DD435BD-C469-4827-A640-27C59CCE277D}"/>
              </a:ext>
            </a:extLst>
          </p:cNvPr>
          <p:cNvSpPr txBox="1"/>
          <p:nvPr/>
        </p:nvSpPr>
        <p:spPr>
          <a:xfrm>
            <a:off x="106531" y="31738"/>
            <a:ext cx="8738876"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a:t>
            </a:r>
            <a:r>
              <a:rPr kumimoji="0" lang="en-US" sz="3200" b="1" i="0" u="none" strike="noStrike" kern="1200" cap="none" spc="0" normalizeH="0" baseline="0" noProof="0" dirty="0">
                <a:ln>
                  <a:noFill/>
                </a:ln>
                <a:solidFill>
                  <a:srgbClr val="0091B5"/>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Pointers for discussion </a:t>
            </a:r>
            <a:endParaRPr kumimoji="0" lang="en-US" sz="20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pic>
        <p:nvPicPr>
          <p:cNvPr id="6" name="Picture 5" descr="Logo&#10;&#10;Description automatically generated">
            <a:extLst>
              <a:ext uri="{FF2B5EF4-FFF2-40B4-BE49-F238E27FC236}">
                <a16:creationId xmlns:a16="http://schemas.microsoft.com/office/drawing/2014/main" id="{40985669-757C-4062-93F5-74B79032C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108303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2343D3-374C-4C68-BF7E-0DD00DBC8E34}"/>
              </a:ext>
            </a:extLst>
          </p:cNvPr>
          <p:cNvSpPr>
            <a:spLocks noGrp="1"/>
          </p:cNvSpPr>
          <p:nvPr>
            <p:ph type="sldNum" sz="quarter" idx="12"/>
          </p:nvPr>
        </p:nvSpPr>
        <p:spPr/>
        <p:txBody>
          <a:bodyPr/>
          <a:lstStyle/>
          <a:p>
            <a:fld id="{24B2F68A-A663-4168-9E06-38B8E6BC48FC}" type="slidenum">
              <a:rPr lang="en-GB" smtClean="0"/>
              <a:t>8</a:t>
            </a:fld>
            <a:endParaRPr lang="en-GB"/>
          </a:p>
        </p:txBody>
      </p:sp>
      <p:sp>
        <p:nvSpPr>
          <p:cNvPr id="3" name="TextBox 2">
            <a:extLst>
              <a:ext uri="{FF2B5EF4-FFF2-40B4-BE49-F238E27FC236}">
                <a16:creationId xmlns:a16="http://schemas.microsoft.com/office/drawing/2014/main" id="{458A0424-E71F-493F-9F38-8E7BEB6CD625}"/>
              </a:ext>
            </a:extLst>
          </p:cNvPr>
          <p:cNvSpPr txBox="1"/>
          <p:nvPr/>
        </p:nvSpPr>
        <p:spPr>
          <a:xfrm>
            <a:off x="923925" y="1115380"/>
            <a:ext cx="10344150" cy="5816977"/>
          </a:xfrm>
          <a:prstGeom prst="rect">
            <a:avLst/>
          </a:prstGeom>
          <a:noFill/>
        </p:spPr>
        <p:txBody>
          <a:bodyPr wrap="square" rtlCol="0">
            <a:spAutoFit/>
          </a:bodyPr>
          <a:lstStyle/>
          <a:p>
            <a:pPr marL="342900" indent="-342900">
              <a:buFont typeface="+mj-lt"/>
              <a:buAutoNum type="arabicPeriod"/>
            </a:pPr>
            <a:r>
              <a:rPr lang="en-GB" sz="1200" dirty="0"/>
              <a:t>Industries</a:t>
            </a:r>
          </a:p>
          <a:p>
            <a:pPr marL="342900" indent="-342900">
              <a:buFont typeface="+mj-lt"/>
              <a:buAutoNum type="arabicPeriod"/>
            </a:pPr>
            <a:r>
              <a:rPr lang="en-GB" sz="1200" dirty="0"/>
              <a:t>Market Management Models </a:t>
            </a:r>
          </a:p>
          <a:p>
            <a:pPr marL="342900" indent="-342900">
              <a:buFont typeface="+mj-lt"/>
              <a:buAutoNum type="arabicPeriod"/>
            </a:pPr>
            <a:r>
              <a:rPr lang="en-GB" sz="1200" dirty="0"/>
              <a:t>New Market Entry Models </a:t>
            </a:r>
          </a:p>
          <a:p>
            <a:pPr marL="342900" indent="-342900">
              <a:buFont typeface="+mj-lt"/>
              <a:buAutoNum type="arabicPeriod"/>
            </a:pPr>
            <a:r>
              <a:rPr lang="en-GB" sz="1200" dirty="0"/>
              <a:t>Where does partner fit in</a:t>
            </a:r>
          </a:p>
          <a:p>
            <a:pPr marL="342900" indent="-342900">
              <a:buFont typeface="+mj-lt"/>
              <a:buAutoNum type="arabicPeriod"/>
            </a:pPr>
            <a:r>
              <a:rPr lang="en-GB" sz="1200" dirty="0"/>
              <a:t>What is a partner required for </a:t>
            </a:r>
          </a:p>
          <a:p>
            <a:pPr marL="342900" indent="-342900">
              <a:buFont typeface="+mj-lt"/>
              <a:buAutoNum type="arabicPeriod"/>
            </a:pPr>
            <a:r>
              <a:rPr lang="en-GB" sz="1200" dirty="0"/>
              <a:t>Stages of partners</a:t>
            </a:r>
          </a:p>
          <a:p>
            <a:pPr marL="342900" indent="-342900">
              <a:buFont typeface="+mj-lt"/>
              <a:buAutoNum type="arabicPeriod"/>
            </a:pPr>
            <a:r>
              <a:rPr lang="en-GB" sz="1200" dirty="0"/>
              <a:t>Types of partners</a:t>
            </a:r>
          </a:p>
          <a:p>
            <a:pPr marL="342900" indent="-342900">
              <a:buFont typeface="+mj-lt"/>
              <a:buAutoNum type="arabicPeriod"/>
            </a:pPr>
            <a:r>
              <a:rPr lang="en-GB" sz="1200" dirty="0"/>
              <a:t>Attributes</a:t>
            </a:r>
          </a:p>
          <a:p>
            <a:pPr marL="342900" indent="-342900">
              <a:buFont typeface="+mj-lt"/>
              <a:buAutoNum type="arabicPeriod"/>
            </a:pPr>
            <a:r>
              <a:rPr lang="en-GB" sz="1200" dirty="0"/>
              <a:t>communication  </a:t>
            </a:r>
          </a:p>
          <a:p>
            <a:pPr marL="342900" indent="-342900">
              <a:buFont typeface="+mj-lt"/>
              <a:buAutoNum type="arabicPeriod"/>
            </a:pPr>
            <a:r>
              <a:rPr lang="en-GB" sz="1200" dirty="0"/>
              <a:t>Visits </a:t>
            </a:r>
          </a:p>
          <a:p>
            <a:pPr marL="342900" indent="-342900">
              <a:buFont typeface="+mj-lt"/>
              <a:buAutoNum type="arabicPeriod"/>
            </a:pPr>
            <a:r>
              <a:rPr lang="en-GB" sz="1200" dirty="0"/>
              <a:t>Market and Reputation </a:t>
            </a:r>
          </a:p>
          <a:p>
            <a:pPr marL="342900" indent="-342900">
              <a:buFont typeface="+mj-lt"/>
              <a:buAutoNum type="arabicPeriod"/>
            </a:pPr>
            <a:r>
              <a:rPr lang="en-GB" sz="1200" dirty="0"/>
              <a:t>IT Systems and Information </a:t>
            </a:r>
          </a:p>
          <a:p>
            <a:pPr marL="342900" indent="-342900">
              <a:buFont typeface="+mj-lt"/>
              <a:buAutoNum type="arabicPeriod"/>
            </a:pPr>
            <a:r>
              <a:rPr lang="en-GB" sz="1200" dirty="0"/>
              <a:t>Reporting </a:t>
            </a:r>
          </a:p>
          <a:p>
            <a:pPr marL="342900" indent="-342900">
              <a:buFont typeface="+mj-lt"/>
              <a:buAutoNum type="arabicPeriod"/>
            </a:pPr>
            <a:r>
              <a:rPr lang="en-GB" sz="1200" dirty="0"/>
              <a:t>Credit worthiness and reports</a:t>
            </a:r>
          </a:p>
          <a:p>
            <a:pPr marL="342900" indent="-342900">
              <a:buFont typeface="+mj-lt"/>
              <a:buAutoNum type="arabicPeriod"/>
            </a:pPr>
            <a:r>
              <a:rPr lang="en-GB" sz="1200" dirty="0"/>
              <a:t>Teams </a:t>
            </a:r>
          </a:p>
          <a:p>
            <a:pPr marL="342900" indent="-342900">
              <a:buFont typeface="+mj-lt"/>
              <a:buAutoNum type="arabicPeriod"/>
            </a:pPr>
            <a:r>
              <a:rPr lang="en-GB" sz="1200" dirty="0"/>
              <a:t>Organisation structure </a:t>
            </a:r>
          </a:p>
          <a:p>
            <a:pPr marL="342900" indent="-342900">
              <a:buFont typeface="+mj-lt"/>
              <a:buAutoNum type="arabicPeriod"/>
            </a:pPr>
            <a:r>
              <a:rPr lang="en-GB" sz="1200" dirty="0"/>
              <a:t>Leadership team </a:t>
            </a:r>
          </a:p>
          <a:p>
            <a:pPr marL="342900" indent="-342900">
              <a:buFont typeface="+mj-lt"/>
              <a:buAutoNum type="arabicPeriod"/>
            </a:pPr>
            <a:r>
              <a:rPr lang="en-GB" sz="1200" dirty="0"/>
              <a:t>Industries covered</a:t>
            </a:r>
          </a:p>
          <a:p>
            <a:pPr marL="342900" indent="-342900">
              <a:buFont typeface="+mj-lt"/>
              <a:buAutoNum type="arabicPeriod"/>
            </a:pPr>
            <a:r>
              <a:rPr lang="en-GB" sz="1200" dirty="0"/>
              <a:t>Brands Gained</a:t>
            </a:r>
          </a:p>
          <a:p>
            <a:pPr marL="342900" indent="-342900">
              <a:buFont typeface="+mj-lt"/>
              <a:buAutoNum type="arabicPeriod"/>
            </a:pPr>
            <a:r>
              <a:rPr lang="en-GB" sz="1200" dirty="0"/>
              <a:t>Brands Lost</a:t>
            </a:r>
          </a:p>
          <a:p>
            <a:pPr marL="342900" indent="-342900">
              <a:buFont typeface="+mj-lt"/>
              <a:buAutoNum type="arabicPeriod"/>
            </a:pPr>
            <a:r>
              <a:rPr lang="en-GB" sz="1200" dirty="0"/>
              <a:t>Channel visits</a:t>
            </a:r>
          </a:p>
          <a:p>
            <a:pPr marL="342900" indent="-342900">
              <a:buFont typeface="+mj-lt"/>
              <a:buAutoNum type="arabicPeriod"/>
            </a:pPr>
            <a:r>
              <a:rPr lang="en-GB" sz="1200" dirty="0"/>
              <a:t>Channel partner visits</a:t>
            </a:r>
          </a:p>
          <a:p>
            <a:pPr marL="342900" indent="-342900">
              <a:buFont typeface="+mj-lt"/>
              <a:buAutoNum type="arabicPeriod"/>
            </a:pPr>
            <a:r>
              <a:rPr lang="en-GB" sz="1200" dirty="0"/>
              <a:t>Retailer visits </a:t>
            </a:r>
          </a:p>
          <a:p>
            <a:pPr marL="342900" indent="-342900">
              <a:buFont typeface="+mj-lt"/>
              <a:buAutoNum type="arabicPeriod"/>
            </a:pPr>
            <a:r>
              <a:rPr lang="en-GB" sz="1200" dirty="0"/>
              <a:t>Grey Market evaluation</a:t>
            </a:r>
          </a:p>
          <a:p>
            <a:pPr marL="342900" indent="-342900">
              <a:buFont typeface="+mj-lt"/>
              <a:buAutoNum type="arabicPeriod"/>
            </a:pPr>
            <a:r>
              <a:rPr lang="en-GB" sz="1200" dirty="0"/>
              <a:t>Market eco system – how does the market work and thrive </a:t>
            </a:r>
          </a:p>
          <a:p>
            <a:pPr marL="342900" indent="-342900">
              <a:buFont typeface="+mj-lt"/>
              <a:buAutoNum type="arabicPeriod"/>
            </a:pPr>
            <a:r>
              <a:rPr lang="en-GB" sz="1200" dirty="0"/>
              <a:t>Channel contribution to overall business mix </a:t>
            </a:r>
          </a:p>
          <a:p>
            <a:pPr marL="342900" indent="-342900">
              <a:buFont typeface="+mj-lt"/>
              <a:buAutoNum type="arabicPeriod"/>
            </a:pPr>
            <a:r>
              <a:rPr lang="en-GB" sz="1200" dirty="0"/>
              <a:t> Partner evaluation criteria</a:t>
            </a:r>
          </a:p>
          <a:p>
            <a:r>
              <a:rPr lang="en-GB" sz="1200" dirty="0"/>
              <a:t> </a:t>
            </a:r>
          </a:p>
          <a:p>
            <a:pPr marL="342900" indent="-342900">
              <a:buFont typeface="+mj-lt"/>
              <a:buAutoNum type="arabicPeriod"/>
            </a:pPr>
            <a:endParaRPr lang="en-GB" sz="1200" dirty="0">
              <a:latin typeface="Lato Light" panose="020F0502020204030203"/>
            </a:endParaRPr>
          </a:p>
          <a:p>
            <a:pPr marL="342900" indent="-342900">
              <a:buFont typeface="+mj-lt"/>
              <a:buAutoNum type="arabicPeriod"/>
            </a:pPr>
            <a:endParaRPr lang="en-GB" sz="1200" dirty="0">
              <a:latin typeface="Lato Light" panose="020F0502020204030203"/>
            </a:endParaRPr>
          </a:p>
          <a:p>
            <a:pPr marL="342900" indent="-342900">
              <a:buFont typeface="+mj-lt"/>
              <a:buAutoNum type="arabicPeriod"/>
            </a:pPr>
            <a:endParaRPr lang="en-GB" sz="1200" dirty="0">
              <a:latin typeface="Lato Light" panose="020F0502020204030203"/>
            </a:endParaRPr>
          </a:p>
        </p:txBody>
      </p:sp>
      <p:sp>
        <p:nvSpPr>
          <p:cNvPr id="4" name="TextBox 3">
            <a:extLst>
              <a:ext uri="{FF2B5EF4-FFF2-40B4-BE49-F238E27FC236}">
                <a16:creationId xmlns:a16="http://schemas.microsoft.com/office/drawing/2014/main" id="{6DD435BD-C469-4827-A640-27C59CCE277D}"/>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Pointers for discussion </a:t>
            </a:r>
          </a:p>
        </p:txBody>
      </p:sp>
      <p:pic>
        <p:nvPicPr>
          <p:cNvPr id="6" name="Picture 5" descr="Logo&#10;&#10;Description automatically generated">
            <a:extLst>
              <a:ext uri="{FF2B5EF4-FFF2-40B4-BE49-F238E27FC236}">
                <a16:creationId xmlns:a16="http://schemas.microsoft.com/office/drawing/2014/main" id="{40985669-757C-4062-93F5-74B79032C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1511900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ounded Rectangle 10">
            <a:extLst>
              <a:ext uri="{FF2B5EF4-FFF2-40B4-BE49-F238E27FC236}">
                <a16:creationId xmlns:a16="http://schemas.microsoft.com/office/drawing/2014/main" id="{FA0E3CF3-FE59-4AB4-8E59-1D8DBACCA306}"/>
              </a:ext>
            </a:extLst>
          </p:cNvPr>
          <p:cNvSpPr/>
          <p:nvPr/>
        </p:nvSpPr>
        <p:spPr>
          <a:xfrm>
            <a:off x="2549203" y="2061463"/>
            <a:ext cx="4810386" cy="158062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 name="TextBox 3">
            <a:extLst>
              <a:ext uri="{FF2B5EF4-FFF2-40B4-BE49-F238E27FC236}">
                <a16:creationId xmlns:a16="http://schemas.microsoft.com/office/drawing/2014/main" id="{801C7D87-5461-4790-8514-49B0409AEAFA}"/>
              </a:ext>
            </a:extLst>
          </p:cNvPr>
          <p:cNvSpPr txBox="1"/>
          <p:nvPr/>
        </p:nvSpPr>
        <p:spPr>
          <a:xfrm>
            <a:off x="106531" y="31738"/>
            <a:ext cx="8738876"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Interview Format – Distribution Partner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Long Term Strategy &amp; Vision </a:t>
            </a:r>
            <a:endParaRPr kumimoji="0" lang="en-US" sz="20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74" name="Rounded Rectangle 8">
            <a:extLst>
              <a:ext uri="{FF2B5EF4-FFF2-40B4-BE49-F238E27FC236}">
                <a16:creationId xmlns:a16="http://schemas.microsoft.com/office/drawing/2014/main" id="{49191CC2-2CE6-4EF3-8184-950B7D02E6E0}"/>
              </a:ext>
            </a:extLst>
          </p:cNvPr>
          <p:cNvSpPr/>
          <p:nvPr/>
        </p:nvSpPr>
        <p:spPr>
          <a:xfrm>
            <a:off x="2549202" y="2298536"/>
            <a:ext cx="5527549" cy="209729"/>
          </a:xfrm>
          <a:prstGeom prst="roundRect">
            <a:avLst>
              <a:gd name="adj" fmla="val 9314"/>
            </a:avLst>
          </a:prstGeom>
        </p:spPr>
        <p:txBody>
          <a:bodyPr vert="horz" wrap="square" lIns="45720" tIns="22860" rIns="45720" bIns="22860" rtlCol="0" anchor="ctr">
            <a:spAutoFit/>
          </a:body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mn-ea"/>
              <a:cs typeface="+mn-cs"/>
            </a:endParaRPr>
          </a:p>
        </p:txBody>
      </p:sp>
      <p:sp>
        <p:nvSpPr>
          <p:cNvPr id="80" name="Rounded Rectangle 14">
            <a:extLst>
              <a:ext uri="{FF2B5EF4-FFF2-40B4-BE49-F238E27FC236}">
                <a16:creationId xmlns:a16="http://schemas.microsoft.com/office/drawing/2014/main" id="{6846B947-6B1D-44C2-A9DA-2A6012C9A28B}"/>
              </a:ext>
            </a:extLst>
          </p:cNvPr>
          <p:cNvSpPr/>
          <p:nvPr/>
        </p:nvSpPr>
        <p:spPr>
          <a:xfrm>
            <a:off x="7434676" y="2052566"/>
            <a:ext cx="4168438" cy="1580621"/>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8" name="Subtitle 2">
            <a:extLst>
              <a:ext uri="{FF2B5EF4-FFF2-40B4-BE49-F238E27FC236}">
                <a16:creationId xmlns:a16="http://schemas.microsoft.com/office/drawing/2014/main" id="{D2B769D6-9200-4A6F-BC1F-69AC8536628F}"/>
              </a:ext>
            </a:extLst>
          </p:cNvPr>
          <p:cNvSpPr txBox="1">
            <a:spLocks/>
          </p:cNvSpPr>
          <p:nvPr/>
        </p:nvSpPr>
        <p:spPr>
          <a:xfrm>
            <a:off x="2673789" y="2126471"/>
            <a:ext cx="4679731" cy="130805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Question is on what the company's long-term strategy is </a:t>
            </a:r>
          </a:p>
          <a:p>
            <a:pPr marL="1259086" lvl="1" indent="-171450" algn="l" defTabSz="543818">
              <a:lnSpc>
                <a:spcPct val="100000"/>
              </a:lnSpc>
              <a:buFont typeface="Arial" panose="020B0604020202020204" pitchFamily="34" charset="0"/>
              <a:buChar char="•"/>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Points to highlight up</a:t>
            </a: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on are</a:t>
            </a: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1259086" lvl="1" indent="-171450" algn="l" defTabSz="543818">
              <a:lnSpc>
                <a:spcPct val="100000"/>
              </a:lnSpc>
              <a:buFont typeface="Arial" panose="020B0604020202020204" pitchFamily="34" charset="0"/>
              <a:buChar char="•"/>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Business Vision </a:t>
            </a:r>
          </a:p>
          <a:p>
            <a:pPr marL="1259086" lvl="1" indent="-171450" algn="l" defTabSz="543818">
              <a:lnSpc>
                <a:spcPct val="100000"/>
              </a:lnSpc>
              <a:buFont typeface="Arial" panose="020B0604020202020204" pitchFamily="34" charset="0"/>
              <a:buChar char="•"/>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USP Development </a:t>
            </a:r>
          </a:p>
          <a:p>
            <a:pPr marL="1259086" lvl="1" indent="-171450" algn="l" defTabSz="543818">
              <a:lnSpc>
                <a:spcPct val="100000"/>
              </a:lnSpc>
              <a:buFont typeface="Arial" panose="020B0604020202020204" pitchFamily="34" charset="0"/>
              <a:buChar char="•"/>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People Investment </a:t>
            </a:r>
          </a:p>
          <a:p>
            <a:pPr marL="1259086" lvl="1" indent="-171450" algn="l" defTabSz="543818">
              <a:lnSpc>
                <a:spcPct val="100000"/>
              </a:lnSpc>
              <a:buFont typeface="Arial" panose="020B0604020202020204" pitchFamily="34" charset="0"/>
              <a:buChar char="•"/>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Infra structure development </a:t>
            </a:r>
          </a:p>
          <a:p>
            <a:pPr marL="1259086" lvl="1" indent="-171450" algn="l" defTabSz="543818">
              <a:lnSpc>
                <a:spcPct val="100000"/>
              </a:lnSpc>
              <a:buFont typeface="Arial" panose="020B0604020202020204" pitchFamily="34" charset="0"/>
              <a:buChar char="•"/>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Technology acquisition </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9" name="Rounded Rectangle 14">
            <a:extLst>
              <a:ext uri="{FF2B5EF4-FFF2-40B4-BE49-F238E27FC236}">
                <a16:creationId xmlns:a16="http://schemas.microsoft.com/office/drawing/2014/main" id="{9E482E62-FAF5-4D4E-B669-734655B50121}"/>
              </a:ext>
            </a:extLst>
          </p:cNvPr>
          <p:cNvSpPr/>
          <p:nvPr/>
        </p:nvSpPr>
        <p:spPr>
          <a:xfrm>
            <a:off x="523056" y="2084024"/>
            <a:ext cx="1878599" cy="4143958"/>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Company Name </a:t>
            </a:r>
          </a:p>
        </p:txBody>
      </p:sp>
      <p:sp>
        <p:nvSpPr>
          <p:cNvPr id="72" name="Rounded Rectangle 3">
            <a:extLst>
              <a:ext uri="{FF2B5EF4-FFF2-40B4-BE49-F238E27FC236}">
                <a16:creationId xmlns:a16="http://schemas.microsoft.com/office/drawing/2014/main" id="{57A174D3-7553-4801-9858-77BEDAB5A303}"/>
              </a:ext>
            </a:extLst>
          </p:cNvPr>
          <p:cNvSpPr/>
          <p:nvPr/>
        </p:nvSpPr>
        <p:spPr>
          <a:xfrm>
            <a:off x="2547892" y="1432063"/>
            <a:ext cx="4805628"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73" name="Rounded Rectangle 4">
            <a:extLst>
              <a:ext uri="{FF2B5EF4-FFF2-40B4-BE49-F238E27FC236}">
                <a16:creationId xmlns:a16="http://schemas.microsoft.com/office/drawing/2014/main" id="{E797BC34-94DC-4684-B457-44401FC19F15}"/>
              </a:ext>
            </a:extLst>
          </p:cNvPr>
          <p:cNvSpPr/>
          <p:nvPr/>
        </p:nvSpPr>
        <p:spPr>
          <a:xfrm>
            <a:off x="7454412" y="1432063"/>
            <a:ext cx="4168438"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7" name="Rounded Rectangle 4">
            <a:extLst>
              <a:ext uri="{FF2B5EF4-FFF2-40B4-BE49-F238E27FC236}">
                <a16:creationId xmlns:a16="http://schemas.microsoft.com/office/drawing/2014/main" id="{39C45F6B-0AE0-43AB-9C50-1FAAADF65FD6}"/>
              </a:ext>
            </a:extLst>
          </p:cNvPr>
          <p:cNvSpPr/>
          <p:nvPr/>
        </p:nvSpPr>
        <p:spPr>
          <a:xfrm>
            <a:off x="523056" y="1433633"/>
            <a:ext cx="1876741" cy="562093"/>
          </a:xfrm>
          <a:prstGeom prst="roundRect">
            <a:avLst>
              <a:gd name="adj" fmla="val 9314"/>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6" name="TextBox 85">
            <a:extLst>
              <a:ext uri="{FF2B5EF4-FFF2-40B4-BE49-F238E27FC236}">
                <a16:creationId xmlns:a16="http://schemas.microsoft.com/office/drawing/2014/main" id="{DF2264D9-C4A1-4322-AFCE-58FD93D35B1E}"/>
              </a:ext>
            </a:extLst>
          </p:cNvPr>
          <p:cNvSpPr txBox="1"/>
          <p:nvPr/>
        </p:nvSpPr>
        <p:spPr>
          <a:xfrm>
            <a:off x="2588778" y="1544468"/>
            <a:ext cx="4702596"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Long Term Strategy</a:t>
            </a:r>
          </a:p>
        </p:txBody>
      </p:sp>
      <p:sp>
        <p:nvSpPr>
          <p:cNvPr id="87" name="TextBox 86">
            <a:extLst>
              <a:ext uri="{FF2B5EF4-FFF2-40B4-BE49-F238E27FC236}">
                <a16:creationId xmlns:a16="http://schemas.microsoft.com/office/drawing/2014/main" id="{BB67A5F0-385C-4C69-A492-FFADFE8DB71A}"/>
              </a:ext>
            </a:extLst>
          </p:cNvPr>
          <p:cNvSpPr txBox="1"/>
          <p:nvPr/>
        </p:nvSpPr>
        <p:spPr>
          <a:xfrm>
            <a:off x="7487607" y="1546254"/>
            <a:ext cx="4135243"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Vision </a:t>
            </a:r>
          </a:p>
        </p:txBody>
      </p:sp>
      <p:sp>
        <p:nvSpPr>
          <p:cNvPr id="121" name="TextBox 120">
            <a:extLst>
              <a:ext uri="{FF2B5EF4-FFF2-40B4-BE49-F238E27FC236}">
                <a16:creationId xmlns:a16="http://schemas.microsoft.com/office/drawing/2014/main" id="{C64C63E1-236F-4117-8BCA-16757E0E2523}"/>
              </a:ext>
            </a:extLst>
          </p:cNvPr>
          <p:cNvSpPr txBox="1"/>
          <p:nvPr/>
        </p:nvSpPr>
        <p:spPr>
          <a:xfrm>
            <a:off x="1021737" y="1547824"/>
            <a:ext cx="861884" cy="338554"/>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Subject </a:t>
            </a:r>
          </a:p>
        </p:txBody>
      </p:sp>
      <p:sp>
        <p:nvSpPr>
          <p:cNvPr id="2" name="Slide Number Placeholder 1">
            <a:extLst>
              <a:ext uri="{FF2B5EF4-FFF2-40B4-BE49-F238E27FC236}">
                <a16:creationId xmlns:a16="http://schemas.microsoft.com/office/drawing/2014/main" id="{032FC6D6-6A28-4CD7-86FB-907EAF9C7043}"/>
              </a:ext>
            </a:extLst>
          </p:cNvPr>
          <p:cNvSpPr>
            <a:spLocks noGrp="1"/>
          </p:cNvSpPr>
          <p:nvPr>
            <p:ph type="sldNum" sz="quarter" idx="12"/>
          </p:nvPr>
        </p:nvSpPr>
        <p:spPr>
          <a:xfrm>
            <a:off x="8610600" y="6596049"/>
            <a:ext cx="2743200" cy="365125"/>
          </a:xfrm>
        </p:spPr>
        <p:txBody>
          <a:bodyPr/>
          <a:lstStyle/>
          <a:p>
            <a:fld id="{24B2F68A-A663-4168-9E06-38B8E6BC48FC}" type="slidenum">
              <a:rPr lang="en-GB" smtClean="0"/>
              <a:t>9</a:t>
            </a:fld>
            <a:endParaRPr lang="en-GB"/>
          </a:p>
        </p:txBody>
      </p:sp>
      <p:pic>
        <p:nvPicPr>
          <p:cNvPr id="36" name="Picture 35" descr="Logo&#10;&#10;Description automatically generated">
            <a:extLst>
              <a:ext uri="{FF2B5EF4-FFF2-40B4-BE49-F238E27FC236}">
                <a16:creationId xmlns:a16="http://schemas.microsoft.com/office/drawing/2014/main" id="{35AEA49B-D473-47C0-9EB5-56BC2040E7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37" name="Subtitle 2">
            <a:extLst>
              <a:ext uri="{FF2B5EF4-FFF2-40B4-BE49-F238E27FC236}">
                <a16:creationId xmlns:a16="http://schemas.microsoft.com/office/drawing/2014/main" id="{1A6826CF-B528-46BA-9682-C2023FF62266}"/>
              </a:ext>
            </a:extLst>
          </p:cNvPr>
          <p:cNvSpPr txBox="1">
            <a:spLocks/>
          </p:cNvSpPr>
          <p:nvPr/>
        </p:nvSpPr>
        <p:spPr>
          <a:xfrm>
            <a:off x="7590408" y="2149781"/>
            <a:ext cx="3941685" cy="130805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Question is on what the company's long-term strategy is </a:t>
            </a:r>
          </a:p>
          <a:p>
            <a:pPr marL="1259086" lvl="1" indent="-171450" algn="l" defTabSz="543818">
              <a:lnSpc>
                <a:spcPct val="100000"/>
              </a:lnSpc>
              <a:buFont typeface="Arial" panose="020B0604020202020204" pitchFamily="34" charset="0"/>
              <a:buChar char="•"/>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Points to highlight up</a:t>
            </a: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on are</a:t>
            </a: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1259086" lvl="1" indent="-171450" algn="l" defTabSz="543818">
              <a:lnSpc>
                <a:spcPct val="100000"/>
              </a:lnSpc>
              <a:buFont typeface="Arial" panose="020B0604020202020204" pitchFamily="34" charset="0"/>
              <a:buChar char="•"/>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Business Vision </a:t>
            </a:r>
          </a:p>
          <a:p>
            <a:pPr marL="1259086" lvl="1" indent="-171450" algn="l" defTabSz="543818">
              <a:lnSpc>
                <a:spcPct val="100000"/>
              </a:lnSpc>
              <a:buFont typeface="Arial" panose="020B0604020202020204" pitchFamily="34" charset="0"/>
              <a:buChar char="•"/>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USP Development </a:t>
            </a:r>
          </a:p>
          <a:p>
            <a:pPr marL="1259086" lvl="1" indent="-171450" algn="l" defTabSz="543818">
              <a:lnSpc>
                <a:spcPct val="100000"/>
              </a:lnSpc>
              <a:buFont typeface="Arial" panose="020B0604020202020204" pitchFamily="34" charset="0"/>
              <a:buChar char="•"/>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People Investment </a:t>
            </a:r>
          </a:p>
          <a:p>
            <a:pPr marL="1259086" lvl="1" indent="-171450" algn="l" defTabSz="543818">
              <a:lnSpc>
                <a:spcPct val="100000"/>
              </a:lnSpc>
              <a:buFont typeface="Arial" panose="020B0604020202020204" pitchFamily="34" charset="0"/>
              <a:buChar char="•"/>
              <a:defRPr/>
            </a:pPr>
            <a:r>
              <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Infra structure development </a:t>
            </a:r>
          </a:p>
          <a:p>
            <a:pPr marL="1259086" lvl="1" indent="-171450" algn="l" defTabSz="543818">
              <a:lnSpc>
                <a:spcPct val="100000"/>
              </a:lnSpc>
              <a:buFont typeface="Arial" panose="020B0604020202020204" pitchFamily="34" charset="0"/>
              <a:buChar char="•"/>
              <a:defRPr/>
            </a:pPr>
            <a:r>
              <a:rPr lang="en-US" sz="1000" dirty="0">
                <a:solidFill>
                  <a:srgbClr val="FFFFFF">
                    <a:lumMod val="50000"/>
                  </a:srgbClr>
                </a:solidFill>
                <a:latin typeface="Lato Light" panose="020F0502020204030203" pitchFamily="34" charset="0"/>
                <a:ea typeface="Lato Light" panose="020F0502020204030203" pitchFamily="34" charset="0"/>
                <a:cs typeface="Lato Light" panose="020F0502020204030203" pitchFamily="34" charset="0"/>
              </a:rPr>
              <a:t>Technology acquisition </a:t>
            </a:r>
            <a:endParaRPr kumimoji="0" lang="en-US" sz="1000" b="0" i="0" u="none" strike="noStrike" kern="1200" cap="none" spc="0" normalizeH="0" baseline="0" noProof="0" dirty="0">
              <a:ln>
                <a:noFill/>
              </a:ln>
              <a:solidFill>
                <a:srgbClr val="FFFFFF">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8" name="Rounded Rectangle 10">
            <a:extLst>
              <a:ext uri="{FF2B5EF4-FFF2-40B4-BE49-F238E27FC236}">
                <a16:creationId xmlns:a16="http://schemas.microsoft.com/office/drawing/2014/main" id="{0941BEA1-B754-48F1-B5F5-A19D52811889}"/>
              </a:ext>
            </a:extLst>
          </p:cNvPr>
          <p:cNvSpPr/>
          <p:nvPr/>
        </p:nvSpPr>
        <p:spPr>
          <a:xfrm>
            <a:off x="2547892" y="3704210"/>
            <a:ext cx="4810386" cy="2527917"/>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65000"/>
                  </a:schemeClr>
                </a:solidFill>
                <a:effectLst/>
                <a:uLnTx/>
                <a:uFillTx/>
                <a:latin typeface="Lato Light" panose="020F0502020204030203" pitchFamily="34" charset="0"/>
                <a:ea typeface="+mn-ea"/>
                <a:cs typeface="+mn-cs"/>
              </a:rPr>
              <a:t>Comments </a:t>
            </a:r>
          </a:p>
        </p:txBody>
      </p:sp>
      <p:sp>
        <p:nvSpPr>
          <p:cNvPr id="39" name="Rounded Rectangle 10">
            <a:extLst>
              <a:ext uri="{FF2B5EF4-FFF2-40B4-BE49-F238E27FC236}">
                <a16:creationId xmlns:a16="http://schemas.microsoft.com/office/drawing/2014/main" id="{09166C45-5D6A-4D01-8539-ED873A299C97}"/>
              </a:ext>
            </a:extLst>
          </p:cNvPr>
          <p:cNvSpPr/>
          <p:nvPr/>
        </p:nvSpPr>
        <p:spPr>
          <a:xfrm>
            <a:off x="7442369" y="3700065"/>
            <a:ext cx="4164429" cy="2527917"/>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65000"/>
                  </a:schemeClr>
                </a:solidFill>
                <a:effectLst/>
                <a:uLnTx/>
                <a:uFillTx/>
                <a:latin typeface="Lato Light" panose="020F0502020204030203" pitchFamily="34" charset="0"/>
                <a:ea typeface="+mn-ea"/>
                <a:cs typeface="+mn-cs"/>
              </a:rPr>
              <a:t>Comments</a:t>
            </a:r>
          </a:p>
        </p:txBody>
      </p:sp>
    </p:spTree>
    <p:extLst>
      <p:ext uri="{BB962C8B-B14F-4D97-AF65-F5344CB8AC3E}">
        <p14:creationId xmlns:p14="http://schemas.microsoft.com/office/powerpoint/2010/main" val="2374710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1246</TotalTime>
  <Words>3475</Words>
  <Application>Microsoft Office PowerPoint</Application>
  <PresentationFormat>Widescreen</PresentationFormat>
  <Paragraphs>1079</Paragraphs>
  <Slides>35</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35</vt:i4>
      </vt:variant>
    </vt:vector>
  </HeadingPairs>
  <TitlesOfParts>
    <vt:vector size="48" baseType="lpstr">
      <vt:lpstr>-apple-system</vt:lpstr>
      <vt:lpstr>Arial</vt:lpstr>
      <vt:lpstr>Calibri</vt:lpstr>
      <vt:lpstr>Calibri Light</vt:lpstr>
      <vt:lpstr>Inter</vt:lpstr>
      <vt:lpstr>Lato Light</vt:lpstr>
      <vt:lpstr>Lato Light</vt:lpstr>
      <vt:lpstr>Plato</vt:lpstr>
      <vt:lpstr>Poppins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Chakravarthi</cp:lastModifiedBy>
  <cp:revision>3</cp:revision>
  <dcterms:created xsi:type="dcterms:W3CDTF">2021-07-24T10:19:30Z</dcterms:created>
  <dcterms:modified xsi:type="dcterms:W3CDTF">2023-02-20T12:19:07Z</dcterms:modified>
</cp:coreProperties>
</file>